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5"/>
    <p:sldMasterId id="214748368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y="5143500" cx="9144000"/>
  <p:notesSz cx="6858000" cy="9144000"/>
  <p:embeddedFontLst>
    <p:embeddedFont>
      <p:font typeface="Roboto Thin"/>
      <p:regular r:id="rId27"/>
      <p:bold r:id="rId28"/>
      <p:italic r:id="rId29"/>
      <p:boldItalic r:id="rId30"/>
    </p:embeddedFont>
    <p:embeddedFont>
      <p:font typeface="Roboto Medium"/>
      <p:regular r:id="rId31"/>
      <p:bold r:id="rId32"/>
      <p:italic r:id="rId33"/>
      <p:boldItalic r:id="rId34"/>
    </p:embeddedFont>
    <p:embeddedFont>
      <p:font typeface="Roboto"/>
      <p:regular r:id="rId35"/>
      <p:bold r:id="rId36"/>
      <p:italic r:id="rId37"/>
      <p:boldItalic r:id="rId38"/>
    </p:embeddedFont>
    <p:embeddedFont>
      <p:font typeface="Abril Fatface"/>
      <p:regular r:id="rId39"/>
    </p:embeddedFont>
    <p:embeddedFont>
      <p:font typeface="Griffy"/>
      <p:regular r:id="rId40"/>
    </p:embeddedFont>
    <p:embeddedFont>
      <p:font typeface="Poppins"/>
      <p:regular r:id="rId41"/>
      <p:bold r:id="rId42"/>
      <p:italic r:id="rId43"/>
      <p:boldItalic r:id="rId44"/>
    </p:embeddedFont>
    <p:embeddedFont>
      <p:font typeface="PT Sans Narrow"/>
      <p:regular r:id="rId45"/>
      <p:bold r:id="rId46"/>
    </p:embeddedFont>
    <p:embeddedFont>
      <p:font typeface="Barlow Condensed"/>
      <p:regular r:id="rId47"/>
      <p:bold r:id="rId48"/>
      <p:italic r:id="rId49"/>
      <p:boldItalic r:id="rId50"/>
    </p:embeddedFont>
    <p:embeddedFont>
      <p:font typeface="Baloo 2"/>
      <p:regular r:id="rId51"/>
      <p:bold r:id="rId52"/>
    </p:embeddedFont>
    <p:embeddedFont>
      <p:font typeface="Gochi Hand"/>
      <p:regular r:id="rId53"/>
    </p:embeddedFont>
    <p:embeddedFont>
      <p:font typeface="Homemade Apple"/>
      <p:regular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Carlotta Amaduzzi"/>
  <p:cmAuthor clrIdx="1" id="1" initials="" lastIdx="3" name="Jenell Lewi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Griffy-regular.fntdata"/><Relationship Id="rId42" Type="http://schemas.openxmlformats.org/officeDocument/2006/relationships/font" Target="fonts/Poppins-bold.fntdata"/><Relationship Id="rId41" Type="http://schemas.openxmlformats.org/officeDocument/2006/relationships/font" Target="fonts/Poppins-regular.fntdata"/><Relationship Id="rId44" Type="http://schemas.openxmlformats.org/officeDocument/2006/relationships/font" Target="fonts/Poppins-boldItalic.fntdata"/><Relationship Id="rId43" Type="http://schemas.openxmlformats.org/officeDocument/2006/relationships/font" Target="fonts/Poppins-italic.fntdata"/><Relationship Id="rId46" Type="http://schemas.openxmlformats.org/officeDocument/2006/relationships/font" Target="fonts/PTSansNarrow-bold.fntdata"/><Relationship Id="rId45" Type="http://schemas.openxmlformats.org/officeDocument/2006/relationships/font" Target="fonts/PTSansNarrow-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2.xml"/><Relationship Id="rId48" Type="http://schemas.openxmlformats.org/officeDocument/2006/relationships/font" Target="fonts/BarlowCondensed-bold.fntdata"/><Relationship Id="rId47" Type="http://schemas.openxmlformats.org/officeDocument/2006/relationships/font" Target="fonts/BarlowCondensed-regular.fntdata"/><Relationship Id="rId49" Type="http://schemas.openxmlformats.org/officeDocument/2006/relationships/font" Target="fonts/BarlowCondense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Medium-regular.fntdata"/><Relationship Id="rId30" Type="http://schemas.openxmlformats.org/officeDocument/2006/relationships/font" Target="fonts/RobotoThin-boldItalic.fntdata"/><Relationship Id="rId33" Type="http://schemas.openxmlformats.org/officeDocument/2006/relationships/font" Target="fonts/RobotoMedium-italic.fntdata"/><Relationship Id="rId32" Type="http://schemas.openxmlformats.org/officeDocument/2006/relationships/font" Target="fonts/RobotoMedium-bold.fntdata"/><Relationship Id="rId35" Type="http://schemas.openxmlformats.org/officeDocument/2006/relationships/font" Target="fonts/Roboto-regular.fntdata"/><Relationship Id="rId34" Type="http://schemas.openxmlformats.org/officeDocument/2006/relationships/font" Target="fonts/RobotoMedium-boldItalic.fntdata"/><Relationship Id="rId37" Type="http://schemas.openxmlformats.org/officeDocument/2006/relationships/font" Target="fonts/Roboto-italic.fntdata"/><Relationship Id="rId36" Type="http://schemas.openxmlformats.org/officeDocument/2006/relationships/font" Target="fonts/Roboto-bold.fntdata"/><Relationship Id="rId39" Type="http://schemas.openxmlformats.org/officeDocument/2006/relationships/font" Target="fonts/AbrilFatface-regular.fntdata"/><Relationship Id="rId38" Type="http://schemas.openxmlformats.org/officeDocument/2006/relationships/font" Target="fonts/Roboto-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font" Target="fonts/RobotoThin-bold.fntdata"/><Relationship Id="rId27" Type="http://schemas.openxmlformats.org/officeDocument/2006/relationships/font" Target="fonts/RobotoThin-regular.fntdata"/><Relationship Id="rId29" Type="http://schemas.openxmlformats.org/officeDocument/2006/relationships/font" Target="fonts/RobotoThin-italic.fntdata"/><Relationship Id="rId51" Type="http://schemas.openxmlformats.org/officeDocument/2006/relationships/font" Target="fonts/Baloo2-regular.fntdata"/><Relationship Id="rId50" Type="http://schemas.openxmlformats.org/officeDocument/2006/relationships/font" Target="fonts/BarlowCondensed-boldItalic.fntdata"/><Relationship Id="rId53" Type="http://schemas.openxmlformats.org/officeDocument/2006/relationships/font" Target="fonts/GochiHand-regular.fntdata"/><Relationship Id="rId52" Type="http://schemas.openxmlformats.org/officeDocument/2006/relationships/font" Target="fonts/Baloo2-bold.fntdata"/><Relationship Id="rId11" Type="http://schemas.openxmlformats.org/officeDocument/2006/relationships/slide" Target="slides/slide4.xml"/><Relationship Id="rId10" Type="http://schemas.openxmlformats.org/officeDocument/2006/relationships/slide" Target="slides/slide3.xml"/><Relationship Id="rId54" Type="http://schemas.openxmlformats.org/officeDocument/2006/relationships/font" Target="fonts/HomemadeApple-regular.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12-13T19:39:00.329">
    <p:pos x="6000" y="0"/>
    <p:text>Not sure if this can be used/ should be used elsewhere or not at all...</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1-12-13T17:14:47.111">
    <p:pos x="6000" y="0"/>
    <p:text>I am thinking of using this additional graph to introduce the topic - what do you think?
(from our data elaborations)</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1-12-12T22:04:54.286">
    <p:pos x="148" y="50"/>
    <p:text>maybe move this slide to ML part</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2" dt="2021-12-12T21:43:48.653">
    <p:pos x="99" y="600"/>
    <p:text>maybe we can move the focus to the 3rd slide...</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3" dt="2021-12-12T22:05:21.905">
    <p:pos x="148" y="130"/>
    <p:text>maybe move this slide after 'datasets and features'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2.census.gov/programs-surveys/school-finances/tables/2019/secondary-education-finance/elsec19t.xls"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7" name="Shape 3787"/>
        <p:cNvGrpSpPr/>
        <p:nvPr/>
      </p:nvGrpSpPr>
      <p:grpSpPr>
        <a:xfrm>
          <a:off x="0" y="0"/>
          <a:ext cx="0" cy="0"/>
          <a:chOff x="0" y="0"/>
          <a:chExt cx="0" cy="0"/>
        </a:xfrm>
      </p:grpSpPr>
      <p:sp>
        <p:nvSpPr>
          <p:cNvPr id="3788" name="Google Shape;3788;g106b1eb05df_0_8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9" name="Google Shape;3789;g106b1eb05df_0_8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CARLOTTA </a:t>
            </a:r>
            <a:endParaRPr/>
          </a:p>
          <a:p>
            <a:pPr indent="0" lvl="0" marL="0" rtl="0" algn="l">
              <a:spcBef>
                <a:spcPts val="0"/>
              </a:spcBef>
              <a:spcAft>
                <a:spcPts val="0"/>
              </a:spcAft>
              <a:buNone/>
            </a:pPr>
            <a:r>
              <a:rPr lang="en"/>
              <a:t>Intro and thanks </a:t>
            </a:r>
            <a:endParaRPr/>
          </a:p>
          <a:p>
            <a:pPr indent="0" lvl="0" marL="0" rtl="0" algn="l">
              <a:spcBef>
                <a:spcPts val="0"/>
              </a:spcBef>
              <a:spcAft>
                <a:spcPts val="0"/>
              </a:spcAft>
              <a:buNone/>
            </a:pPr>
            <a:r>
              <a:rPr lang="en"/>
              <a:t>Hi everyone - Our project was focused on </a:t>
            </a:r>
            <a:r>
              <a:rPr lang="en" sz="1200">
                <a:solidFill>
                  <a:schemeClr val="dk1"/>
                </a:solidFill>
                <a:latin typeface="Times New Roman"/>
                <a:ea typeface="Times New Roman"/>
                <a:cs typeface="Times New Roman"/>
                <a:sym typeface="Times New Roman"/>
              </a:rPr>
              <a:t>Graduation rates across the DMV and NY area</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We will get to that in a minute,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First of all we wanted to thank you for a fun semester and Dr Diana for his support throughout our learning process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Let me introduce to you our team…</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9" name="Shape 3929"/>
        <p:cNvGrpSpPr/>
        <p:nvPr/>
      </p:nvGrpSpPr>
      <p:grpSpPr>
        <a:xfrm>
          <a:off x="0" y="0"/>
          <a:ext cx="0" cy="0"/>
          <a:chOff x="0" y="0"/>
          <a:chExt cx="0" cy="0"/>
        </a:xfrm>
      </p:grpSpPr>
      <p:sp>
        <p:nvSpPr>
          <p:cNvPr id="3930" name="Google Shape;3930;g1059d5d6dce_0_18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1" name="Google Shape;3931;g1059d5d6dce_0_18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MARISSA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Based on our research we expected certain </a:t>
            </a:r>
            <a:r>
              <a:rPr lang="en"/>
              <a:t>results: </a:t>
            </a:r>
            <a:endParaRPr/>
          </a:p>
          <a:p>
            <a:pPr indent="457200" lvl="0" marL="0" rtl="0" algn="l">
              <a:spcBef>
                <a:spcPts val="0"/>
              </a:spcBef>
              <a:spcAft>
                <a:spcPts val="0"/>
              </a:spcAft>
              <a:buNone/>
            </a:pPr>
            <a:r>
              <a:rPr lang="en"/>
              <a:t> </a:t>
            </a:r>
            <a:r>
              <a:rPr lang="en"/>
              <a:t>With respect to Gender we expected Female students to present hiogher graduation rates </a:t>
            </a:r>
            <a:endParaRPr/>
          </a:p>
          <a:p>
            <a:pPr indent="457200" lvl="0" marL="0" rtl="0" algn="l">
              <a:spcBef>
                <a:spcPts val="0"/>
              </a:spcBef>
              <a:spcAft>
                <a:spcPts val="0"/>
              </a:spcAft>
              <a:buNone/>
            </a:pPr>
            <a:r>
              <a:t/>
            </a:r>
            <a:endParaRPr/>
          </a:p>
          <a:p>
            <a:pPr indent="457200" lvl="0" marL="0" rtl="0" algn="l">
              <a:spcBef>
                <a:spcPts val="0"/>
              </a:spcBef>
              <a:spcAft>
                <a:spcPts val="0"/>
              </a:spcAft>
              <a:buNone/>
            </a:pPr>
            <a:r>
              <a:rPr lang="en"/>
              <a:t>We expected Title I schools to present lower graduation rates, in spite of the presence of higher  federal funding </a:t>
            </a:r>
            <a:endParaRPr/>
          </a:p>
          <a:p>
            <a:pPr indent="457200" lvl="0" marL="0" rtl="0" algn="l">
              <a:spcBef>
                <a:spcPts val="0"/>
              </a:spcBef>
              <a:spcAft>
                <a:spcPts val="0"/>
              </a:spcAft>
              <a:buNone/>
            </a:pPr>
            <a:r>
              <a:t/>
            </a:r>
            <a:endParaRPr/>
          </a:p>
          <a:p>
            <a:pPr indent="457200" lvl="0" marL="0" rtl="0" algn="l">
              <a:spcBef>
                <a:spcPts val="0"/>
              </a:spcBef>
              <a:spcAft>
                <a:spcPts val="0"/>
              </a:spcAft>
              <a:buNone/>
            </a:pPr>
            <a:r>
              <a:rPr lang="en"/>
              <a:t>We expected Student to teacher ratios to be negatively correlated to graduation rates (i.e. as more students are </a:t>
            </a:r>
            <a:r>
              <a:rPr lang="en"/>
              <a:t>present</a:t>
            </a:r>
            <a:r>
              <a:rPr lang="en"/>
              <a:t> in a school, given the same number of teachers, students success levels are affected) </a:t>
            </a:r>
            <a:endParaRPr/>
          </a:p>
          <a:p>
            <a:pPr indent="457200" lvl="0" marL="0" rtl="0" algn="l">
              <a:spcBef>
                <a:spcPts val="0"/>
              </a:spcBef>
              <a:spcAft>
                <a:spcPts val="0"/>
              </a:spcAft>
              <a:buNone/>
            </a:pPr>
            <a:r>
              <a:t/>
            </a:r>
            <a:endParaRPr/>
          </a:p>
          <a:p>
            <a:pPr indent="457200" lvl="0" marL="0" rtl="0" algn="l">
              <a:spcBef>
                <a:spcPts val="0"/>
              </a:spcBef>
              <a:spcAft>
                <a:spcPts val="0"/>
              </a:spcAft>
              <a:buNone/>
            </a:pPr>
            <a:r>
              <a:rPr lang="en"/>
              <a:t>We expected Free and Reduced Lunches to be negatively correlated to graduation rates - these are often proxies for disadvantaged students </a:t>
            </a:r>
            <a:endParaRPr/>
          </a:p>
          <a:p>
            <a:pPr indent="457200" lvl="0" marL="0" rtl="0" algn="l">
              <a:spcBef>
                <a:spcPts val="0"/>
              </a:spcBef>
              <a:spcAft>
                <a:spcPts val="0"/>
              </a:spcAft>
              <a:buNone/>
            </a:pPr>
            <a:r>
              <a:t/>
            </a:r>
            <a:endParaRPr/>
          </a:p>
          <a:p>
            <a:pPr indent="457200" lvl="0" marL="0" rtl="0" algn="l">
              <a:spcBef>
                <a:spcPts val="0"/>
              </a:spcBef>
              <a:spcAft>
                <a:spcPts val="0"/>
              </a:spcAft>
              <a:buNone/>
            </a:pPr>
            <a:r>
              <a:rPr lang="en"/>
              <a:t>Finally, we used adjusted graduation cohorts that accounted for only students graduating with a regular diploma (expluding GEDs and drop-out students</a:t>
            </a:r>
            <a:endParaRPr/>
          </a:p>
          <a:p>
            <a:pPr indent="457200" lvl="0" marL="0" rtl="0" algn="l">
              <a:spcBef>
                <a:spcPts val="0"/>
              </a:spcBef>
              <a:spcAft>
                <a:spcPts val="0"/>
              </a:spcAft>
              <a:buNone/>
            </a:pPr>
            <a:r>
              <a:t/>
            </a:r>
            <a:endParaRPr/>
          </a:p>
          <a:p>
            <a:pPr indent="45720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9" name="Shape 3959"/>
        <p:cNvGrpSpPr/>
        <p:nvPr/>
      </p:nvGrpSpPr>
      <p:grpSpPr>
        <a:xfrm>
          <a:off x="0" y="0"/>
          <a:ext cx="0" cy="0"/>
          <a:chOff x="0" y="0"/>
          <a:chExt cx="0" cy="0"/>
        </a:xfrm>
      </p:grpSpPr>
      <p:sp>
        <p:nvSpPr>
          <p:cNvPr id="3960" name="Google Shape;3960;g1059d5d6dce_0_22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1" name="Google Shape;3961;g1059d5d6dce_0_22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JENEVA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t>As we can see there is a difference between Male and Female graduations between the two areas </a:t>
            </a:r>
            <a:endParaRPr/>
          </a:p>
          <a:p>
            <a:pPr indent="0" lvl="0" marL="0" rtl="0" algn="l">
              <a:spcBef>
                <a:spcPts val="0"/>
              </a:spcBef>
              <a:spcAft>
                <a:spcPts val="0"/>
              </a:spcAft>
              <a:buNone/>
            </a:pPr>
            <a:r>
              <a:rPr lang="en"/>
              <a:t>In both areas are lower graduation rates for males </a:t>
            </a:r>
            <a:endParaRPr/>
          </a:p>
          <a:p>
            <a:pPr indent="0" lvl="0" marL="0" rtl="0" algn="l">
              <a:spcBef>
                <a:spcPts val="0"/>
              </a:spcBef>
              <a:spcAft>
                <a:spcPts val="0"/>
              </a:spcAft>
              <a:buNone/>
            </a:pPr>
            <a:r>
              <a:rPr lang="en"/>
              <a:t>And vice versa for females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data does not reflect the disaggregation by minority group which, based on our research, showed an even higher distinction between male and female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6" name="Shape 3966"/>
        <p:cNvGrpSpPr/>
        <p:nvPr/>
      </p:nvGrpSpPr>
      <p:grpSpPr>
        <a:xfrm>
          <a:off x="0" y="0"/>
          <a:ext cx="0" cy="0"/>
          <a:chOff x="0" y="0"/>
          <a:chExt cx="0" cy="0"/>
        </a:xfrm>
      </p:grpSpPr>
      <p:sp>
        <p:nvSpPr>
          <p:cNvPr id="3967" name="Google Shape;3967;g1059ebd796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8" name="Google Shape;3968;g1059ebd796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JENEVA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comparative purposes we also analyzed the data at the national level </a:t>
            </a:r>
            <a:endParaRPr/>
          </a:p>
          <a:p>
            <a:pPr indent="0" lvl="0" marL="0" rtl="0" algn="l">
              <a:spcBef>
                <a:spcPts val="0"/>
              </a:spcBef>
              <a:spcAft>
                <a:spcPts val="0"/>
              </a:spcAft>
              <a:buNone/>
            </a:pPr>
            <a:r>
              <a:rPr lang="en"/>
              <a:t>In particular here you can see the distribution of STudent-to- Teacher ratios across states.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we already said there is a negative correlation between StT ratio and graduation rates </a:t>
            </a:r>
            <a:endParaRPr/>
          </a:p>
          <a:p>
            <a:pPr indent="0" lvl="0" marL="0" rtl="0" algn="l">
              <a:spcBef>
                <a:spcPts val="0"/>
              </a:spcBef>
              <a:spcAft>
                <a:spcPts val="0"/>
              </a:spcAft>
              <a:buNone/>
            </a:pPr>
            <a:r>
              <a:rPr lang="en"/>
              <a:t>For our states in particular </a:t>
            </a:r>
            <a:endParaRPr/>
          </a:p>
          <a:p>
            <a:pPr indent="0" lvl="0" marL="0" rtl="0" algn="l">
              <a:spcBef>
                <a:spcPts val="0"/>
              </a:spcBef>
              <a:spcAft>
                <a:spcPts val="0"/>
              </a:spcAft>
              <a:buNone/>
            </a:pPr>
            <a:r>
              <a:rPr lang="en"/>
              <a:t>New York has a relatively lower StT ratio [ADD TEXT]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3" name="Shape 3973"/>
        <p:cNvGrpSpPr/>
        <p:nvPr/>
      </p:nvGrpSpPr>
      <p:grpSpPr>
        <a:xfrm>
          <a:off x="0" y="0"/>
          <a:ext cx="0" cy="0"/>
          <a:chOff x="0" y="0"/>
          <a:chExt cx="0" cy="0"/>
        </a:xfrm>
      </p:grpSpPr>
      <p:sp>
        <p:nvSpPr>
          <p:cNvPr id="3974" name="Google Shape;3974;g1059d5d6dce_0_26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5" name="Google Shape;3975;g1059d5d6dce_0_26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JENEVA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sz="1400">
                <a:solidFill>
                  <a:schemeClr val="dk1"/>
                </a:solidFill>
              </a:rPr>
              <a:t>Middle</a:t>
            </a:r>
            <a:endParaRPr sz="1400">
              <a:solidFill>
                <a:schemeClr val="dk1"/>
              </a:solidFill>
            </a:endParaRPr>
          </a:p>
          <a:p>
            <a:pPr indent="0" lvl="0" marL="0" rtl="0" algn="l">
              <a:spcBef>
                <a:spcPts val="0"/>
              </a:spcBef>
              <a:spcAft>
                <a:spcPts val="0"/>
              </a:spcAft>
              <a:buNone/>
            </a:pPr>
            <a:r>
              <a:rPr lang="en" sz="1400">
                <a:solidFill>
                  <a:schemeClr val="dk1"/>
                </a:solidFill>
              </a:rPr>
              <a:t>Maine: 82.9%</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b="1" lang="en" sz="1400">
                <a:solidFill>
                  <a:schemeClr val="dk1"/>
                </a:solidFill>
              </a:rPr>
              <a:t>High</a:t>
            </a:r>
            <a:endParaRPr b="1" sz="1400">
              <a:solidFill>
                <a:schemeClr val="dk1"/>
              </a:solidFill>
            </a:endParaRPr>
          </a:p>
          <a:p>
            <a:pPr indent="0" lvl="0" marL="0" rtl="0" algn="l">
              <a:spcBef>
                <a:spcPts val="0"/>
              </a:spcBef>
              <a:spcAft>
                <a:spcPts val="0"/>
              </a:spcAft>
              <a:buNone/>
            </a:pPr>
            <a:r>
              <a:rPr i="1" lang="en" sz="1400">
                <a:solidFill>
                  <a:schemeClr val="dk1"/>
                </a:solidFill>
              </a:rPr>
              <a:t>Maryland</a:t>
            </a:r>
            <a:r>
              <a:rPr lang="en" sz="1400">
                <a:solidFill>
                  <a:schemeClr val="dk1"/>
                </a:solidFill>
              </a:rPr>
              <a:t>: 83.9%</a:t>
            </a:r>
            <a:endParaRPr sz="1400">
              <a:solidFill>
                <a:schemeClr val="dk1"/>
              </a:solidFill>
            </a:endParaRPr>
          </a:p>
          <a:p>
            <a:pPr indent="0" lvl="0" marL="0" rtl="0" algn="l">
              <a:spcBef>
                <a:spcPts val="0"/>
              </a:spcBef>
              <a:spcAft>
                <a:spcPts val="0"/>
              </a:spcAft>
              <a:buNone/>
            </a:pPr>
            <a:r>
              <a:rPr i="1" lang="en" sz="1400">
                <a:solidFill>
                  <a:schemeClr val="dk1"/>
                </a:solidFill>
              </a:rPr>
              <a:t>Virginia</a:t>
            </a:r>
            <a:r>
              <a:rPr lang="en" sz="1400">
                <a:solidFill>
                  <a:schemeClr val="dk1"/>
                </a:solidFill>
              </a:rPr>
              <a:t>: 85.8%</a:t>
            </a:r>
            <a:endParaRPr sz="1400">
              <a:solidFill>
                <a:schemeClr val="dk1"/>
              </a:solidFill>
            </a:endParaRPr>
          </a:p>
          <a:p>
            <a:pPr indent="0" lvl="0" marL="0" rtl="0" algn="l">
              <a:spcBef>
                <a:spcPts val="0"/>
              </a:spcBef>
              <a:spcAft>
                <a:spcPts val="0"/>
              </a:spcAft>
              <a:buNone/>
            </a:pPr>
            <a:r>
              <a:rPr i="1" lang="en" sz="1400">
                <a:solidFill>
                  <a:schemeClr val="dk1"/>
                </a:solidFill>
              </a:rPr>
              <a:t>New York</a:t>
            </a:r>
            <a:r>
              <a:rPr lang="en" sz="1400">
                <a:solidFill>
                  <a:schemeClr val="dk1"/>
                </a:solidFill>
              </a:rPr>
              <a:t>: 87.0%</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sz="1400">
              <a:solidFill>
                <a:schemeClr val="lt1"/>
              </a:solidFill>
            </a:endParaRPr>
          </a:p>
          <a:p>
            <a:pPr indent="0" lvl="0" marL="0" rtl="0" algn="l">
              <a:spcBef>
                <a:spcPts val="0"/>
              </a:spcBef>
              <a:spcAft>
                <a:spcPts val="0"/>
              </a:spcAft>
              <a:buNone/>
            </a:pPr>
            <a:r>
              <a:rPr lang="en" sz="1400">
                <a:solidFill>
                  <a:schemeClr val="lt1"/>
                </a:solidFill>
              </a:rPr>
              <a:t>Maine: 82.9%</a:t>
            </a:r>
            <a:endParaRPr sz="1400">
              <a:solidFill>
                <a:schemeClr val="lt1"/>
              </a:solidFill>
            </a:endParaRPr>
          </a:p>
          <a:p>
            <a:pPr indent="0" lvl="0" marL="0" rtl="0" algn="l">
              <a:spcBef>
                <a:spcPts val="0"/>
              </a:spcBef>
              <a:spcAft>
                <a:spcPts val="0"/>
              </a:spcAft>
              <a:buClr>
                <a:schemeClr val="dk1"/>
              </a:buClr>
              <a:buSzPts val="1100"/>
              <a:buFont typeface="Arial"/>
              <a:buNone/>
            </a:pPr>
            <a:r>
              <a:rPr lang="en" sz="1400">
                <a:solidFill>
                  <a:schemeClr val="lt1"/>
                </a:solidFill>
              </a:rPr>
              <a:t>%</a:t>
            </a:r>
            <a:endParaRPr/>
          </a:p>
          <a:p>
            <a:pPr indent="0" lvl="0" marL="0" rtl="0" algn="l">
              <a:spcBef>
                <a:spcPts val="0"/>
              </a:spcBef>
              <a:spcAft>
                <a:spcPts val="0"/>
              </a:spcAft>
              <a:buClr>
                <a:schemeClr val="dk1"/>
              </a:buClr>
              <a:buSzPts val="1100"/>
              <a:buFont typeface="Arial"/>
              <a:buNone/>
            </a:pPr>
            <a:r>
              <a:rPr lang="en" sz="1400">
                <a:solidFill>
                  <a:schemeClr val="lt1"/>
                </a:solidFill>
              </a:rPr>
              <a:t>New Mexico: 66.9%</a:t>
            </a:r>
            <a:endParaRPr sz="1400">
              <a:solidFill>
                <a:schemeClr val="lt1"/>
              </a:solidFill>
            </a:endParaRPr>
          </a:p>
          <a:p>
            <a:pPr indent="0" lvl="0" marL="0" rtl="0" algn="l">
              <a:spcBef>
                <a:spcPts val="0"/>
              </a:spcBef>
              <a:spcAft>
                <a:spcPts val="0"/>
              </a:spcAft>
              <a:buClr>
                <a:schemeClr val="dk1"/>
              </a:buClr>
              <a:buSzPts val="1100"/>
              <a:buFont typeface="Arial"/>
              <a:buNone/>
            </a:pPr>
            <a:r>
              <a:t/>
            </a:r>
            <a:endParaRPr sz="1400">
              <a:solidFill>
                <a:schemeClr val="lt1"/>
              </a:solidFill>
            </a:endParaRPr>
          </a:p>
          <a:p>
            <a:pPr indent="0" lvl="0" marL="0" rtl="0" algn="l">
              <a:spcBef>
                <a:spcPts val="0"/>
              </a:spcBef>
              <a:spcAft>
                <a:spcPts val="0"/>
              </a:spcAft>
              <a:buClr>
                <a:schemeClr val="dk1"/>
              </a:buClr>
              <a:buSzPts val="1100"/>
              <a:buFont typeface="Arial"/>
              <a:buNone/>
            </a:pPr>
            <a:r>
              <a:rPr lang="en" sz="1400">
                <a:solidFill>
                  <a:schemeClr val="lt1"/>
                </a:solidFill>
              </a:rPr>
              <a:t>Maine: 82.9%</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6" name="Shape 3986"/>
        <p:cNvGrpSpPr/>
        <p:nvPr/>
      </p:nvGrpSpPr>
      <p:grpSpPr>
        <a:xfrm>
          <a:off x="0" y="0"/>
          <a:ext cx="0" cy="0"/>
          <a:chOff x="0" y="0"/>
          <a:chExt cx="0" cy="0"/>
        </a:xfrm>
      </p:grpSpPr>
      <p:sp>
        <p:nvSpPr>
          <p:cNvPr id="3987" name="Google Shape;3987;g1059d5d6dce_0_29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8" name="Google Shape;3988;g1059d5d6dce_0_29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ABOU</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Tie in and make the reference of our </a:t>
            </a:r>
            <a:r>
              <a:rPr lang="en"/>
              <a:t>expectation/outcome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highlight>
                  <a:schemeClr val="dk2"/>
                </a:highlight>
              </a:rPr>
              <a:t>We compared the average percentage of students who receive free and reduced lunch by the success rate categories across the two locations we are focusing on: the DMV area and New York State. Fig. 1 displays this information in the form of a bar chart</a:t>
            </a:r>
            <a:r>
              <a:rPr lang="en"/>
              <a:t>. </a:t>
            </a:r>
            <a:r>
              <a:rPr lang="en">
                <a:highlight>
                  <a:schemeClr val="accent3"/>
                </a:highlight>
              </a:rPr>
              <a:t>We observed that the average percentage of free and reduced lunch students is higher for schools with lower graduation rates compared to schools with higher graduation rates, regardless of location. </a:t>
            </a:r>
            <a:endParaRPr>
              <a:highlight>
                <a:schemeClr val="accent3"/>
              </a:highlight>
            </a:endParaRPr>
          </a:p>
          <a:p>
            <a:pPr indent="0" lvl="0" marL="0" rtl="0" algn="l">
              <a:spcBef>
                <a:spcPts val="0"/>
              </a:spcBef>
              <a:spcAft>
                <a:spcPts val="0"/>
              </a:spcAft>
              <a:buNone/>
            </a:pPr>
            <a:r>
              <a:t/>
            </a:r>
            <a:endParaRPr>
              <a:highlight>
                <a:schemeClr val="accent3"/>
              </a:highlight>
            </a:endParaRPr>
          </a:p>
          <a:p>
            <a:pPr indent="0" lvl="0" marL="0" rtl="0" algn="l">
              <a:spcBef>
                <a:spcPts val="0"/>
              </a:spcBef>
              <a:spcAft>
                <a:spcPts val="0"/>
              </a:spcAft>
              <a:buNone/>
            </a:pPr>
            <a:r>
              <a:rPr lang="en">
                <a:highlight>
                  <a:schemeClr val="accent3"/>
                </a:highlight>
              </a:rPr>
              <a:t>Inverse relationship between the graduation rate and the lunch program availalbe</a:t>
            </a:r>
            <a:endParaRPr>
              <a:highlight>
                <a:schemeClr val="accent3"/>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3" name="Shape 3993"/>
        <p:cNvGrpSpPr/>
        <p:nvPr/>
      </p:nvGrpSpPr>
      <p:grpSpPr>
        <a:xfrm>
          <a:off x="0" y="0"/>
          <a:ext cx="0" cy="0"/>
          <a:chOff x="0" y="0"/>
          <a:chExt cx="0" cy="0"/>
        </a:xfrm>
      </p:grpSpPr>
      <p:sp>
        <p:nvSpPr>
          <p:cNvPr id="3994" name="Google Shape;3994;g1059d5d6dce_0_33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5" name="Google Shape;3995;g1059d5d6dce_0_33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More </a:t>
            </a:r>
            <a:r>
              <a:rPr lang="en"/>
              <a:t>funding</a:t>
            </a:r>
            <a:r>
              <a:rPr lang="en"/>
              <a:t> for Title I </a:t>
            </a:r>
            <a:r>
              <a:rPr lang="en"/>
              <a:t>eligible</a:t>
            </a:r>
            <a:r>
              <a:rPr lang="en"/>
              <a:t> school in the DMV area</a:t>
            </a:r>
            <a:endParaRPr/>
          </a:p>
          <a:p>
            <a:pPr indent="0" lvl="0" marL="0" rtl="0" algn="l">
              <a:spcBef>
                <a:spcPts val="0"/>
              </a:spcBef>
              <a:spcAft>
                <a:spcPts val="0"/>
              </a:spcAft>
              <a:buNone/>
            </a:pPr>
            <a:r>
              <a:rPr lang="en"/>
              <a:t>Same </a:t>
            </a:r>
            <a:endParaRPr/>
          </a:p>
          <a:p>
            <a:pPr indent="0" lvl="0" marL="0" rtl="0" algn="l">
              <a:spcBef>
                <a:spcPts val="0"/>
              </a:spcBef>
              <a:spcAft>
                <a:spcPts val="0"/>
              </a:spcAft>
              <a:buNone/>
            </a:pPr>
            <a:r>
              <a:rPr lang="en">
                <a:highlight>
                  <a:schemeClr val="dk2"/>
                </a:highlight>
              </a:rPr>
              <a:t>The last variable we examined is the total current spending per student by Title I eligibility status</a:t>
            </a:r>
            <a:r>
              <a:rPr lang="en"/>
              <a:t>, which is visualized in Fig. 5. In the DMV area, schools that qualify for Title I are given more money per student than those that do not (see Fig.5a), however, this is not the case for New York State (see Fig.5b), at least for the 2018-2019 academic year. Both Title I eligible schools and schools that are not Title I eligible received approximately the same amount of funding per student.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first four out of five of our visualizations confirm the results found by researchers that were referenced earlier. Fig.  5 shows that </a:t>
            </a:r>
            <a:r>
              <a:rPr lang="en" u="sng">
                <a:solidFill>
                  <a:schemeClr val="dk1"/>
                </a:solidFill>
                <a:highlight>
                  <a:schemeClr val="dk2"/>
                </a:highlight>
              </a:rPr>
              <a:t>Title I eligible schools receive more funding, despite location.</a:t>
            </a:r>
            <a:r>
              <a:rPr lang="en"/>
              <a:t> It does not confirm nor deny the findings of the 2011 U.S. Department of Education study that a significant portion of Title I eligible schools receive less funding than their non-eligible counterparts. The scope of the results was nationwide, and we focused only on the DMV area and New York State. Furthermore, we did not check these findings in parallel to the number of students in Title I eligible schools who also are classified as Special Education students, nor did we control for the presence of special programs in those schools, such as Magnet Programs, which tend to increase the amount of funding received.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0" name="Shape 4000"/>
        <p:cNvGrpSpPr/>
        <p:nvPr/>
      </p:nvGrpSpPr>
      <p:grpSpPr>
        <a:xfrm>
          <a:off x="0" y="0"/>
          <a:ext cx="0" cy="0"/>
          <a:chOff x="0" y="0"/>
          <a:chExt cx="0" cy="0"/>
        </a:xfrm>
      </p:grpSpPr>
      <p:sp>
        <p:nvSpPr>
          <p:cNvPr id="4001" name="Google Shape;4001;g1059d5d6dce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2" name="Google Shape;4002;g1059d5d6dce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JENELL</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The regression models did not perform well on our data and had R2 scores of 46 and 70, for NY and DMV respectively, so we mainly focused on classification models for our data.</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After running all of the classification models, LinearSVC and Logistic Regression performed well on both NY and DMV compared to Random Forest and Neural Networks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The Receiver Operating Characteristics (ROC) graph for LinearSVC was computed for both regions and is depicted above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NY’s AUC score was 0.95 and DMV’s was 0.98 (accuracy score was .97 for both)</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Although they had the same accuracy score, </a:t>
            </a:r>
            <a:r>
              <a:rPr lang="en" sz="1400">
                <a:solidFill>
                  <a:schemeClr val="dk1"/>
                </a:solidFill>
                <a:latin typeface="Times New Roman"/>
                <a:ea typeface="Times New Roman"/>
                <a:cs typeface="Times New Roman"/>
                <a:sym typeface="Times New Roman"/>
              </a:rPr>
              <a:t>DMV has a higher Area Under the Curve(AUC) score than NY,</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Therefore, this model worked better at correctly classifying the success rates on the DMV dataset, than on the NY dataset.</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Since all of the classification scores were above 94%, we concluded that most of the features used were good at classifying success rates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However, the classes of success and failure were imbalanced, so to find out if the features are truly good predictors, a more balanced dataset can be used in the future</a:t>
            </a:r>
            <a:endParaRPr sz="14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9" name="Shape 4009"/>
        <p:cNvGrpSpPr/>
        <p:nvPr/>
      </p:nvGrpSpPr>
      <p:grpSpPr>
        <a:xfrm>
          <a:off x="0" y="0"/>
          <a:ext cx="0" cy="0"/>
          <a:chOff x="0" y="0"/>
          <a:chExt cx="0" cy="0"/>
        </a:xfrm>
      </p:grpSpPr>
      <p:sp>
        <p:nvSpPr>
          <p:cNvPr id="4010" name="Google Shape;4010;g1059d5d6dce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1" name="Google Shape;4011;g1059d5d6dce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Times New Roman"/>
                <a:ea typeface="Times New Roman"/>
                <a:cs typeface="Times New Roman"/>
                <a:sym typeface="Times New Roman"/>
              </a:rPr>
              <a:t>JENELL</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We were also curious if there was any new information we can learn from the data, so we performed Agglomerative Clustering</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k=2 has the highest </a:t>
            </a:r>
            <a:r>
              <a:rPr lang="en" sz="1400">
                <a:solidFill>
                  <a:schemeClr val="dk1"/>
                </a:solidFill>
                <a:latin typeface="Times New Roman"/>
                <a:ea typeface="Times New Roman"/>
                <a:cs typeface="Times New Roman"/>
                <a:sym typeface="Times New Roman"/>
              </a:rPr>
              <a:t>silhouette</a:t>
            </a:r>
            <a:r>
              <a:rPr lang="en" sz="1400">
                <a:solidFill>
                  <a:schemeClr val="dk1"/>
                </a:solidFill>
                <a:latin typeface="Times New Roman"/>
                <a:ea typeface="Times New Roman"/>
                <a:cs typeface="Times New Roman"/>
                <a:sym typeface="Times New Roman"/>
              </a:rPr>
              <a:t> score, so t</a:t>
            </a:r>
            <a:r>
              <a:rPr lang="en" sz="1400">
                <a:solidFill>
                  <a:schemeClr val="dk1"/>
                </a:solidFill>
                <a:latin typeface="Times New Roman"/>
                <a:ea typeface="Times New Roman"/>
                <a:cs typeface="Times New Roman"/>
                <a:sym typeface="Times New Roman"/>
              </a:rPr>
              <a:t>he number of clusters in the dataset is two.</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This probably represents success and failure but further research is needed to truly understand what these two clusters are.</a:t>
            </a:r>
            <a:endParaRPr sz="14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8" name="Shape 4018"/>
        <p:cNvGrpSpPr/>
        <p:nvPr/>
      </p:nvGrpSpPr>
      <p:grpSpPr>
        <a:xfrm>
          <a:off x="0" y="0"/>
          <a:ext cx="0" cy="0"/>
          <a:chOff x="0" y="0"/>
          <a:chExt cx="0" cy="0"/>
        </a:xfrm>
      </p:grpSpPr>
      <p:sp>
        <p:nvSpPr>
          <p:cNvPr id="4019" name="Google Shape;4019;g1059d5d6dce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0" name="Google Shape;4020;g1059d5d6dce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MICHAELLA </a:t>
            </a:r>
            <a:endParaRPr sz="900">
              <a:solidFill>
                <a:schemeClr val="dk1"/>
              </a:solidFill>
              <a:latin typeface="Times New Roman"/>
              <a:ea typeface="Times New Roman"/>
              <a:cs typeface="Times New Roman"/>
              <a:sym typeface="Times New Roman"/>
            </a:endParaRPr>
          </a:p>
          <a:p>
            <a:pPr indent="0" lvl="0" marL="342900" rtl="0" algn="l">
              <a:spcBef>
                <a:spcPts val="0"/>
              </a:spcBef>
              <a:spcAft>
                <a:spcPts val="0"/>
              </a:spcAft>
              <a:buNone/>
            </a:pPr>
            <a:r>
              <a:t/>
            </a:r>
            <a:endParaRPr sz="900">
              <a:solidFill>
                <a:schemeClr val="dk1"/>
              </a:solidFill>
              <a:latin typeface="Times New Roman"/>
              <a:ea typeface="Times New Roman"/>
              <a:cs typeface="Times New Roman"/>
              <a:sym typeface="Times New Roman"/>
            </a:endParaRPr>
          </a:p>
          <a:p>
            <a:pPr indent="-241300" lvl="0" marL="342900" rtl="0" algn="l">
              <a:spcBef>
                <a:spcPts val="0"/>
              </a:spcBef>
              <a:spcAft>
                <a:spcPts val="0"/>
              </a:spcAft>
              <a:buClr>
                <a:schemeClr val="dk1"/>
              </a:buClr>
              <a:buSzPts val="1200"/>
              <a:buFont typeface="Arial"/>
              <a:buChar char="●"/>
            </a:pPr>
            <a:r>
              <a:rPr lang="en" sz="1200">
                <a:solidFill>
                  <a:schemeClr val="dk1"/>
                </a:solidFill>
                <a:latin typeface="Times New Roman"/>
                <a:ea typeface="Times New Roman"/>
                <a:cs typeface="Times New Roman"/>
                <a:sym typeface="Times New Roman"/>
              </a:rPr>
              <a:t>The Family Educational Rights and Privacy Act (FERPA) (20 U.S.C. § 1232g; 34 CFR Part 99) is a Federal law that protects the privacy of student education records. FERPA requires that when data are released on groups of students, certain steps are taken to ensure someone cannot ascertain a student’s individual identity (i.e. the data do not disclose individual characteristics of a student). </a:t>
            </a:r>
            <a:endParaRPr sz="1200">
              <a:solidFill>
                <a:schemeClr val="dk1"/>
              </a:solidFill>
              <a:latin typeface="Times New Roman"/>
              <a:ea typeface="Times New Roman"/>
              <a:cs typeface="Times New Roman"/>
              <a:sym typeface="Times New Roman"/>
            </a:endParaRPr>
          </a:p>
          <a:p>
            <a:pPr indent="-241300" lvl="0" marL="3429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For example, if the number of students in a particular demographic category is small enough, characteristics about individual students could be revealed. Disclosure avoidance techniques make it difficult to ascertain specific numbers when regarding cohort numbers and actual graduation rates.</a:t>
            </a:r>
            <a:endParaRPr sz="1200">
              <a:solidFill>
                <a:schemeClr val="dk1"/>
              </a:solidFill>
              <a:latin typeface="Times New Roman"/>
              <a:ea typeface="Times New Roman"/>
              <a:cs typeface="Times New Roman"/>
              <a:sym typeface="Times New Roman"/>
            </a:endParaRPr>
          </a:p>
          <a:p>
            <a:pPr indent="-241300" lvl="1" marL="6858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These “blurring techniques included replacing a graduation rate with ‘PS’ for privacy of the student, displaying a hyphenated range, or using GE/LE to determine threshold without using a specific number</a:t>
            </a:r>
            <a:endParaRPr sz="1200">
              <a:solidFill>
                <a:schemeClr val="dk1"/>
              </a:solidFill>
              <a:latin typeface="Times New Roman"/>
              <a:ea typeface="Times New Roman"/>
              <a:cs typeface="Times New Roman"/>
              <a:sym typeface="Times New Roman"/>
            </a:endParaRPr>
          </a:p>
          <a:p>
            <a:pPr indent="-241300" lvl="0" marL="3429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LEAs across different states calculate adjusted cohort graduation rates differently. Some of these differences include how students are identified as belonging to certain demographic groups, how the beginning of the cohort is defined, if summer school students are included, and which diplomas are included. </a:t>
            </a:r>
            <a:endParaRPr sz="1200">
              <a:solidFill>
                <a:schemeClr val="dk1"/>
              </a:solidFill>
              <a:latin typeface="Times New Roman"/>
              <a:ea typeface="Times New Roman"/>
              <a:cs typeface="Times New Roman"/>
              <a:sym typeface="Times New Roman"/>
            </a:endParaRPr>
          </a:p>
          <a:p>
            <a:pPr indent="-241300" lvl="0" marL="3429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Sometimes at the state level, there are different requirements for how major racial and ethnic groups are determined, so there is some variation on how states report race and ethnicity data. The consolidated data was merged into 6 standard racial and ethnic groups, which occasionally caused the ALL category number to not equal the sum of each smaller category.</a:t>
            </a:r>
            <a:endParaRPr sz="1200">
              <a:solidFill>
                <a:schemeClr val="dk1"/>
              </a:solidFill>
              <a:latin typeface="Times New Roman"/>
              <a:ea typeface="Times New Roman"/>
              <a:cs typeface="Times New Roman"/>
              <a:sym typeface="Times New Roman"/>
            </a:endParaRPr>
          </a:p>
          <a:p>
            <a:pPr indent="-241300" lvl="0" marL="342900" rtl="0" algn="l">
              <a:spcBef>
                <a:spcPts val="0"/>
              </a:spcBef>
              <a:spcAft>
                <a:spcPts val="0"/>
              </a:spcAft>
              <a:buClr>
                <a:schemeClr val="dk1"/>
              </a:buClr>
              <a:buSzPts val="1200"/>
              <a:buFont typeface="Times New Roman"/>
              <a:buChar char="●"/>
            </a:pPr>
            <a:r>
              <a:rPr b="1" i="1" lang="en" sz="1200">
                <a:solidFill>
                  <a:schemeClr val="dk1"/>
                </a:solidFill>
                <a:highlight>
                  <a:schemeClr val="lt1"/>
                </a:highlight>
                <a:latin typeface="Times New Roman"/>
                <a:ea typeface="Times New Roman"/>
                <a:cs typeface="Times New Roman"/>
                <a:sym typeface="Times New Roman"/>
              </a:rPr>
              <a:t>NYC </a:t>
            </a:r>
            <a:r>
              <a:rPr lang="en" sz="1200">
                <a:solidFill>
                  <a:schemeClr val="dk1"/>
                </a:solidFill>
                <a:highlight>
                  <a:schemeClr val="lt1"/>
                </a:highlight>
                <a:latin typeface="Times New Roman"/>
                <a:ea typeface="Times New Roman"/>
                <a:cs typeface="Times New Roman"/>
                <a:sym typeface="Times New Roman"/>
              </a:rPr>
              <a:t>schools used to be reported as a single LEA, but it is now a supervisory union with member LEAs</a:t>
            </a:r>
            <a:endParaRPr sz="1200">
              <a:solidFill>
                <a:schemeClr val="dk1"/>
              </a:solidFill>
              <a:highlight>
                <a:schemeClr val="lt1"/>
              </a:highlight>
              <a:latin typeface="Times New Roman"/>
              <a:ea typeface="Times New Roman"/>
              <a:cs typeface="Times New Roman"/>
              <a:sym typeface="Times New Roman"/>
            </a:endParaRPr>
          </a:p>
          <a:p>
            <a:pPr indent="-241300" lvl="0" marL="342900" rtl="0" algn="l">
              <a:spcBef>
                <a:spcPts val="6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 data is reported by state education agencies, and while there are measures in place to provide quality checks, anomalies are still present</a:t>
            </a:r>
            <a:endParaRPr sz="1200">
              <a:solidFill>
                <a:schemeClr val="dk1"/>
              </a:solidFill>
              <a:latin typeface="Times New Roman"/>
              <a:ea typeface="Times New Roman"/>
              <a:cs typeface="Times New Roman"/>
              <a:sym typeface="Times New Roman"/>
            </a:endParaRPr>
          </a:p>
          <a:p>
            <a:pPr indent="-241300" lvl="0" marL="3429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Finance amounts presented in the summary tables and data files are statistical in nature and do not represent an accounting statement. Therefore, a difference between a school system's revenue and expenditure does not indicate a “budget” surplus or deficit. Large capital outlay expenditure, debt issuance or retirement, and changes in cash and security holdings are all factors that have important influences on the balance between revenue and expenditure. </a:t>
            </a:r>
            <a:endParaRPr sz="1200">
              <a:solidFill>
                <a:schemeClr val="dk1"/>
              </a:solidFill>
              <a:latin typeface="Times New Roman"/>
              <a:ea typeface="Times New Roman"/>
              <a:cs typeface="Times New Roman"/>
              <a:sym typeface="Times New Roman"/>
            </a:endParaRPr>
          </a:p>
          <a:p>
            <a:pPr indent="-241300" lvl="0" marL="3429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Derived statistics, such as per pupil expenditure, amounts per $1,000 of personal income, and totals aggregated from survey categories (e.g., total current spending and total revenue). An analysis based on derived statistics can be misleading and misinterpreted because of differences between school systems in accounting methodology, governmental organization, and economic structure. For example, current spending or per pupil current spending as a measure of a school system’s current expenses can be misleading because different school systems have different criteria on what they classify as current expenses</a:t>
            </a:r>
            <a:br>
              <a:rPr lang="en" sz="1200">
                <a:solidFill>
                  <a:schemeClr val="dk1"/>
                </a:solidFill>
                <a:latin typeface="Times New Roman"/>
                <a:ea typeface="Times New Roman"/>
                <a:cs typeface="Times New Roman"/>
                <a:sym typeface="Times New Roman"/>
              </a:rPr>
            </a:b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5" name="Shape 4025"/>
        <p:cNvGrpSpPr/>
        <p:nvPr/>
      </p:nvGrpSpPr>
      <p:grpSpPr>
        <a:xfrm>
          <a:off x="0" y="0"/>
          <a:ext cx="0" cy="0"/>
          <a:chOff x="0" y="0"/>
          <a:chExt cx="0" cy="0"/>
        </a:xfrm>
      </p:grpSpPr>
      <p:sp>
        <p:nvSpPr>
          <p:cNvPr id="4026" name="Google Shape;4026;g1059d5d6dce_3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7" name="Google Shape;4027;g1059d5d6dce_3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MICHAELLA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Further research </a:t>
            </a:r>
            <a:endParaRPr>
              <a:solidFill>
                <a:schemeClr val="dk1"/>
              </a:solidFill>
            </a:endParaRPr>
          </a:p>
          <a:p>
            <a:pPr indent="-298450" lvl="0" marL="457200" rtl="0" algn="l">
              <a:spcBef>
                <a:spcPts val="0"/>
              </a:spcBef>
              <a:spcAft>
                <a:spcPts val="0"/>
              </a:spcAft>
              <a:buClr>
                <a:schemeClr val="dk1"/>
              </a:buClr>
              <a:buSzPts val="1100"/>
              <a:buAutoNum type="arabicParenR"/>
            </a:pPr>
            <a:r>
              <a:rPr lang="en">
                <a:solidFill>
                  <a:schemeClr val="dk1"/>
                </a:solidFill>
              </a:rPr>
              <a:t>to verify whether Title I schools present diversified characteristics and whether their graduation rates were affected by the presence of confounding variables, such as Magnet programs or high numbers of special education students. </a:t>
            </a:r>
            <a:endParaRPr>
              <a:solidFill>
                <a:schemeClr val="dk1"/>
              </a:solidFill>
            </a:endParaRPr>
          </a:p>
          <a:p>
            <a:pPr indent="-298450" lvl="0" marL="457200" rtl="0" algn="l">
              <a:spcBef>
                <a:spcPts val="0"/>
              </a:spcBef>
              <a:spcAft>
                <a:spcPts val="0"/>
              </a:spcAft>
              <a:buClr>
                <a:schemeClr val="dk1"/>
              </a:buClr>
              <a:buSzPts val="1100"/>
              <a:buAutoNum type="arabicParenR"/>
            </a:pPr>
            <a:r>
              <a:rPr lang="en">
                <a:solidFill>
                  <a:schemeClr val="dk1"/>
                </a:solidFill>
              </a:rPr>
              <a:t>to verify whether these features affect rural versus metropolitan area school districts similarly and whether similar result</a:t>
            </a:r>
            <a:r>
              <a:rPr lang="en">
                <a:solidFill>
                  <a:schemeClr val="dk1"/>
                </a:solidFill>
              </a:rPr>
              <a:t>s </a:t>
            </a:r>
            <a:r>
              <a:rPr lang="en">
                <a:solidFill>
                  <a:schemeClr val="dk1"/>
                </a:solidFill>
              </a:rPr>
              <a:t>can be observed across the nation. </a:t>
            </a:r>
            <a:endParaRPr>
              <a:solidFill>
                <a:schemeClr val="dk1"/>
              </a:solidFill>
            </a:endParaRPr>
          </a:p>
          <a:p>
            <a:pPr indent="-298450" lvl="0" marL="457200" rtl="0" algn="l">
              <a:spcBef>
                <a:spcPts val="0"/>
              </a:spcBef>
              <a:spcAft>
                <a:spcPts val="0"/>
              </a:spcAft>
              <a:buClr>
                <a:schemeClr val="dk1"/>
              </a:buClr>
              <a:buSzPts val="1100"/>
              <a:buAutoNum type="arabicParenR"/>
            </a:pPr>
            <a:r>
              <a:rPr lang="en">
                <a:solidFill>
                  <a:schemeClr val="dk1"/>
                </a:solidFill>
              </a:rPr>
              <a:t> to assist individual States in planning for their, and the Nation’s, long-term growth in education and planning to continue to receive federal funding and meet the challenges of the future</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4" name="Shape 3794"/>
        <p:cNvGrpSpPr/>
        <p:nvPr/>
      </p:nvGrpSpPr>
      <p:grpSpPr>
        <a:xfrm>
          <a:off x="0" y="0"/>
          <a:ext cx="0" cy="0"/>
          <a:chOff x="0" y="0"/>
          <a:chExt cx="0" cy="0"/>
        </a:xfrm>
      </p:grpSpPr>
      <p:sp>
        <p:nvSpPr>
          <p:cNvPr id="3795" name="Google Shape;3795;g10403052870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6" name="Google Shape;3796;g10403052870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CARLOTTA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t>This is our team Our team - read the names </a:t>
            </a:r>
            <a:endParaRPr/>
          </a:p>
          <a:p>
            <a:pPr indent="0" lvl="0" marL="0" rtl="0" algn="l">
              <a:spcBef>
                <a:spcPts val="0"/>
              </a:spcBef>
              <a:spcAft>
                <a:spcPts val="0"/>
              </a:spcAft>
              <a:buNone/>
            </a:pPr>
            <a:r>
              <a:rPr lang="en"/>
              <a:t>We will each present a portion of this presentation this evening…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5" name="Shape 3815"/>
        <p:cNvGrpSpPr/>
        <p:nvPr/>
      </p:nvGrpSpPr>
      <p:grpSpPr>
        <a:xfrm>
          <a:off x="0" y="0"/>
          <a:ext cx="0" cy="0"/>
          <a:chOff x="0" y="0"/>
          <a:chExt cx="0" cy="0"/>
        </a:xfrm>
      </p:grpSpPr>
      <p:sp>
        <p:nvSpPr>
          <p:cNvPr id="3816" name="Google Shape;3816;g10757610d6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7" name="Google Shape;3817;g10757610d6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CARLOTTA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is a quick snapshot of the distribution of students’ enrollment by Race across the four States we considered in our analysis </a:t>
            </a:r>
            <a:endParaRPr/>
          </a:p>
          <a:p>
            <a:pPr indent="-298450" lvl="0" marL="457200" rtl="0" algn="l">
              <a:spcBef>
                <a:spcPts val="0"/>
              </a:spcBef>
              <a:spcAft>
                <a:spcPts val="0"/>
              </a:spcAft>
              <a:buSzPts val="1100"/>
              <a:buChar char="-"/>
            </a:pPr>
            <a:r>
              <a:rPr lang="en"/>
              <a:t>Worth mentioning that the data here depicted is corrected by overall size of the State’s education system </a:t>
            </a:r>
            <a:endParaRPr/>
          </a:p>
          <a:p>
            <a:pPr indent="-298450" lvl="0" marL="457200" rtl="0" algn="l">
              <a:spcBef>
                <a:spcPts val="0"/>
              </a:spcBef>
              <a:spcAft>
                <a:spcPts val="0"/>
              </a:spcAft>
              <a:buSzPts val="1100"/>
              <a:buChar char="-"/>
            </a:pPr>
            <a:r>
              <a:rPr lang="en"/>
              <a:t>However, the slide shows aggregately students enrolled (not just 12th graders for the academic year)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3" name="Shape 3823"/>
        <p:cNvGrpSpPr/>
        <p:nvPr/>
      </p:nvGrpSpPr>
      <p:grpSpPr>
        <a:xfrm>
          <a:off x="0" y="0"/>
          <a:ext cx="0" cy="0"/>
          <a:chOff x="0" y="0"/>
          <a:chExt cx="0" cy="0"/>
        </a:xfrm>
      </p:grpSpPr>
      <p:sp>
        <p:nvSpPr>
          <p:cNvPr id="3824" name="Google Shape;3824;g10757610d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5" name="Google Shape;3825;g10757610d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CARLOTTA </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Why did we choose to analyze graduation rates… </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Well, graduation rates across the Nation have been flat despite abundant resources that policymakers, politicians, and stakeholders confirm are being dedicated to educational institutions . </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1200"/>
              </a:spcAft>
              <a:buClr>
                <a:schemeClr val="dk1"/>
              </a:buClr>
              <a:buSzPts val="1100"/>
              <a:buFont typeface="Arial"/>
              <a:buNone/>
            </a:pPr>
            <a:r>
              <a:rPr lang="en" sz="1200">
                <a:solidFill>
                  <a:schemeClr val="dk1"/>
                </a:solidFill>
                <a:latin typeface="Times New Roman"/>
                <a:ea typeface="Times New Roman"/>
                <a:cs typeface="Times New Roman"/>
                <a:sym typeface="Times New Roman"/>
              </a:rPr>
              <a:t>Public resources are becoming more sparse and individual States are being asked to plan for concrete improvements in their educational outcomes as a response to international pressure and more generally to enhance their State’s competitiveness.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2" name="Shape 3832"/>
        <p:cNvGrpSpPr/>
        <p:nvPr/>
      </p:nvGrpSpPr>
      <p:grpSpPr>
        <a:xfrm>
          <a:off x="0" y="0"/>
          <a:ext cx="0" cy="0"/>
          <a:chOff x="0" y="0"/>
          <a:chExt cx="0" cy="0"/>
        </a:xfrm>
      </p:grpSpPr>
      <p:sp>
        <p:nvSpPr>
          <p:cNvPr id="3833" name="Google Shape;3833;g1059d5d6d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4" name="Google Shape;3834;g1059d5d6d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CARLOTTA </a:t>
            </a:r>
            <a:endParaRPr sz="1200">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 sz="1200">
                <a:solidFill>
                  <a:schemeClr val="dk1"/>
                </a:solidFill>
                <a:latin typeface="Times New Roman"/>
                <a:ea typeface="Times New Roman"/>
                <a:cs typeface="Times New Roman"/>
                <a:sym typeface="Times New Roman"/>
              </a:rPr>
              <a:t>In our work, we set to look at </a:t>
            </a:r>
            <a:endParaRPr sz="1200">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 sz="12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 using graduation rates as a proxy for education effectiveness </a:t>
            </a:r>
            <a:endParaRPr sz="1200">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 sz="1200">
                <a:solidFill>
                  <a:schemeClr val="dk1"/>
                </a:solidFill>
                <a:latin typeface="Times New Roman"/>
                <a:ea typeface="Times New Roman"/>
                <a:cs typeface="Times New Roman"/>
                <a:sym typeface="Times New Roman"/>
              </a:rPr>
              <a:t>- what features appeared to have the most effect on graduation rates </a:t>
            </a:r>
            <a:endParaRPr sz="1200">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 sz="1200">
                <a:solidFill>
                  <a:schemeClr val="dk1"/>
                </a:solidFill>
                <a:latin typeface="Times New Roman"/>
                <a:ea typeface="Times New Roman"/>
                <a:cs typeface="Times New Roman"/>
                <a:sym typeface="Times New Roman"/>
              </a:rPr>
              <a:t>- to what extent these features can used to ensure that LEAs and States continue to meet Federal funding requirements </a:t>
            </a:r>
            <a:r>
              <a:rPr lang="en" sz="1200">
                <a:solidFill>
                  <a:srgbClr val="212121"/>
                </a:solidFill>
                <a:highlight>
                  <a:srgbClr val="FFFFFF"/>
                </a:highlight>
                <a:latin typeface="Times New Roman"/>
                <a:ea typeface="Times New Roman"/>
                <a:cs typeface="Times New Roman"/>
                <a:sym typeface="Times New Roman"/>
              </a:rPr>
              <a:t> </a:t>
            </a:r>
            <a:endParaRPr sz="1200">
              <a:solidFill>
                <a:srgbClr val="212121"/>
              </a:solidFill>
              <a:highlight>
                <a:srgbClr val="FFFFFF"/>
              </a:highlight>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
              <a:t>In order to do so we looked at:</a:t>
            </a:r>
            <a:r>
              <a:rPr lang="en" sz="1500">
                <a:solidFill>
                  <a:schemeClr val="dk1"/>
                </a:solidFill>
                <a:latin typeface="Times New Roman"/>
                <a:ea typeface="Times New Roman"/>
                <a:cs typeface="Times New Roman"/>
                <a:sym typeface="Times New Roman"/>
              </a:rPr>
              <a:t> </a:t>
            </a:r>
            <a:br>
              <a:rPr lang="en" sz="1500">
                <a:solidFill>
                  <a:schemeClr val="dk1"/>
                </a:solidFill>
                <a:latin typeface="Times New Roman"/>
                <a:ea typeface="Times New Roman"/>
                <a:cs typeface="Times New Roman"/>
                <a:sym typeface="Times New Roman"/>
              </a:rPr>
            </a:br>
            <a:r>
              <a:rPr lang="en" sz="1500">
                <a:solidFill>
                  <a:schemeClr val="dk1"/>
                </a:solidFill>
                <a:latin typeface="Times New Roman"/>
                <a:ea typeface="Times New Roman"/>
                <a:cs typeface="Times New Roman"/>
                <a:sym typeface="Times New Roman"/>
              </a:rPr>
              <a:t> 	Multiple datasets  </a:t>
            </a:r>
            <a:br>
              <a:rPr lang="en" sz="1500">
                <a:solidFill>
                  <a:schemeClr val="dk1"/>
                </a:solidFill>
                <a:latin typeface="Times New Roman"/>
                <a:ea typeface="Times New Roman"/>
                <a:cs typeface="Times New Roman"/>
                <a:sym typeface="Times New Roman"/>
              </a:rPr>
            </a:br>
            <a:r>
              <a:rPr lang="en" sz="1500">
                <a:solidFill>
                  <a:schemeClr val="dk1"/>
                </a:solidFill>
                <a:latin typeface="Times New Roman"/>
                <a:ea typeface="Times New Roman"/>
                <a:cs typeface="Times New Roman"/>
                <a:sym typeface="Times New Roman"/>
              </a:rPr>
              <a:t>	All referring to the  2018-2019 Academic year</a:t>
            </a:r>
            <a:br>
              <a:rPr lang="en" sz="1500">
                <a:solidFill>
                  <a:schemeClr val="dk1"/>
                </a:solidFill>
                <a:latin typeface="Times New Roman"/>
                <a:ea typeface="Times New Roman"/>
                <a:cs typeface="Times New Roman"/>
                <a:sym typeface="Times New Roman"/>
              </a:rPr>
            </a:br>
            <a:r>
              <a:rPr lang="en" sz="1500">
                <a:solidFill>
                  <a:schemeClr val="dk1"/>
                </a:solidFill>
                <a:latin typeface="Times New Roman"/>
                <a:ea typeface="Times New Roman"/>
                <a:cs typeface="Times New Roman"/>
                <a:sym typeface="Times New Roman"/>
              </a:rPr>
              <a:t> 	DMV - NY for comparative purposes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9" name="Shape 3839"/>
        <p:cNvGrpSpPr/>
        <p:nvPr/>
      </p:nvGrpSpPr>
      <p:grpSpPr>
        <a:xfrm>
          <a:off x="0" y="0"/>
          <a:ext cx="0" cy="0"/>
          <a:chOff x="0" y="0"/>
          <a:chExt cx="0" cy="0"/>
        </a:xfrm>
      </p:grpSpPr>
      <p:sp>
        <p:nvSpPr>
          <p:cNvPr id="3840" name="Google Shape;3840;g1059d5d6dce_0_3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1" name="Google Shape;3841;g1059d5d6dce_0_3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650" u="sng">
                <a:solidFill>
                  <a:schemeClr val="dk1"/>
                </a:solidFill>
                <a:highlight>
                  <a:srgbClr val="FFFFFE"/>
                </a:highlight>
                <a:latin typeface="Courier New"/>
                <a:ea typeface="Courier New"/>
                <a:cs typeface="Courier New"/>
                <a:sym typeface="Courier New"/>
                <a:hlinkClick r:id="rId2">
                  <a:extLst>
                    <a:ext uri="{A12FA001-AC4F-418D-AE19-62706E023703}">
                      <ahyp:hlinkClr val="tx"/>
                    </a:ext>
                  </a:extLst>
                </a:hlinkClick>
              </a:rPr>
              <a:t>https://www2.census.gov/programs-surveys/school-finances/tables/2019/secondary-education-finance/elsec19t.xls</a:t>
            </a:r>
            <a:endParaRPr sz="650">
              <a:solidFill>
                <a:schemeClr val="dk1"/>
              </a:solidFill>
              <a:highlight>
                <a:srgbClr val="FFFFFE"/>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chemeClr val="dk1"/>
                </a:solidFill>
              </a:rPr>
              <a:t>TIM</a:t>
            </a:r>
            <a:endParaRPr sz="6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650">
              <a:solidFill>
                <a:schemeClr val="dk1"/>
              </a:solidFill>
              <a:highlight>
                <a:srgbClr val="FFFFFE"/>
              </a:highlight>
              <a:latin typeface="Courier New"/>
              <a:ea typeface="Courier New"/>
              <a:cs typeface="Courier New"/>
              <a:sym typeface="Courier New"/>
            </a:endParaRPr>
          </a:p>
          <a:p>
            <a:pPr indent="342900" lvl="0" marL="0" rtl="0" algn="l">
              <a:spcBef>
                <a:spcPts val="0"/>
              </a:spcBef>
              <a:spcAft>
                <a:spcPts val="0"/>
              </a:spcAft>
              <a:buClr>
                <a:schemeClr val="dk1"/>
              </a:buClr>
              <a:buSzPts val="1100"/>
              <a:buFont typeface="Arial"/>
              <a:buNone/>
            </a:pPr>
            <a:r>
              <a:rPr b="1" lang="en" sz="1500">
                <a:solidFill>
                  <a:schemeClr val="dk1"/>
                </a:solidFill>
                <a:latin typeface="Times New Roman"/>
                <a:ea typeface="Times New Roman"/>
                <a:cs typeface="Times New Roman"/>
                <a:sym typeface="Times New Roman"/>
              </a:rPr>
              <a:t>Overview</a:t>
            </a:r>
            <a:r>
              <a:rPr lang="en" sz="1500">
                <a:solidFill>
                  <a:schemeClr val="dk1"/>
                </a:solidFill>
                <a:latin typeface="Times New Roman"/>
                <a:ea typeface="Times New Roman"/>
                <a:cs typeface="Times New Roman"/>
                <a:sym typeface="Times New Roman"/>
              </a:rPr>
              <a:t>: </a:t>
            </a:r>
            <a:br>
              <a:rPr lang="en" sz="1500">
                <a:solidFill>
                  <a:schemeClr val="dk1"/>
                </a:solidFill>
                <a:latin typeface="Times New Roman"/>
                <a:ea typeface="Times New Roman"/>
                <a:cs typeface="Times New Roman"/>
                <a:sym typeface="Times New Roman"/>
              </a:rPr>
            </a:br>
            <a:r>
              <a:rPr lang="en" sz="1500">
                <a:solidFill>
                  <a:schemeClr val="dk1"/>
                </a:solidFill>
                <a:latin typeface="Times New Roman"/>
                <a:ea typeface="Times New Roman"/>
                <a:cs typeface="Times New Roman"/>
                <a:sym typeface="Times New Roman"/>
              </a:rPr>
              <a:t> 	Multiple datasets  </a:t>
            </a:r>
            <a:br>
              <a:rPr lang="en" sz="1500">
                <a:solidFill>
                  <a:schemeClr val="dk1"/>
                </a:solidFill>
                <a:latin typeface="Times New Roman"/>
                <a:ea typeface="Times New Roman"/>
                <a:cs typeface="Times New Roman"/>
                <a:sym typeface="Times New Roman"/>
              </a:rPr>
            </a:br>
            <a:r>
              <a:rPr lang="en" sz="1500">
                <a:solidFill>
                  <a:schemeClr val="dk1"/>
                </a:solidFill>
                <a:latin typeface="Times New Roman"/>
                <a:ea typeface="Times New Roman"/>
                <a:cs typeface="Times New Roman"/>
                <a:sym typeface="Times New Roman"/>
              </a:rPr>
              <a:t>	All referring to the  2018-2019 Academic year</a:t>
            </a:r>
            <a:br>
              <a:rPr lang="en" sz="1500">
                <a:solidFill>
                  <a:schemeClr val="dk1"/>
                </a:solidFill>
                <a:latin typeface="Times New Roman"/>
                <a:ea typeface="Times New Roman"/>
                <a:cs typeface="Times New Roman"/>
                <a:sym typeface="Times New Roman"/>
              </a:rPr>
            </a:br>
            <a:r>
              <a:rPr lang="en" sz="1500">
                <a:solidFill>
                  <a:schemeClr val="dk1"/>
                </a:solidFill>
                <a:latin typeface="Times New Roman"/>
                <a:ea typeface="Times New Roman"/>
                <a:cs typeface="Times New Roman"/>
                <a:sym typeface="Times New Roman"/>
              </a:rPr>
              <a:t> 	DMV - NY for comparative purposes</a:t>
            </a:r>
            <a:endParaRPr sz="1500">
              <a:solidFill>
                <a:schemeClr val="dk1"/>
              </a:solidFill>
              <a:latin typeface="Times New Roman"/>
              <a:ea typeface="Times New Roman"/>
              <a:cs typeface="Times New Roman"/>
              <a:sym typeface="Times New Roman"/>
            </a:endParaRPr>
          </a:p>
          <a:p>
            <a:pPr indent="342900" lvl="0" marL="0" rtl="0" algn="l">
              <a:spcBef>
                <a:spcPts val="0"/>
              </a:spcBef>
              <a:spcAft>
                <a:spcPts val="0"/>
              </a:spcAft>
              <a:buClr>
                <a:schemeClr val="dk1"/>
              </a:buClr>
              <a:buSzPts val="1100"/>
              <a:buFont typeface="Arial"/>
              <a:buNone/>
            </a:pPr>
            <a:r>
              <a:rPr b="1" lang="en" sz="1500">
                <a:solidFill>
                  <a:schemeClr val="dk1"/>
                </a:solidFill>
                <a:latin typeface="Times New Roman"/>
                <a:ea typeface="Times New Roman"/>
                <a:cs typeface="Times New Roman"/>
                <a:sym typeface="Times New Roman"/>
              </a:rPr>
              <a:t>Data</a:t>
            </a:r>
            <a:r>
              <a:rPr lang="en" sz="1500">
                <a:solidFill>
                  <a:schemeClr val="dk1"/>
                </a:solidFill>
                <a:latin typeface="Times New Roman"/>
                <a:ea typeface="Times New Roman"/>
                <a:cs typeface="Times New Roman"/>
                <a:sym typeface="Times New Roman"/>
              </a:rPr>
              <a:t>:</a:t>
            </a:r>
            <a:br>
              <a:rPr lang="en" sz="1500">
                <a:solidFill>
                  <a:schemeClr val="dk1"/>
                </a:solidFill>
                <a:latin typeface="Times New Roman"/>
                <a:ea typeface="Times New Roman"/>
                <a:cs typeface="Times New Roman"/>
                <a:sym typeface="Times New Roman"/>
              </a:rPr>
            </a:br>
            <a:r>
              <a:rPr lang="en" sz="1500">
                <a:solidFill>
                  <a:schemeClr val="dk1"/>
                </a:solidFill>
                <a:latin typeface="Times New Roman"/>
                <a:ea typeface="Times New Roman"/>
                <a:cs typeface="Times New Roman"/>
                <a:sym typeface="Times New Roman"/>
              </a:rPr>
              <a:t>	Descriptive variables pertaining to schools overall  = School-specific information </a:t>
            </a:r>
            <a:br>
              <a:rPr lang="en" sz="1500">
                <a:solidFill>
                  <a:schemeClr val="dk1"/>
                </a:solidFill>
                <a:latin typeface="Times New Roman"/>
                <a:ea typeface="Times New Roman"/>
                <a:cs typeface="Times New Roman"/>
                <a:sym typeface="Times New Roman"/>
              </a:rPr>
            </a:br>
            <a:r>
              <a:rPr lang="en" sz="1500">
                <a:solidFill>
                  <a:schemeClr val="dk1"/>
                </a:solidFill>
                <a:latin typeface="Times New Roman"/>
                <a:ea typeface="Times New Roman"/>
                <a:cs typeface="Times New Roman"/>
                <a:sym typeface="Times New Roman"/>
              </a:rPr>
              <a:t>	Data on graduation rates and cohort counts by major ethnic group = Graduation rates</a:t>
            </a:r>
            <a:br>
              <a:rPr lang="en" sz="1500">
                <a:solidFill>
                  <a:schemeClr val="dk1"/>
                </a:solidFill>
                <a:latin typeface="Times New Roman"/>
                <a:ea typeface="Times New Roman"/>
                <a:cs typeface="Times New Roman"/>
                <a:sym typeface="Times New Roman"/>
              </a:rPr>
            </a:br>
            <a:r>
              <a:rPr lang="en" sz="1500">
                <a:solidFill>
                  <a:schemeClr val="dk1"/>
                </a:solidFill>
                <a:latin typeface="Times New Roman"/>
                <a:ea typeface="Times New Roman"/>
                <a:cs typeface="Times New Roman"/>
                <a:sym typeface="Times New Roman"/>
              </a:rPr>
              <a:t>	Financial information = Per-Pupil Funding </a:t>
            </a:r>
            <a:br>
              <a:rPr lang="en" sz="1500">
                <a:solidFill>
                  <a:schemeClr val="dk1"/>
                </a:solidFill>
                <a:latin typeface="Times New Roman"/>
                <a:ea typeface="Times New Roman"/>
                <a:cs typeface="Times New Roman"/>
                <a:sym typeface="Times New Roman"/>
              </a:rPr>
            </a:br>
            <a:r>
              <a:rPr lang="en" sz="1500">
                <a:solidFill>
                  <a:schemeClr val="dk1"/>
                </a:solidFill>
                <a:latin typeface="Times New Roman"/>
                <a:ea typeface="Times New Roman"/>
                <a:cs typeface="Times New Roman"/>
                <a:sym typeface="Times New Roman"/>
              </a:rPr>
              <a:t> 	Data high school high stakes testing = Assessment data</a:t>
            </a:r>
            <a:endParaRPr sz="1500">
              <a:solidFill>
                <a:schemeClr val="dk1"/>
              </a:solidFill>
              <a:latin typeface="Times New Roman"/>
              <a:ea typeface="Times New Roman"/>
              <a:cs typeface="Times New Roman"/>
              <a:sym typeface="Times New Roman"/>
            </a:endParaRPr>
          </a:p>
          <a:p>
            <a:pPr indent="342900" lvl="0" marL="0" rtl="0" algn="l">
              <a:spcBef>
                <a:spcPts val="0"/>
              </a:spcBef>
              <a:spcAft>
                <a:spcPts val="0"/>
              </a:spcAft>
              <a:buClr>
                <a:schemeClr val="dk1"/>
              </a:buClr>
              <a:buSzPts val="1100"/>
              <a:buFont typeface="Arial"/>
              <a:buNone/>
            </a:pPr>
            <a:r>
              <a:t/>
            </a:r>
            <a:endParaRPr sz="1500">
              <a:solidFill>
                <a:schemeClr val="dk1"/>
              </a:solidFill>
              <a:latin typeface="Times New Roman"/>
              <a:ea typeface="Times New Roman"/>
              <a:cs typeface="Times New Roman"/>
              <a:sym typeface="Times New Roman"/>
            </a:endParaRPr>
          </a:p>
          <a:p>
            <a:pPr indent="-323850" lvl="0" marL="457200" rtl="0" algn="l">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Unique Identifier across districts for each school </a:t>
            </a:r>
            <a:endParaRPr sz="15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1" name="Shape 3901"/>
        <p:cNvGrpSpPr/>
        <p:nvPr/>
      </p:nvGrpSpPr>
      <p:grpSpPr>
        <a:xfrm>
          <a:off x="0" y="0"/>
          <a:ext cx="0" cy="0"/>
          <a:chOff x="0" y="0"/>
          <a:chExt cx="0" cy="0"/>
        </a:xfrm>
      </p:grpSpPr>
      <p:sp>
        <p:nvSpPr>
          <p:cNvPr id="3902" name="Google Shape;3902;g1059d5d6dce_0_7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3" name="Google Shape;3903;g1059d5d6dce_0_7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TIM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t>This is an overview of our List of features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you can see they are quite numerous and include disaggregated data by gender and by racial student composition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the merged datasets we initially ran LazyPredict and Random Forest to have an overview of which features and models appeared to be most effective in predicting graduation scores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2" name="Shape 3912"/>
        <p:cNvGrpSpPr/>
        <p:nvPr/>
      </p:nvGrpSpPr>
      <p:grpSpPr>
        <a:xfrm>
          <a:off x="0" y="0"/>
          <a:ext cx="0" cy="0"/>
          <a:chOff x="0" y="0"/>
          <a:chExt cx="0" cy="0"/>
        </a:xfrm>
      </p:grpSpPr>
      <p:sp>
        <p:nvSpPr>
          <p:cNvPr id="3913" name="Google Shape;3913;g1059d5d6dce_0_11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4" name="Google Shape;3914;g1059d5d6dce_0_11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you can see the results of our Random Forest model in terms of feature importance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you can see - unsurprisingly - the assessment data is the most important feature in predicting graduation rates </a:t>
            </a:r>
            <a:endParaRPr/>
          </a:p>
          <a:p>
            <a:pPr indent="0" lvl="0" marL="0" rtl="0" algn="l">
              <a:spcBef>
                <a:spcPts val="0"/>
              </a:spcBef>
              <a:spcAft>
                <a:spcPts val="0"/>
              </a:spcAft>
              <a:buNone/>
            </a:pPr>
            <a:r>
              <a:rPr lang="en"/>
              <a:t>Interestingly Reading assessment results were the most effective across the </a:t>
            </a:r>
            <a:r>
              <a:rPr lang="en"/>
              <a:t>board</a:t>
            </a:r>
            <a:r>
              <a:rPr lang="en"/>
              <a:t> - this might </a:t>
            </a:r>
            <a:r>
              <a:rPr lang="en"/>
              <a:t>explain</a:t>
            </a:r>
            <a:r>
              <a:rPr lang="en"/>
              <a:t> why there is such emphasis placed on reading abilities in school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Because of our </a:t>
            </a:r>
            <a:r>
              <a:rPr lang="en"/>
              <a:t>research</a:t>
            </a:r>
            <a:r>
              <a:rPr lang="en"/>
              <a:t> we were particularly interested in considering the following features: </a:t>
            </a:r>
            <a:endParaRPr/>
          </a:p>
          <a:p>
            <a:pPr indent="-298450" lvl="0" marL="457200" rtl="0" algn="l">
              <a:spcBef>
                <a:spcPts val="0"/>
              </a:spcBef>
              <a:spcAft>
                <a:spcPts val="0"/>
              </a:spcAft>
              <a:buSzPts val="1100"/>
              <a:buChar char="-"/>
            </a:pPr>
            <a:r>
              <a:rPr lang="en"/>
              <a:t>FTE</a:t>
            </a:r>
            <a:endParaRPr/>
          </a:p>
          <a:p>
            <a:pPr indent="-298450" lvl="0" marL="457200" rtl="0" algn="l">
              <a:spcBef>
                <a:spcPts val="0"/>
              </a:spcBef>
              <a:spcAft>
                <a:spcPts val="0"/>
              </a:spcAft>
              <a:buSzPts val="1100"/>
              <a:buChar char="-"/>
            </a:pPr>
            <a:r>
              <a:rPr lang="en"/>
              <a:t>Gender </a:t>
            </a:r>
            <a:endParaRPr/>
          </a:p>
          <a:p>
            <a:pPr indent="-298450" lvl="0" marL="457200" rtl="0" algn="l">
              <a:spcBef>
                <a:spcPts val="0"/>
              </a:spcBef>
              <a:spcAft>
                <a:spcPts val="0"/>
              </a:spcAft>
              <a:buSzPts val="1100"/>
              <a:buChar char="-"/>
            </a:pPr>
            <a:r>
              <a:rPr lang="en"/>
              <a:t>Student-teacher ratio</a:t>
            </a:r>
            <a:endParaRPr/>
          </a:p>
          <a:p>
            <a:pPr indent="-298450" lvl="0" marL="457200" rtl="0" algn="l">
              <a:spcBef>
                <a:spcPts val="0"/>
              </a:spcBef>
              <a:spcAft>
                <a:spcPts val="0"/>
              </a:spcAft>
              <a:buSzPts val="1100"/>
              <a:buChar char="-"/>
            </a:pPr>
            <a:r>
              <a:rPr lang="en"/>
              <a:t>Total free lunch</a:t>
            </a:r>
            <a:endParaRPr/>
          </a:p>
          <a:p>
            <a:pPr indent="-298450" lvl="0" marL="457200" rtl="0" algn="l">
              <a:spcBef>
                <a:spcPts val="0"/>
              </a:spcBef>
              <a:spcAft>
                <a:spcPts val="0"/>
              </a:spcAft>
              <a:buSzPts val="1100"/>
              <a:buChar char="-"/>
            </a:pPr>
            <a:r>
              <a:rPr lang="en"/>
              <a:t>Race</a:t>
            </a:r>
            <a:endParaRPr/>
          </a:p>
          <a:p>
            <a:pPr indent="-298450" lvl="0" marL="457200" rtl="0" algn="l">
              <a:spcBef>
                <a:spcPts val="0"/>
              </a:spcBef>
              <a:spcAft>
                <a:spcPts val="0"/>
              </a:spcAft>
              <a:buSzPts val="1100"/>
              <a:buChar char="-"/>
            </a:pPr>
            <a:r>
              <a:rPr lang="en"/>
              <a:t>Price per pupil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2" name="Shape 3922"/>
        <p:cNvGrpSpPr/>
        <p:nvPr/>
      </p:nvGrpSpPr>
      <p:grpSpPr>
        <a:xfrm>
          <a:off x="0" y="0"/>
          <a:ext cx="0" cy="0"/>
          <a:chOff x="0" y="0"/>
          <a:chExt cx="0" cy="0"/>
        </a:xfrm>
      </p:grpSpPr>
      <p:sp>
        <p:nvSpPr>
          <p:cNvPr id="3923" name="Google Shape;3923;g1059d5d6dce_0_15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4" name="Google Shape;3924;g1059d5d6dce_0_15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MARISSA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Fundamentally we ran two types of models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One focused on predicting graduation rates using regression analysis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One focused on </a:t>
            </a:r>
            <a:r>
              <a:rPr lang="en">
                <a:solidFill>
                  <a:schemeClr val="dk1"/>
                </a:solidFill>
              </a:rPr>
              <a:t>predicting</a:t>
            </a:r>
            <a:r>
              <a:rPr lang="en">
                <a:solidFill>
                  <a:schemeClr val="dk1"/>
                </a:solidFill>
              </a:rPr>
              <a:t> successful graduation versus not - where a threshold of 67% was used to classify schools</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slidesmania.com/questions-powerpoint-google-slides/can-i-use-these-templates/" TargetMode="External"/><Relationship Id="rId3" Type="http://schemas.openxmlformats.org/officeDocument/2006/relationships/hyperlink" Target="https://www.facebook.com/SlidesManiaSM/" TargetMode="External"/><Relationship Id="rId4" Type="http://schemas.openxmlformats.org/officeDocument/2006/relationships/image" Target="../media/image6.png"/><Relationship Id="rId11" Type="http://schemas.openxmlformats.org/officeDocument/2006/relationships/image" Target="../media/image3.png"/><Relationship Id="rId10" Type="http://schemas.openxmlformats.org/officeDocument/2006/relationships/image" Target="../media/image7.png"/><Relationship Id="rId9" Type="http://schemas.openxmlformats.org/officeDocument/2006/relationships/hyperlink" Target="https://www.instagram.com/slidesmania/" TargetMode="External"/><Relationship Id="rId5" Type="http://schemas.openxmlformats.org/officeDocument/2006/relationships/hyperlink" Target="https://twitter.com/SlidesManiaSM/" TargetMode="External"/><Relationship Id="rId6" Type="http://schemas.openxmlformats.org/officeDocument/2006/relationships/image" Target="../media/image2.png"/><Relationship Id="rId7" Type="http://schemas.openxmlformats.org/officeDocument/2006/relationships/hyperlink" Target="https://www.pinterest.com/slidesmania/" TargetMode="External"/><Relationship Id="rId8"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2 Intro">
  <p:cSld name="CUSTOM_1">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501188" y="1206675"/>
            <a:ext cx="3991800" cy="993600"/>
          </a:xfrm>
          <a:prstGeom prst="rect">
            <a:avLst/>
          </a:prstGeom>
        </p:spPr>
        <p:txBody>
          <a:bodyPr anchorCtr="0" anchor="t" bIns="91425" lIns="91425" spcFirstLastPara="1" rIns="91425" wrap="square" tIns="91425">
            <a:normAutofit/>
          </a:bodyPr>
          <a:lstStyle>
            <a:lvl1pPr indent="0" lvl="0" marL="0" marR="0" rtl="0">
              <a:lnSpc>
                <a:spcPct val="100000"/>
              </a:lnSpc>
              <a:spcBef>
                <a:spcPts val="0"/>
              </a:spcBef>
              <a:spcAft>
                <a:spcPts val="0"/>
              </a:spcAft>
              <a:buClr>
                <a:schemeClr val="dk1"/>
              </a:buClr>
              <a:buSzPts val="5300"/>
              <a:buFont typeface="Aldrich"/>
              <a:buNone/>
              <a:defRPr sz="5300"/>
            </a:lvl1pPr>
            <a:lvl2pPr lvl="1" rtl="0">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9pPr>
          </a:lstStyle>
          <a:p/>
        </p:txBody>
      </p:sp>
      <p:sp>
        <p:nvSpPr>
          <p:cNvPr id="52" name="Google Shape;52;p13"/>
          <p:cNvSpPr txBox="1"/>
          <p:nvPr>
            <p:ph idx="1" type="body"/>
          </p:nvPr>
        </p:nvSpPr>
        <p:spPr>
          <a:xfrm>
            <a:off x="501169" y="2259900"/>
            <a:ext cx="3991800" cy="16770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3" name="Google Shape;53;p13"/>
          <p:cNvSpPr txBox="1"/>
          <p:nvPr/>
        </p:nvSpPr>
        <p:spPr>
          <a:xfrm rot="5400000">
            <a:off x="-509475" y="4648763"/>
            <a:ext cx="1184700" cy="28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Barlow Condensed"/>
                <a:ea typeface="Barlow Condensed"/>
                <a:cs typeface="Barlow Condensed"/>
                <a:sym typeface="Barlow Condensed"/>
              </a:rPr>
              <a:t>SLIDESMANIA.COM</a:t>
            </a:r>
            <a:endParaRPr sz="1100">
              <a:solidFill>
                <a:schemeClr val="lt1"/>
              </a:solidFill>
              <a:latin typeface="Barlow Condensed"/>
              <a:ea typeface="Barlow Condensed"/>
              <a:cs typeface="Barlow Condensed"/>
              <a:sym typeface="Barlow Condense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1 Title">
  <p:cSld name="CUSTOM">
    <p:spTree>
      <p:nvGrpSpPr>
        <p:cNvPr id="59" name="Shape 59"/>
        <p:cNvGrpSpPr/>
        <p:nvPr/>
      </p:nvGrpSpPr>
      <p:grpSpPr>
        <a:xfrm>
          <a:off x="0" y="0"/>
          <a:ext cx="0" cy="0"/>
          <a:chOff x="0" y="0"/>
          <a:chExt cx="0" cy="0"/>
        </a:xfrm>
      </p:grpSpPr>
      <p:grpSp>
        <p:nvGrpSpPr>
          <p:cNvPr id="60" name="Google Shape;60;p15"/>
          <p:cNvGrpSpPr/>
          <p:nvPr/>
        </p:nvGrpSpPr>
        <p:grpSpPr>
          <a:xfrm>
            <a:off x="3311142" y="-23971"/>
            <a:ext cx="3694477" cy="2270427"/>
            <a:chOff x="7106606" y="3675388"/>
            <a:chExt cx="4925970" cy="3027237"/>
          </a:xfrm>
        </p:grpSpPr>
        <p:grpSp>
          <p:nvGrpSpPr>
            <p:cNvPr id="61" name="Google Shape;61;p15"/>
            <p:cNvGrpSpPr/>
            <p:nvPr/>
          </p:nvGrpSpPr>
          <p:grpSpPr>
            <a:xfrm>
              <a:off x="7106606" y="3675388"/>
              <a:ext cx="4925970" cy="3021827"/>
              <a:chOff x="5548994" y="566875"/>
              <a:chExt cx="2824200" cy="1732500"/>
            </a:xfrm>
          </p:grpSpPr>
          <p:grpSp>
            <p:nvGrpSpPr>
              <p:cNvPr id="62" name="Google Shape;62;p15"/>
              <p:cNvGrpSpPr/>
              <p:nvPr/>
            </p:nvGrpSpPr>
            <p:grpSpPr>
              <a:xfrm>
                <a:off x="6723350" y="566875"/>
                <a:ext cx="1552188" cy="1732500"/>
                <a:chOff x="6723350" y="566875"/>
                <a:chExt cx="1552188" cy="1732500"/>
              </a:xfrm>
            </p:grpSpPr>
            <p:cxnSp>
              <p:nvCxnSpPr>
                <p:cNvPr id="63" name="Google Shape;63;p15"/>
                <p:cNvCxnSpPr/>
                <p:nvPr/>
              </p:nvCxnSpPr>
              <p:spPr>
                <a:xfrm>
                  <a:off x="6723350"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64" name="Google Shape;64;p15"/>
                <p:cNvCxnSpPr/>
                <p:nvPr/>
              </p:nvCxnSpPr>
              <p:spPr>
                <a:xfrm>
                  <a:off x="6945091"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65" name="Google Shape;65;p15"/>
                <p:cNvCxnSpPr/>
                <p:nvPr/>
              </p:nvCxnSpPr>
              <p:spPr>
                <a:xfrm>
                  <a:off x="7166832"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66" name="Google Shape;66;p15"/>
                <p:cNvCxnSpPr/>
                <p:nvPr/>
              </p:nvCxnSpPr>
              <p:spPr>
                <a:xfrm>
                  <a:off x="7388573"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67" name="Google Shape;67;p15"/>
                <p:cNvCxnSpPr/>
                <p:nvPr/>
              </p:nvCxnSpPr>
              <p:spPr>
                <a:xfrm>
                  <a:off x="7610314"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68" name="Google Shape;68;p15"/>
                <p:cNvCxnSpPr/>
                <p:nvPr/>
              </p:nvCxnSpPr>
              <p:spPr>
                <a:xfrm>
                  <a:off x="7832055"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69" name="Google Shape;69;p15"/>
                <p:cNvCxnSpPr/>
                <p:nvPr/>
              </p:nvCxnSpPr>
              <p:spPr>
                <a:xfrm>
                  <a:off x="8053796"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70" name="Google Shape;70;p15"/>
                <p:cNvCxnSpPr/>
                <p:nvPr/>
              </p:nvCxnSpPr>
              <p:spPr>
                <a:xfrm>
                  <a:off x="8275538" y="566875"/>
                  <a:ext cx="0" cy="1732500"/>
                </a:xfrm>
                <a:prstGeom prst="straightConnector1">
                  <a:avLst/>
                </a:prstGeom>
                <a:noFill/>
                <a:ln cap="flat" cmpd="sng" w="9525">
                  <a:solidFill>
                    <a:schemeClr val="dk1"/>
                  </a:solidFill>
                  <a:prstDash val="solid"/>
                  <a:round/>
                  <a:headEnd len="med" w="med" type="none"/>
                  <a:tailEnd len="med" w="med" type="none"/>
                </a:ln>
              </p:spPr>
            </p:cxnSp>
          </p:grpSp>
          <p:grpSp>
            <p:nvGrpSpPr>
              <p:cNvPr id="71" name="Google Shape;71;p15"/>
              <p:cNvGrpSpPr/>
              <p:nvPr/>
            </p:nvGrpSpPr>
            <p:grpSpPr>
              <a:xfrm rot="5400000">
                <a:off x="6184998" y="21028"/>
                <a:ext cx="1552194" cy="2824200"/>
                <a:chOff x="6723350" y="566874"/>
                <a:chExt cx="1552194" cy="2824200"/>
              </a:xfrm>
            </p:grpSpPr>
            <p:cxnSp>
              <p:nvCxnSpPr>
                <p:cNvPr id="72" name="Google Shape;72;p15"/>
                <p:cNvCxnSpPr/>
                <p:nvPr/>
              </p:nvCxnSpPr>
              <p:spPr>
                <a:xfrm>
                  <a:off x="6723350"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73" name="Google Shape;73;p15"/>
                <p:cNvCxnSpPr/>
                <p:nvPr/>
              </p:nvCxnSpPr>
              <p:spPr>
                <a:xfrm>
                  <a:off x="6945091"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74" name="Google Shape;74;p15"/>
                <p:cNvCxnSpPr/>
                <p:nvPr/>
              </p:nvCxnSpPr>
              <p:spPr>
                <a:xfrm rot="5400000">
                  <a:off x="5882832" y="1850875"/>
                  <a:ext cx="2568000" cy="0"/>
                </a:xfrm>
                <a:prstGeom prst="straightConnector1">
                  <a:avLst/>
                </a:prstGeom>
                <a:noFill/>
                <a:ln cap="flat" cmpd="sng" w="9525">
                  <a:solidFill>
                    <a:schemeClr val="dk1"/>
                  </a:solidFill>
                  <a:prstDash val="solid"/>
                  <a:round/>
                  <a:headEnd len="med" w="med" type="none"/>
                  <a:tailEnd len="med" w="med" type="none"/>
                </a:ln>
              </p:spPr>
            </p:cxnSp>
            <p:cxnSp>
              <p:nvCxnSpPr>
                <p:cNvPr id="75" name="Google Shape;75;p15"/>
                <p:cNvCxnSpPr/>
                <p:nvPr/>
              </p:nvCxnSpPr>
              <p:spPr>
                <a:xfrm rot="5400000">
                  <a:off x="5976475" y="1978974"/>
                  <a:ext cx="2824200" cy="0"/>
                </a:xfrm>
                <a:prstGeom prst="straightConnector1">
                  <a:avLst/>
                </a:prstGeom>
                <a:noFill/>
                <a:ln cap="flat" cmpd="sng" w="9525">
                  <a:solidFill>
                    <a:schemeClr val="dk1"/>
                  </a:solidFill>
                  <a:prstDash val="solid"/>
                  <a:round/>
                  <a:headEnd len="med" w="med" type="none"/>
                  <a:tailEnd len="med" w="med" type="none"/>
                </a:ln>
              </p:spPr>
            </p:cxnSp>
            <p:cxnSp>
              <p:nvCxnSpPr>
                <p:cNvPr id="76" name="Google Shape;76;p15"/>
                <p:cNvCxnSpPr/>
                <p:nvPr/>
              </p:nvCxnSpPr>
              <p:spPr>
                <a:xfrm rot="5400000">
                  <a:off x="6222667" y="1954524"/>
                  <a:ext cx="2775300" cy="0"/>
                </a:xfrm>
                <a:prstGeom prst="straightConnector1">
                  <a:avLst/>
                </a:prstGeom>
                <a:noFill/>
                <a:ln cap="flat" cmpd="sng" w="9525">
                  <a:solidFill>
                    <a:schemeClr val="dk1"/>
                  </a:solidFill>
                  <a:prstDash val="solid"/>
                  <a:round/>
                  <a:headEnd len="med" w="med" type="none"/>
                  <a:tailEnd len="med" w="med" type="none"/>
                </a:ln>
              </p:spPr>
            </p:cxnSp>
            <p:cxnSp>
              <p:nvCxnSpPr>
                <p:cNvPr id="77" name="Google Shape;77;p15"/>
                <p:cNvCxnSpPr/>
                <p:nvPr/>
              </p:nvCxnSpPr>
              <p:spPr>
                <a:xfrm rot="5400000">
                  <a:off x="6606109" y="1792824"/>
                  <a:ext cx="2451900" cy="0"/>
                </a:xfrm>
                <a:prstGeom prst="straightConnector1">
                  <a:avLst/>
                </a:prstGeom>
                <a:noFill/>
                <a:ln cap="flat" cmpd="sng" w="9525">
                  <a:solidFill>
                    <a:schemeClr val="dk1"/>
                  </a:solidFill>
                  <a:prstDash val="solid"/>
                  <a:round/>
                  <a:headEnd len="med" w="med" type="none"/>
                  <a:tailEnd len="med" w="med" type="none"/>
                </a:ln>
              </p:spPr>
            </p:cxnSp>
            <p:cxnSp>
              <p:nvCxnSpPr>
                <p:cNvPr id="78" name="Google Shape;78;p15"/>
                <p:cNvCxnSpPr/>
                <p:nvPr/>
              </p:nvCxnSpPr>
              <p:spPr>
                <a:xfrm rot="5400000">
                  <a:off x="6943652" y="1677024"/>
                  <a:ext cx="2220300" cy="0"/>
                </a:xfrm>
                <a:prstGeom prst="straightConnector1">
                  <a:avLst/>
                </a:prstGeom>
                <a:noFill/>
                <a:ln cap="flat" cmpd="sng" w="9525">
                  <a:solidFill>
                    <a:schemeClr val="dk1"/>
                  </a:solidFill>
                  <a:prstDash val="solid"/>
                  <a:round/>
                  <a:headEnd len="med" w="med" type="none"/>
                  <a:tailEnd len="med" w="med" type="none"/>
                </a:ln>
              </p:spPr>
            </p:cxnSp>
            <p:cxnSp>
              <p:nvCxnSpPr>
                <p:cNvPr id="79" name="Google Shape;79;p15"/>
                <p:cNvCxnSpPr/>
                <p:nvPr/>
              </p:nvCxnSpPr>
              <p:spPr>
                <a:xfrm rot="5400000">
                  <a:off x="7092194" y="1750224"/>
                  <a:ext cx="2366700" cy="0"/>
                </a:xfrm>
                <a:prstGeom prst="straightConnector1">
                  <a:avLst/>
                </a:prstGeom>
                <a:noFill/>
                <a:ln cap="flat" cmpd="sng" w="9525">
                  <a:solidFill>
                    <a:schemeClr val="dk1"/>
                  </a:solidFill>
                  <a:prstDash val="solid"/>
                  <a:round/>
                  <a:headEnd len="med" w="med" type="none"/>
                  <a:tailEnd len="med" w="med" type="none"/>
                </a:ln>
              </p:spPr>
            </p:cxnSp>
          </p:grpSp>
        </p:grpSp>
        <p:cxnSp>
          <p:nvCxnSpPr>
            <p:cNvPr id="80" name="Google Shape;80;p15"/>
            <p:cNvCxnSpPr/>
            <p:nvPr/>
          </p:nvCxnSpPr>
          <p:spPr>
            <a:xfrm>
              <a:off x="8743450" y="4361875"/>
              <a:ext cx="0" cy="2335500"/>
            </a:xfrm>
            <a:prstGeom prst="straightConnector1">
              <a:avLst/>
            </a:prstGeom>
            <a:noFill/>
            <a:ln cap="flat" cmpd="sng" w="9525">
              <a:solidFill>
                <a:schemeClr val="dk1"/>
              </a:solidFill>
              <a:prstDash val="solid"/>
              <a:round/>
              <a:headEnd len="med" w="med" type="none"/>
              <a:tailEnd len="med" w="med" type="none"/>
            </a:ln>
          </p:spPr>
        </p:cxnSp>
        <p:cxnSp>
          <p:nvCxnSpPr>
            <p:cNvPr id="81" name="Google Shape;81;p15"/>
            <p:cNvCxnSpPr/>
            <p:nvPr/>
          </p:nvCxnSpPr>
          <p:spPr>
            <a:xfrm>
              <a:off x="8351550" y="4351250"/>
              <a:ext cx="0" cy="2346000"/>
            </a:xfrm>
            <a:prstGeom prst="straightConnector1">
              <a:avLst/>
            </a:prstGeom>
            <a:noFill/>
            <a:ln cap="flat" cmpd="sng" w="9525">
              <a:solidFill>
                <a:schemeClr val="dk1"/>
              </a:solidFill>
              <a:prstDash val="solid"/>
              <a:round/>
              <a:headEnd len="med" w="med" type="none"/>
              <a:tailEnd len="med" w="med" type="none"/>
            </a:ln>
          </p:spPr>
        </p:cxnSp>
        <p:cxnSp>
          <p:nvCxnSpPr>
            <p:cNvPr id="82" name="Google Shape;82;p15"/>
            <p:cNvCxnSpPr/>
            <p:nvPr/>
          </p:nvCxnSpPr>
          <p:spPr>
            <a:xfrm>
              <a:off x="7959650" y="4356625"/>
              <a:ext cx="0" cy="2346000"/>
            </a:xfrm>
            <a:prstGeom prst="straightConnector1">
              <a:avLst/>
            </a:prstGeom>
            <a:noFill/>
            <a:ln cap="flat" cmpd="sng" w="9525">
              <a:solidFill>
                <a:schemeClr val="dk1"/>
              </a:solidFill>
              <a:prstDash val="solid"/>
              <a:round/>
              <a:headEnd len="med" w="med" type="none"/>
              <a:tailEnd len="med" w="med" type="none"/>
            </a:ln>
          </p:spPr>
        </p:cxnSp>
        <p:cxnSp>
          <p:nvCxnSpPr>
            <p:cNvPr id="83" name="Google Shape;83;p15"/>
            <p:cNvCxnSpPr/>
            <p:nvPr/>
          </p:nvCxnSpPr>
          <p:spPr>
            <a:xfrm>
              <a:off x="7567750" y="4356625"/>
              <a:ext cx="0" cy="1239300"/>
            </a:xfrm>
            <a:prstGeom prst="straightConnector1">
              <a:avLst/>
            </a:prstGeom>
            <a:noFill/>
            <a:ln cap="flat" cmpd="sng" w="9525">
              <a:solidFill>
                <a:schemeClr val="dk1"/>
              </a:solidFill>
              <a:prstDash val="solid"/>
              <a:round/>
              <a:headEnd len="med" w="med" type="none"/>
              <a:tailEnd len="med" w="med" type="none"/>
            </a:ln>
          </p:spPr>
        </p:cxnSp>
        <p:cxnSp>
          <p:nvCxnSpPr>
            <p:cNvPr id="84" name="Google Shape;84;p15"/>
            <p:cNvCxnSpPr/>
            <p:nvPr/>
          </p:nvCxnSpPr>
          <p:spPr>
            <a:xfrm>
              <a:off x="7175850" y="4635425"/>
              <a:ext cx="0" cy="567000"/>
            </a:xfrm>
            <a:prstGeom prst="straightConnector1">
              <a:avLst/>
            </a:prstGeom>
            <a:noFill/>
            <a:ln cap="flat" cmpd="sng" w="9525">
              <a:solidFill>
                <a:schemeClr val="dk1"/>
              </a:solidFill>
              <a:prstDash val="solid"/>
              <a:round/>
              <a:headEnd len="med" w="med" type="none"/>
              <a:tailEnd len="med" w="med" type="none"/>
            </a:ln>
          </p:spPr>
        </p:cxnSp>
      </p:grpSp>
      <p:sp>
        <p:nvSpPr>
          <p:cNvPr id="85" name="Google Shape;85;p15"/>
          <p:cNvSpPr/>
          <p:nvPr/>
        </p:nvSpPr>
        <p:spPr>
          <a:xfrm rot="-471590">
            <a:off x="148231" y="-106417"/>
            <a:ext cx="5080714" cy="3206466"/>
          </a:xfrm>
          <a:custGeom>
            <a:rect b="b" l="l" r="r" t="t"/>
            <a:pathLst>
              <a:path extrusionOk="0" h="4277903" w="6778429">
                <a:moveTo>
                  <a:pt x="925729" y="2909301"/>
                </a:moveTo>
                <a:cubicBezTo>
                  <a:pt x="905006" y="2909954"/>
                  <a:pt x="884530" y="2918514"/>
                  <a:pt x="869216" y="2934824"/>
                </a:cubicBezTo>
                <a:cubicBezTo>
                  <a:pt x="838586" y="2967454"/>
                  <a:pt x="840202" y="3018724"/>
                  <a:pt x="872824" y="3049353"/>
                </a:cubicBezTo>
                <a:cubicBezTo>
                  <a:pt x="905415" y="3079948"/>
                  <a:pt x="956635" y="3078371"/>
                  <a:pt x="987281" y="3045816"/>
                </a:cubicBezTo>
                <a:cubicBezTo>
                  <a:pt x="987302" y="3045792"/>
                  <a:pt x="987323" y="3045768"/>
                  <a:pt x="987354" y="3045745"/>
                </a:cubicBezTo>
                <a:cubicBezTo>
                  <a:pt x="1017974" y="3013122"/>
                  <a:pt x="1016360" y="2961844"/>
                  <a:pt x="983737" y="2931216"/>
                </a:cubicBezTo>
                <a:cubicBezTo>
                  <a:pt x="967426" y="2915902"/>
                  <a:pt x="946453" y="2908649"/>
                  <a:pt x="925729" y="2909301"/>
                </a:cubicBezTo>
                <a:close/>
                <a:moveTo>
                  <a:pt x="2752590" y="3098409"/>
                </a:moveTo>
                <a:lnTo>
                  <a:pt x="2801515" y="3199989"/>
                </a:lnTo>
                <a:cubicBezTo>
                  <a:pt x="2771967" y="3230437"/>
                  <a:pt x="2772685" y="3279077"/>
                  <a:pt x="2803120" y="3308626"/>
                </a:cubicBezTo>
                <a:cubicBezTo>
                  <a:pt x="2819429" y="3324453"/>
                  <a:pt x="2841908" y="3332257"/>
                  <a:pt x="2864509" y="3329924"/>
                </a:cubicBezTo>
                <a:lnTo>
                  <a:pt x="2914176" y="3431336"/>
                </a:lnTo>
                <a:lnTo>
                  <a:pt x="2737953" y="3516370"/>
                </a:lnTo>
                <a:lnTo>
                  <a:pt x="2671986" y="3548273"/>
                </a:lnTo>
                <a:lnTo>
                  <a:pt x="2623046" y="3446691"/>
                </a:lnTo>
                <a:cubicBezTo>
                  <a:pt x="2652655" y="3416297"/>
                  <a:pt x="2652026" y="3367660"/>
                  <a:pt x="2621628" y="3338053"/>
                </a:cubicBezTo>
                <a:cubicBezTo>
                  <a:pt x="2605296" y="3322142"/>
                  <a:pt x="2582735" y="3314300"/>
                  <a:pt x="2560054" y="3316667"/>
                </a:cubicBezTo>
                <a:lnTo>
                  <a:pt x="2511118" y="3215086"/>
                </a:lnTo>
                <a:lnTo>
                  <a:pt x="2514995" y="3213215"/>
                </a:lnTo>
                <a:lnTo>
                  <a:pt x="2513867" y="3210874"/>
                </a:lnTo>
                <a:lnTo>
                  <a:pt x="2572257" y="3182961"/>
                </a:lnTo>
                <a:lnTo>
                  <a:pt x="2573327" y="3185052"/>
                </a:lnTo>
                <a:close/>
                <a:moveTo>
                  <a:pt x="1412245" y="2391938"/>
                </a:moveTo>
                <a:cubicBezTo>
                  <a:pt x="1391565" y="2392575"/>
                  <a:pt x="1371128" y="2401101"/>
                  <a:pt x="1355834" y="2417365"/>
                </a:cubicBezTo>
                <a:cubicBezTo>
                  <a:pt x="1325257" y="2449886"/>
                  <a:pt x="1326824" y="2501049"/>
                  <a:pt x="1359349" y="2531636"/>
                </a:cubicBezTo>
                <a:cubicBezTo>
                  <a:pt x="1391870" y="2562080"/>
                  <a:pt x="1442864" y="2560561"/>
                  <a:pt x="1473513" y="2528240"/>
                </a:cubicBezTo>
                <a:cubicBezTo>
                  <a:pt x="1473544" y="2528199"/>
                  <a:pt x="1473586" y="2528160"/>
                  <a:pt x="1473619" y="2528119"/>
                </a:cubicBezTo>
                <a:cubicBezTo>
                  <a:pt x="1504206" y="2495600"/>
                  <a:pt x="1502639" y="2444437"/>
                  <a:pt x="1470111" y="2413848"/>
                </a:cubicBezTo>
                <a:cubicBezTo>
                  <a:pt x="1453847" y="2398555"/>
                  <a:pt x="1432925" y="2391302"/>
                  <a:pt x="1412245" y="2391938"/>
                </a:cubicBezTo>
                <a:close/>
                <a:moveTo>
                  <a:pt x="1402425" y="2277384"/>
                </a:moveTo>
                <a:cubicBezTo>
                  <a:pt x="1447870" y="2276037"/>
                  <a:pt x="1493828" y="2292027"/>
                  <a:pt x="1529530" y="2325674"/>
                </a:cubicBezTo>
                <a:cubicBezTo>
                  <a:pt x="1585754" y="2378721"/>
                  <a:pt x="1594001" y="2460588"/>
                  <a:pt x="1580576" y="2533134"/>
                </a:cubicBezTo>
                <a:cubicBezTo>
                  <a:pt x="1573498" y="2570086"/>
                  <a:pt x="1561305" y="2605867"/>
                  <a:pt x="1544347" y="2639444"/>
                </a:cubicBezTo>
                <a:cubicBezTo>
                  <a:pt x="1526820" y="2674123"/>
                  <a:pt x="1493751" y="2699432"/>
                  <a:pt x="1483770" y="2738133"/>
                </a:cubicBezTo>
                <a:lnTo>
                  <a:pt x="1484087" y="2738447"/>
                </a:lnTo>
                <a:cubicBezTo>
                  <a:pt x="1477704" y="2762965"/>
                  <a:pt x="1479387" y="2787298"/>
                  <a:pt x="1484843" y="2809431"/>
                </a:cubicBezTo>
                <a:lnTo>
                  <a:pt x="1508218" y="2867145"/>
                </a:lnTo>
                <a:lnTo>
                  <a:pt x="1508637" y="2866998"/>
                </a:lnTo>
                <a:cubicBezTo>
                  <a:pt x="1516107" y="2880649"/>
                  <a:pt x="1523300" y="2891109"/>
                  <a:pt x="1527386" y="2897353"/>
                </a:cubicBezTo>
                <a:lnTo>
                  <a:pt x="1570303" y="2979735"/>
                </a:lnTo>
                <a:lnTo>
                  <a:pt x="1721754" y="3045293"/>
                </a:lnTo>
                <a:lnTo>
                  <a:pt x="1845403" y="3098530"/>
                </a:lnTo>
                <a:lnTo>
                  <a:pt x="2066391" y="3193958"/>
                </a:lnTo>
                <a:cubicBezTo>
                  <a:pt x="2112787" y="3214015"/>
                  <a:pt x="2158731" y="3235362"/>
                  <a:pt x="2206542" y="3252374"/>
                </a:cubicBezTo>
                <a:cubicBezTo>
                  <a:pt x="2219364" y="3256725"/>
                  <a:pt x="2239374" y="3263495"/>
                  <a:pt x="2254918" y="3273765"/>
                </a:cubicBezTo>
                <a:lnTo>
                  <a:pt x="2261901" y="3280617"/>
                </a:lnTo>
                <a:lnTo>
                  <a:pt x="2266611" y="3279828"/>
                </a:lnTo>
                <a:cubicBezTo>
                  <a:pt x="2279003" y="3287975"/>
                  <a:pt x="2284897" y="3303065"/>
                  <a:pt x="2281290" y="3317455"/>
                </a:cubicBezTo>
                <a:cubicBezTo>
                  <a:pt x="2272924" y="3348453"/>
                  <a:pt x="2223556" y="3343837"/>
                  <a:pt x="2200935" y="3339339"/>
                </a:cubicBezTo>
                <a:lnTo>
                  <a:pt x="2200490" y="3339277"/>
                </a:lnTo>
                <a:lnTo>
                  <a:pt x="2198015" y="3338672"/>
                </a:lnTo>
                <a:lnTo>
                  <a:pt x="2196085" y="3338575"/>
                </a:lnTo>
                <a:cubicBezTo>
                  <a:pt x="2088625" y="3317770"/>
                  <a:pt x="1981625" y="3283155"/>
                  <a:pt x="1876206" y="3253985"/>
                </a:cubicBezTo>
                <a:cubicBezTo>
                  <a:pt x="1852875" y="3247496"/>
                  <a:pt x="1829546" y="3241008"/>
                  <a:pt x="1806258" y="3234254"/>
                </a:cubicBezTo>
                <a:lnTo>
                  <a:pt x="1658596" y="3190234"/>
                </a:lnTo>
                <a:lnTo>
                  <a:pt x="1711370" y="3334295"/>
                </a:lnTo>
                <a:cubicBezTo>
                  <a:pt x="1719552" y="3357055"/>
                  <a:pt x="1727449" y="3379956"/>
                  <a:pt x="1735327" y="3402943"/>
                </a:cubicBezTo>
                <a:cubicBezTo>
                  <a:pt x="1770937" y="3506274"/>
                  <a:pt x="1812126" y="3611012"/>
                  <a:pt x="1839554" y="3716990"/>
                </a:cubicBezTo>
                <a:lnTo>
                  <a:pt x="1839530" y="3717166"/>
                </a:lnTo>
                <a:cubicBezTo>
                  <a:pt x="1845424" y="3739607"/>
                  <a:pt x="1852954" y="3788403"/>
                  <a:pt x="1822508" y="3798671"/>
                </a:cubicBezTo>
                <a:cubicBezTo>
                  <a:pt x="1786296" y="3810930"/>
                  <a:pt x="1764598" y="3757733"/>
                  <a:pt x="1753920" y="3732824"/>
                </a:cubicBezTo>
                <a:cubicBezTo>
                  <a:pt x="1734008" y="3686270"/>
                  <a:pt x="1709953" y="3641663"/>
                  <a:pt x="1686961" y="3596483"/>
                </a:cubicBezTo>
                <a:cubicBezTo>
                  <a:pt x="1650675" y="3524949"/>
                  <a:pt x="1614356" y="3453384"/>
                  <a:pt x="1578010" y="3381779"/>
                </a:cubicBezTo>
                <a:cubicBezTo>
                  <a:pt x="1557722" y="3341749"/>
                  <a:pt x="1537260" y="3301696"/>
                  <a:pt x="1516984" y="3261577"/>
                </a:cubicBezTo>
                <a:lnTo>
                  <a:pt x="1444053" y="3118052"/>
                </a:lnTo>
                <a:lnTo>
                  <a:pt x="1423722" y="3110020"/>
                </a:lnTo>
                <a:cubicBezTo>
                  <a:pt x="1401566" y="3100286"/>
                  <a:pt x="1379919" y="3089629"/>
                  <a:pt x="1359055" y="3077717"/>
                </a:cubicBezTo>
                <a:cubicBezTo>
                  <a:pt x="1352795" y="3074144"/>
                  <a:pt x="1341641" y="3067547"/>
                  <a:pt x="1327610" y="3060911"/>
                </a:cubicBezTo>
                <a:lnTo>
                  <a:pt x="1327895" y="3059920"/>
                </a:lnTo>
                <a:lnTo>
                  <a:pt x="1273041" y="3041314"/>
                </a:lnTo>
                <a:cubicBezTo>
                  <a:pt x="1250622" y="3037182"/>
                  <a:pt x="1226213" y="3036985"/>
                  <a:pt x="1202008" y="3044879"/>
                </a:cubicBezTo>
                <a:cubicBezTo>
                  <a:pt x="1163993" y="3057157"/>
                  <a:pt x="1140724" y="3091667"/>
                  <a:pt x="1107154" y="3111502"/>
                </a:cubicBezTo>
                <a:cubicBezTo>
                  <a:pt x="1074601" y="3130432"/>
                  <a:pt x="1039586" y="3144786"/>
                  <a:pt x="1003112" y="3154145"/>
                </a:cubicBezTo>
                <a:cubicBezTo>
                  <a:pt x="949480" y="3167629"/>
                  <a:pt x="889712" y="3169112"/>
                  <a:pt x="839376" y="3146695"/>
                </a:cubicBezTo>
                <a:lnTo>
                  <a:pt x="838140" y="3145879"/>
                </a:lnTo>
                <a:lnTo>
                  <a:pt x="835261" y="3145066"/>
                </a:lnTo>
                <a:cubicBezTo>
                  <a:pt x="818494" y="3137581"/>
                  <a:pt x="802770" y="3127443"/>
                  <a:pt x="788663" y="3114220"/>
                </a:cubicBezTo>
                <a:cubicBezTo>
                  <a:pt x="788647" y="3114199"/>
                  <a:pt x="788631" y="3114189"/>
                  <a:pt x="788608" y="3114167"/>
                </a:cubicBezTo>
                <a:lnTo>
                  <a:pt x="771179" y="3089550"/>
                </a:lnTo>
                <a:lnTo>
                  <a:pt x="763595" y="3080301"/>
                </a:lnTo>
                <a:lnTo>
                  <a:pt x="761702" y="3076166"/>
                </a:lnTo>
                <a:lnTo>
                  <a:pt x="747658" y="3056331"/>
                </a:lnTo>
                <a:cubicBezTo>
                  <a:pt x="719614" y="2992695"/>
                  <a:pt x="730383" y="2915711"/>
                  <a:pt x="781061" y="2861904"/>
                </a:cubicBezTo>
                <a:cubicBezTo>
                  <a:pt x="816765" y="2825115"/>
                  <a:pt x="866268" y="2805001"/>
                  <a:pt x="917514" y="2806472"/>
                </a:cubicBezTo>
                <a:cubicBezTo>
                  <a:pt x="973170" y="2807909"/>
                  <a:pt x="1191365" y="2888893"/>
                  <a:pt x="1247035" y="2911593"/>
                </a:cubicBezTo>
                <a:cubicBezTo>
                  <a:pt x="1298661" y="2932919"/>
                  <a:pt x="1324481" y="2947412"/>
                  <a:pt x="1356474" y="2958980"/>
                </a:cubicBezTo>
                <a:lnTo>
                  <a:pt x="1342405" y="3007995"/>
                </a:lnTo>
                <a:lnTo>
                  <a:pt x="1342761" y="3008174"/>
                </a:lnTo>
                <a:lnTo>
                  <a:pt x="1356430" y="2960596"/>
                </a:lnTo>
                <a:cubicBezTo>
                  <a:pt x="1365692" y="2963957"/>
                  <a:pt x="1375445" y="2967026"/>
                  <a:pt x="1386371" y="2970077"/>
                </a:cubicBezTo>
                <a:lnTo>
                  <a:pt x="1431431" y="2977106"/>
                </a:lnTo>
                <a:lnTo>
                  <a:pt x="1427494" y="2959245"/>
                </a:lnTo>
                <a:lnTo>
                  <a:pt x="1421716" y="2935534"/>
                </a:lnTo>
                <a:cubicBezTo>
                  <a:pt x="1418043" y="2925023"/>
                  <a:pt x="1414463" y="2915787"/>
                  <a:pt x="1410557" y="2906955"/>
                </a:cubicBezTo>
                <a:lnTo>
                  <a:pt x="1411790" y="2906566"/>
                </a:lnTo>
                <a:lnTo>
                  <a:pt x="1410053" y="2902070"/>
                </a:lnTo>
                <a:lnTo>
                  <a:pt x="1409971" y="2902099"/>
                </a:lnTo>
                <a:cubicBezTo>
                  <a:pt x="1396493" y="2870765"/>
                  <a:pt x="1380426" y="2845737"/>
                  <a:pt x="1356241" y="2795526"/>
                </a:cubicBezTo>
                <a:cubicBezTo>
                  <a:pt x="1330274" y="2741283"/>
                  <a:pt x="1236493" y="2528239"/>
                  <a:pt x="1231747" y="2472985"/>
                </a:cubicBezTo>
                <a:cubicBezTo>
                  <a:pt x="1227040" y="2421988"/>
                  <a:pt x="1243887" y="2371341"/>
                  <a:pt x="1278203" y="2333323"/>
                </a:cubicBezTo>
                <a:cubicBezTo>
                  <a:pt x="1278267" y="2333251"/>
                  <a:pt x="1278332" y="2333178"/>
                  <a:pt x="1278403" y="2333116"/>
                </a:cubicBezTo>
                <a:cubicBezTo>
                  <a:pt x="1312050" y="2297415"/>
                  <a:pt x="1356981" y="2278731"/>
                  <a:pt x="1402425" y="2277384"/>
                </a:cubicBezTo>
                <a:close/>
                <a:moveTo>
                  <a:pt x="2349013" y="2234737"/>
                </a:moveTo>
                <a:lnTo>
                  <a:pt x="2299177" y="2250912"/>
                </a:lnTo>
                <a:cubicBezTo>
                  <a:pt x="2281695" y="2258572"/>
                  <a:pt x="2264721" y="2268098"/>
                  <a:pt x="2248523" y="2279536"/>
                </a:cubicBezTo>
                <a:lnTo>
                  <a:pt x="2246610" y="2280982"/>
                </a:lnTo>
                <a:lnTo>
                  <a:pt x="2377808" y="2462836"/>
                </a:lnTo>
                <a:lnTo>
                  <a:pt x="2379857" y="2462045"/>
                </a:lnTo>
                <a:close/>
                <a:moveTo>
                  <a:pt x="2497810" y="2240595"/>
                </a:moveTo>
                <a:lnTo>
                  <a:pt x="2562759" y="2719178"/>
                </a:lnTo>
                <a:lnTo>
                  <a:pt x="2582639" y="2746733"/>
                </a:lnTo>
                <a:cubicBezTo>
                  <a:pt x="2583334" y="2746335"/>
                  <a:pt x="2583997" y="2745886"/>
                  <a:pt x="2584625" y="2745389"/>
                </a:cubicBezTo>
                <a:cubicBezTo>
                  <a:pt x="2710520" y="2652624"/>
                  <a:pt x="2739064" y="2476209"/>
                  <a:pt x="2648856" y="2348472"/>
                </a:cubicBezTo>
                <a:cubicBezTo>
                  <a:pt x="2614536" y="2299881"/>
                  <a:pt x="2567880" y="2265171"/>
                  <a:pt x="2516148" y="2245592"/>
                </a:cubicBezTo>
                <a:close/>
                <a:moveTo>
                  <a:pt x="316321" y="1651551"/>
                </a:moveTo>
                <a:lnTo>
                  <a:pt x="315906" y="1652496"/>
                </a:lnTo>
                <a:lnTo>
                  <a:pt x="319645" y="1652914"/>
                </a:lnTo>
                <a:lnTo>
                  <a:pt x="191123" y="1945366"/>
                </a:lnTo>
                <a:lnTo>
                  <a:pt x="92090" y="1856185"/>
                </a:lnTo>
                <a:lnTo>
                  <a:pt x="108357" y="1819175"/>
                </a:lnTo>
                <a:lnTo>
                  <a:pt x="57386" y="1796761"/>
                </a:lnTo>
                <a:lnTo>
                  <a:pt x="73142" y="1760976"/>
                </a:lnTo>
                <a:lnTo>
                  <a:pt x="15278" y="1735504"/>
                </a:lnTo>
                <a:lnTo>
                  <a:pt x="0" y="1647814"/>
                </a:lnTo>
                <a:lnTo>
                  <a:pt x="605" y="1648079"/>
                </a:lnTo>
                <a:lnTo>
                  <a:pt x="400" y="1646880"/>
                </a:lnTo>
                <a:lnTo>
                  <a:pt x="101714" y="1688557"/>
                </a:lnTo>
                <a:lnTo>
                  <a:pt x="115200" y="1662218"/>
                </a:lnTo>
                <a:lnTo>
                  <a:pt x="116427" y="1662677"/>
                </a:lnTo>
                <a:lnTo>
                  <a:pt x="117966" y="1659184"/>
                </a:lnTo>
                <a:lnTo>
                  <a:pt x="165236" y="1679956"/>
                </a:lnTo>
                <a:lnTo>
                  <a:pt x="184222" y="1636867"/>
                </a:lnTo>
                <a:close/>
                <a:moveTo>
                  <a:pt x="3120564" y="1954039"/>
                </a:moveTo>
                <a:lnTo>
                  <a:pt x="3127986" y="2087139"/>
                </a:lnTo>
                <a:lnTo>
                  <a:pt x="3090410" y="2101904"/>
                </a:lnTo>
                <a:lnTo>
                  <a:pt x="3110718" y="2153654"/>
                </a:lnTo>
                <a:lnTo>
                  <a:pt x="3074319" y="2167935"/>
                </a:lnTo>
                <a:lnTo>
                  <a:pt x="3097386" y="2226829"/>
                </a:lnTo>
                <a:lnTo>
                  <a:pt x="3046342" y="2299817"/>
                </a:lnTo>
                <a:lnTo>
                  <a:pt x="3046137" y="2299292"/>
                </a:lnTo>
                <a:lnTo>
                  <a:pt x="3045472" y="2300236"/>
                </a:lnTo>
                <a:lnTo>
                  <a:pt x="3002990" y="2199232"/>
                </a:lnTo>
                <a:lnTo>
                  <a:pt x="2974842" y="2208429"/>
                </a:lnTo>
                <a:lnTo>
                  <a:pt x="2974279" y="2207205"/>
                </a:lnTo>
                <a:lnTo>
                  <a:pt x="2970766" y="2208583"/>
                </a:lnTo>
                <a:lnTo>
                  <a:pt x="2951924" y="2160566"/>
                </a:lnTo>
                <a:lnTo>
                  <a:pt x="2908043" y="2177785"/>
                </a:lnTo>
                <a:lnTo>
                  <a:pt x="2824686" y="2074221"/>
                </a:lnTo>
                <a:lnTo>
                  <a:pt x="2825649" y="2073843"/>
                </a:lnTo>
                <a:lnTo>
                  <a:pt x="2823259" y="2070870"/>
                </a:lnTo>
                <a:close/>
                <a:moveTo>
                  <a:pt x="6100276" y="2327101"/>
                </a:moveTo>
                <a:cubicBezTo>
                  <a:pt x="6106791" y="2330278"/>
                  <a:pt x="6112099" y="2335929"/>
                  <a:pt x="6114674" y="2343314"/>
                </a:cubicBezTo>
                <a:lnTo>
                  <a:pt x="6256729" y="2909886"/>
                </a:lnTo>
                <a:cubicBezTo>
                  <a:pt x="6276366" y="2988026"/>
                  <a:pt x="6233004" y="3068213"/>
                  <a:pt x="6156867" y="3094560"/>
                </a:cubicBezTo>
                <a:cubicBezTo>
                  <a:pt x="6144265" y="3098979"/>
                  <a:pt x="6131142" y="3101696"/>
                  <a:pt x="6117820" y="3102649"/>
                </a:cubicBezTo>
                <a:lnTo>
                  <a:pt x="6117644" y="3102674"/>
                </a:lnTo>
                <a:lnTo>
                  <a:pt x="6123802" y="3097005"/>
                </a:lnTo>
                <a:lnTo>
                  <a:pt x="6089537" y="3101999"/>
                </a:lnTo>
                <a:cubicBezTo>
                  <a:pt x="6032319" y="3099450"/>
                  <a:pt x="5979093" y="3065236"/>
                  <a:pt x="5954459" y="3010025"/>
                </a:cubicBezTo>
                <a:lnTo>
                  <a:pt x="5826478" y="2723621"/>
                </a:lnTo>
                <a:lnTo>
                  <a:pt x="5796453" y="2656516"/>
                </a:lnTo>
                <a:lnTo>
                  <a:pt x="5716225" y="2476888"/>
                </a:lnTo>
                <a:cubicBezTo>
                  <a:pt x="5711200" y="2462119"/>
                  <a:pt x="5718993" y="2446053"/>
                  <a:pt x="5733711" y="2440876"/>
                </a:cubicBezTo>
                <a:lnTo>
                  <a:pt x="6069238" y="2324909"/>
                </a:lnTo>
                <a:cubicBezTo>
                  <a:pt x="6076613" y="2322371"/>
                  <a:pt x="6084321" y="2323058"/>
                  <a:pt x="6090822" y="2326225"/>
                </a:cubicBezTo>
                <a:lnTo>
                  <a:pt x="6091082" y="2326520"/>
                </a:lnTo>
                <a:close/>
                <a:moveTo>
                  <a:pt x="5840299" y="2091596"/>
                </a:moveTo>
                <a:lnTo>
                  <a:pt x="5878562" y="2194214"/>
                </a:lnTo>
                <a:lnTo>
                  <a:pt x="5906974" y="2186285"/>
                </a:lnTo>
                <a:lnTo>
                  <a:pt x="5907438" y="2187412"/>
                </a:lnTo>
                <a:lnTo>
                  <a:pt x="5911100" y="2186148"/>
                </a:lnTo>
                <a:lnTo>
                  <a:pt x="5927960" y="2234995"/>
                </a:lnTo>
                <a:lnTo>
                  <a:pt x="5972482" y="2219671"/>
                </a:lnTo>
                <a:lnTo>
                  <a:pt x="6051444" y="2326574"/>
                </a:lnTo>
                <a:lnTo>
                  <a:pt x="6050468" y="2326913"/>
                </a:lnTo>
                <a:lnTo>
                  <a:pt x="6052742" y="2329994"/>
                </a:lnTo>
                <a:lnTo>
                  <a:pt x="5750798" y="2434326"/>
                </a:lnTo>
                <a:lnTo>
                  <a:pt x="5748922" y="2301017"/>
                </a:lnTo>
                <a:lnTo>
                  <a:pt x="5787079" y="2287830"/>
                </a:lnTo>
                <a:lnTo>
                  <a:pt x="5768931" y="2235255"/>
                </a:lnTo>
                <a:lnTo>
                  <a:pt x="5805918" y="2222480"/>
                </a:lnTo>
                <a:lnTo>
                  <a:pt x="5785360" y="2162701"/>
                </a:lnTo>
                <a:lnTo>
                  <a:pt x="5839353" y="2091912"/>
                </a:lnTo>
                <a:lnTo>
                  <a:pt x="5839570" y="2092542"/>
                </a:lnTo>
                <a:close/>
                <a:moveTo>
                  <a:pt x="2754164" y="1301792"/>
                </a:moveTo>
                <a:cubicBezTo>
                  <a:pt x="2811436" y="1301985"/>
                  <a:pt x="2866029" y="1333971"/>
                  <a:pt x="2892919" y="1388112"/>
                </a:cubicBezTo>
                <a:lnTo>
                  <a:pt x="3032700" y="1668818"/>
                </a:lnTo>
                <a:lnTo>
                  <a:pt x="3065462" y="1734367"/>
                </a:lnTo>
                <a:lnTo>
                  <a:pt x="3152964" y="1910772"/>
                </a:lnTo>
                <a:cubicBezTo>
                  <a:pt x="3158632" y="1925325"/>
                  <a:pt x="3151480" y="1941718"/>
                  <a:pt x="3136963" y="1947465"/>
                </a:cubicBezTo>
                <a:lnTo>
                  <a:pt x="2806593" y="2077353"/>
                </a:lnTo>
                <a:cubicBezTo>
                  <a:pt x="2799328" y="2080186"/>
                  <a:pt x="2791601" y="2079814"/>
                  <a:pt x="2784983" y="2076922"/>
                </a:cubicBezTo>
                <a:lnTo>
                  <a:pt x="2784665" y="2076591"/>
                </a:lnTo>
                <a:lnTo>
                  <a:pt x="2775562" y="2076396"/>
                </a:lnTo>
                <a:cubicBezTo>
                  <a:pt x="2768930" y="2073503"/>
                  <a:pt x="2763393" y="2068095"/>
                  <a:pt x="2760503" y="2060850"/>
                </a:cubicBezTo>
                <a:lnTo>
                  <a:pt x="2595175" y="1500745"/>
                </a:lnTo>
                <a:cubicBezTo>
                  <a:pt x="2572336" y="1423423"/>
                  <a:pt x="2612357" y="1341469"/>
                  <a:pt x="2687379" y="1311949"/>
                </a:cubicBezTo>
                <a:cubicBezTo>
                  <a:pt x="2699793" y="1307010"/>
                  <a:pt x="2712819" y="1303759"/>
                  <a:pt x="2726101" y="1302291"/>
                </a:cubicBezTo>
                <a:lnTo>
                  <a:pt x="2726190" y="1302304"/>
                </a:lnTo>
                <a:lnTo>
                  <a:pt x="2720348" y="1308151"/>
                </a:lnTo>
                <a:close/>
                <a:moveTo>
                  <a:pt x="3769214" y="1050876"/>
                </a:moveTo>
                <a:cubicBezTo>
                  <a:pt x="3776298" y="1049384"/>
                  <a:pt x="3783948" y="1050586"/>
                  <a:pt x="3790497" y="1054834"/>
                </a:cubicBezTo>
                <a:lnTo>
                  <a:pt x="4087870" y="1248545"/>
                </a:lnTo>
                <a:cubicBezTo>
                  <a:pt x="4094400" y="1252827"/>
                  <a:pt x="4098578" y="1259349"/>
                  <a:pt x="4100054" y="1266434"/>
                </a:cubicBezTo>
                <a:lnTo>
                  <a:pt x="4099971" y="1266871"/>
                </a:lnTo>
                <a:lnTo>
                  <a:pt x="4104913" y="1274136"/>
                </a:lnTo>
                <a:cubicBezTo>
                  <a:pt x="4106404" y="1281214"/>
                  <a:pt x="4105213" y="1288854"/>
                  <a:pt x="4100990" y="1295409"/>
                </a:cubicBezTo>
                <a:lnTo>
                  <a:pt x="3741014" y="1755690"/>
                </a:lnTo>
                <a:cubicBezTo>
                  <a:pt x="3691230" y="1819097"/>
                  <a:pt x="3601254" y="1833949"/>
                  <a:pt x="3533733" y="1789917"/>
                </a:cubicBezTo>
                <a:cubicBezTo>
                  <a:pt x="3522498" y="1782669"/>
                  <a:pt x="3512287" y="1773951"/>
                  <a:pt x="3503377" y="1763981"/>
                </a:cubicBezTo>
                <a:lnTo>
                  <a:pt x="3503402" y="1763805"/>
                </a:lnTo>
                <a:lnTo>
                  <a:pt x="3511508" y="1765171"/>
                </a:lnTo>
                <a:lnTo>
                  <a:pt x="3486552" y="1741251"/>
                </a:lnTo>
                <a:cubicBezTo>
                  <a:pt x="3453406" y="1694562"/>
                  <a:pt x="3447679" y="1631563"/>
                  <a:pt x="3476068" y="1578203"/>
                </a:cubicBezTo>
                <a:lnTo>
                  <a:pt x="3623757" y="1301455"/>
                </a:lnTo>
                <a:lnTo>
                  <a:pt x="3658714" y="1236675"/>
                </a:lnTo>
                <a:lnTo>
                  <a:pt x="3751332" y="1063079"/>
                </a:lnTo>
                <a:cubicBezTo>
                  <a:pt x="3755614" y="1056554"/>
                  <a:pt x="3762131" y="1052368"/>
                  <a:pt x="3769214" y="1050876"/>
                </a:cubicBezTo>
                <a:close/>
                <a:moveTo>
                  <a:pt x="4130350" y="924445"/>
                </a:moveTo>
                <a:lnTo>
                  <a:pt x="4129978" y="925015"/>
                </a:lnTo>
                <a:lnTo>
                  <a:pt x="4131173" y="925010"/>
                </a:lnTo>
                <a:lnTo>
                  <a:pt x="4073594" y="1018179"/>
                </a:lnTo>
                <a:lnTo>
                  <a:pt x="4097381" y="1035804"/>
                </a:lnTo>
                <a:lnTo>
                  <a:pt x="4096759" y="1036890"/>
                </a:lnTo>
                <a:lnTo>
                  <a:pt x="4099917" y="1038949"/>
                </a:lnTo>
                <a:lnTo>
                  <a:pt x="4071726" y="1082206"/>
                </a:lnTo>
                <a:lnTo>
                  <a:pt x="4111211" y="1107997"/>
                </a:lnTo>
                <a:lnTo>
                  <a:pt x="4075211" y="1235960"/>
                </a:lnTo>
                <a:lnTo>
                  <a:pt x="4074365" y="1235408"/>
                </a:lnTo>
                <a:lnTo>
                  <a:pt x="4073344" y="1239034"/>
                </a:lnTo>
                <a:lnTo>
                  <a:pt x="3805621" y="1064673"/>
                </a:lnTo>
                <a:lnTo>
                  <a:pt x="3909727" y="981409"/>
                </a:lnTo>
                <a:lnTo>
                  <a:pt x="3943569" y="1003457"/>
                </a:lnTo>
                <a:lnTo>
                  <a:pt x="3973955" y="956831"/>
                </a:lnTo>
                <a:lnTo>
                  <a:pt x="4006717" y="978190"/>
                </a:lnTo>
                <a:lnTo>
                  <a:pt x="4041325" y="925215"/>
                </a:lnTo>
                <a:close/>
                <a:moveTo>
                  <a:pt x="2958328" y="577485"/>
                </a:moveTo>
                <a:lnTo>
                  <a:pt x="2724707" y="613395"/>
                </a:lnTo>
                <a:lnTo>
                  <a:pt x="3011552" y="923368"/>
                </a:lnTo>
                <a:close/>
                <a:moveTo>
                  <a:pt x="5441435" y="891528"/>
                </a:moveTo>
                <a:lnTo>
                  <a:pt x="5425837" y="970014"/>
                </a:lnTo>
                <a:lnTo>
                  <a:pt x="5428029" y="970695"/>
                </a:lnTo>
                <a:lnTo>
                  <a:pt x="5423486" y="992693"/>
                </a:lnTo>
                <a:lnTo>
                  <a:pt x="5423469" y="992815"/>
                </a:lnTo>
                <a:lnTo>
                  <a:pt x="5416408" y="1028680"/>
                </a:lnTo>
                <a:lnTo>
                  <a:pt x="5415609" y="1034424"/>
                </a:lnTo>
                <a:cubicBezTo>
                  <a:pt x="5414798" y="1040258"/>
                  <a:pt x="5413331" y="1046270"/>
                  <a:pt x="5412177" y="1051966"/>
                </a:cubicBezTo>
                <a:lnTo>
                  <a:pt x="5411316" y="1058152"/>
                </a:lnTo>
                <a:cubicBezTo>
                  <a:pt x="5411169" y="1059213"/>
                  <a:pt x="5411033" y="1060185"/>
                  <a:pt x="5410886" y="1061245"/>
                </a:cubicBezTo>
                <a:lnTo>
                  <a:pt x="5399028" y="1115231"/>
                </a:lnTo>
                <a:lnTo>
                  <a:pt x="5400555" y="1120618"/>
                </a:lnTo>
                <a:lnTo>
                  <a:pt x="5395816" y="1129352"/>
                </a:lnTo>
                <a:lnTo>
                  <a:pt x="5395734" y="1130157"/>
                </a:lnTo>
                <a:cubicBezTo>
                  <a:pt x="5395731" y="1130176"/>
                  <a:pt x="5395720" y="1130195"/>
                  <a:pt x="5395708" y="1130212"/>
                </a:cubicBezTo>
                <a:lnTo>
                  <a:pt x="5394867" y="1131270"/>
                </a:lnTo>
                <a:lnTo>
                  <a:pt x="5394626" y="1132441"/>
                </a:lnTo>
                <a:lnTo>
                  <a:pt x="5394211" y="1132309"/>
                </a:lnTo>
                <a:lnTo>
                  <a:pt x="4885803" y="2069308"/>
                </a:lnTo>
                <a:lnTo>
                  <a:pt x="5419166" y="1650335"/>
                </a:lnTo>
                <a:cubicBezTo>
                  <a:pt x="5420009" y="1649326"/>
                  <a:pt x="5420949" y="1648393"/>
                  <a:pt x="5421983" y="1647573"/>
                </a:cubicBezTo>
                <a:lnTo>
                  <a:pt x="5424354" y="1646936"/>
                </a:lnTo>
                <a:lnTo>
                  <a:pt x="5424174" y="1646707"/>
                </a:lnTo>
                <a:lnTo>
                  <a:pt x="5485885" y="1623402"/>
                </a:lnTo>
                <a:lnTo>
                  <a:pt x="5557789" y="1596109"/>
                </a:lnTo>
                <a:lnTo>
                  <a:pt x="5564732" y="1593472"/>
                </a:lnTo>
                <a:lnTo>
                  <a:pt x="5565339" y="1593709"/>
                </a:lnTo>
                <a:lnTo>
                  <a:pt x="5649066" y="1562320"/>
                </a:lnTo>
                <a:lnTo>
                  <a:pt x="5604184" y="1628068"/>
                </a:lnTo>
                <a:lnTo>
                  <a:pt x="5606100" y="1629688"/>
                </a:lnTo>
                <a:lnTo>
                  <a:pt x="5567558" y="1684650"/>
                </a:lnTo>
                <a:lnTo>
                  <a:pt x="5558378" y="1698079"/>
                </a:lnTo>
                <a:lnTo>
                  <a:pt x="5554876" y="1703177"/>
                </a:lnTo>
                <a:cubicBezTo>
                  <a:pt x="5554741" y="1704150"/>
                  <a:pt x="5553733" y="1704910"/>
                  <a:pt x="5553068" y="1705809"/>
                </a:cubicBezTo>
                <a:lnTo>
                  <a:pt x="5522054" y="1751077"/>
                </a:lnTo>
                <a:lnTo>
                  <a:pt x="5521327" y="1756529"/>
                </a:lnTo>
                <a:lnTo>
                  <a:pt x="5512043" y="1763822"/>
                </a:lnTo>
                <a:lnTo>
                  <a:pt x="5511246" y="1764959"/>
                </a:lnTo>
                <a:lnTo>
                  <a:pt x="5510937" y="1764691"/>
                </a:lnTo>
                <a:lnTo>
                  <a:pt x="4859572" y="2276342"/>
                </a:lnTo>
                <a:lnTo>
                  <a:pt x="5513774" y="2835087"/>
                </a:lnTo>
                <a:cubicBezTo>
                  <a:pt x="5546601" y="2863203"/>
                  <a:pt x="5550458" y="2912604"/>
                  <a:pt x="5522382" y="2945472"/>
                </a:cubicBezTo>
                <a:lnTo>
                  <a:pt x="4407600" y="4250464"/>
                </a:lnTo>
                <a:cubicBezTo>
                  <a:pt x="4379542" y="4283326"/>
                  <a:pt x="4330154" y="4287221"/>
                  <a:pt x="4297291" y="4259172"/>
                </a:cubicBezTo>
                <a:lnTo>
                  <a:pt x="3271662" y="3382989"/>
                </a:lnTo>
                <a:lnTo>
                  <a:pt x="3229693" y="3450284"/>
                </a:lnTo>
                <a:lnTo>
                  <a:pt x="3221946" y="3446258"/>
                </a:lnTo>
                <a:lnTo>
                  <a:pt x="3212112" y="4261538"/>
                </a:lnTo>
                <a:cubicBezTo>
                  <a:pt x="3199597" y="4258897"/>
                  <a:pt x="3186780" y="4256483"/>
                  <a:pt x="3174013" y="4254347"/>
                </a:cubicBezTo>
                <a:lnTo>
                  <a:pt x="3171363" y="4253978"/>
                </a:lnTo>
                <a:cubicBezTo>
                  <a:pt x="3095753" y="4241271"/>
                  <a:pt x="3018900" y="4237623"/>
                  <a:pt x="2942430" y="4243120"/>
                </a:cubicBezTo>
                <a:lnTo>
                  <a:pt x="2942438" y="4234653"/>
                </a:lnTo>
                <a:lnTo>
                  <a:pt x="2942629" y="4233276"/>
                </a:lnTo>
                <a:lnTo>
                  <a:pt x="2942629" y="4232164"/>
                </a:lnTo>
                <a:lnTo>
                  <a:pt x="2942746" y="4232165"/>
                </a:lnTo>
                <a:lnTo>
                  <a:pt x="2942782" y="4222449"/>
                </a:lnTo>
                <a:lnTo>
                  <a:pt x="2942809" y="4222253"/>
                </a:lnTo>
                <a:lnTo>
                  <a:pt x="2942653" y="4222253"/>
                </a:lnTo>
                <a:lnTo>
                  <a:pt x="2942653" y="4219933"/>
                </a:lnTo>
                <a:lnTo>
                  <a:pt x="2943091" y="4219933"/>
                </a:lnTo>
                <a:lnTo>
                  <a:pt x="2943130" y="4210245"/>
                </a:lnTo>
                <a:lnTo>
                  <a:pt x="2943450" y="4207947"/>
                </a:lnTo>
                <a:lnTo>
                  <a:pt x="2943475" y="4198041"/>
                </a:lnTo>
                <a:lnTo>
                  <a:pt x="2943795" y="4195743"/>
                </a:lnTo>
                <a:lnTo>
                  <a:pt x="2943823" y="4185837"/>
                </a:lnTo>
                <a:lnTo>
                  <a:pt x="2944143" y="4183539"/>
                </a:lnTo>
                <a:lnTo>
                  <a:pt x="2944081" y="4173621"/>
                </a:lnTo>
                <a:lnTo>
                  <a:pt x="2944142" y="4173183"/>
                </a:lnTo>
                <a:lnTo>
                  <a:pt x="2942617" y="4173183"/>
                </a:lnTo>
                <a:lnTo>
                  <a:pt x="2942617" y="4170863"/>
                </a:lnTo>
                <a:lnTo>
                  <a:pt x="2944401" y="4170863"/>
                </a:lnTo>
                <a:lnTo>
                  <a:pt x="2944393" y="4162313"/>
                </a:lnTo>
                <a:lnTo>
                  <a:pt x="2944394" y="4162144"/>
                </a:lnTo>
                <a:lnTo>
                  <a:pt x="2942660" y="4162144"/>
                </a:lnTo>
                <a:lnTo>
                  <a:pt x="2942659" y="4157504"/>
                </a:lnTo>
                <a:lnTo>
                  <a:pt x="2944400" y="4157504"/>
                </a:lnTo>
                <a:lnTo>
                  <a:pt x="2944392" y="4148709"/>
                </a:lnTo>
                <a:lnTo>
                  <a:pt x="2944399" y="4148661"/>
                </a:lnTo>
                <a:lnTo>
                  <a:pt x="2942593" y="4148661"/>
                </a:lnTo>
                <a:lnTo>
                  <a:pt x="2942593" y="4146341"/>
                </a:lnTo>
                <a:lnTo>
                  <a:pt x="2944712" y="4146341"/>
                </a:lnTo>
                <a:lnTo>
                  <a:pt x="2944740" y="4136506"/>
                </a:lnTo>
                <a:lnTo>
                  <a:pt x="2944767" y="4136317"/>
                </a:lnTo>
                <a:lnTo>
                  <a:pt x="2942627" y="4136317"/>
                </a:lnTo>
                <a:lnTo>
                  <a:pt x="2942625" y="4133997"/>
                </a:lnTo>
                <a:lnTo>
                  <a:pt x="2945060" y="4133997"/>
                </a:lnTo>
                <a:lnTo>
                  <a:pt x="2945099" y="4124213"/>
                </a:lnTo>
                <a:lnTo>
                  <a:pt x="2945406" y="4122004"/>
                </a:lnTo>
                <a:lnTo>
                  <a:pt x="2945445" y="4112009"/>
                </a:lnTo>
                <a:lnTo>
                  <a:pt x="2945463" y="4111882"/>
                </a:lnTo>
                <a:lnTo>
                  <a:pt x="2942593" y="4111882"/>
                </a:lnTo>
                <a:lnTo>
                  <a:pt x="2942593" y="4109562"/>
                </a:lnTo>
                <a:lnTo>
                  <a:pt x="2945754" y="4109562"/>
                </a:lnTo>
                <a:lnTo>
                  <a:pt x="2945790" y="4099805"/>
                </a:lnTo>
                <a:lnTo>
                  <a:pt x="2945811" y="4099652"/>
                </a:lnTo>
                <a:lnTo>
                  <a:pt x="2942618" y="4099652"/>
                </a:lnTo>
                <a:lnTo>
                  <a:pt x="2942616" y="4097331"/>
                </a:lnTo>
                <a:lnTo>
                  <a:pt x="2946098" y="4097331"/>
                </a:lnTo>
                <a:lnTo>
                  <a:pt x="2946138" y="4087601"/>
                </a:lnTo>
                <a:lnTo>
                  <a:pt x="2946171" y="4087360"/>
                </a:lnTo>
                <a:lnTo>
                  <a:pt x="2942660" y="4087361"/>
                </a:lnTo>
                <a:lnTo>
                  <a:pt x="2942660" y="4085040"/>
                </a:lnTo>
                <a:lnTo>
                  <a:pt x="2946457" y="4085040"/>
                </a:lnTo>
                <a:lnTo>
                  <a:pt x="2946483" y="4075397"/>
                </a:lnTo>
                <a:lnTo>
                  <a:pt x="2946523" y="4075106"/>
                </a:lnTo>
                <a:lnTo>
                  <a:pt x="2942691" y="4075106"/>
                </a:lnTo>
                <a:lnTo>
                  <a:pt x="2942691" y="4072785"/>
                </a:lnTo>
                <a:lnTo>
                  <a:pt x="2946804" y="4072785"/>
                </a:lnTo>
                <a:lnTo>
                  <a:pt x="2946829" y="4063193"/>
                </a:lnTo>
                <a:lnTo>
                  <a:pt x="2946878" y="4062837"/>
                </a:lnTo>
                <a:lnTo>
                  <a:pt x="2942636" y="4062837"/>
                </a:lnTo>
                <a:lnTo>
                  <a:pt x="2942636" y="4060517"/>
                </a:lnTo>
                <a:lnTo>
                  <a:pt x="2947147" y="4060517"/>
                </a:lnTo>
                <a:lnTo>
                  <a:pt x="2947086" y="4050977"/>
                </a:lnTo>
                <a:lnTo>
                  <a:pt x="2947141" y="4050582"/>
                </a:lnTo>
                <a:lnTo>
                  <a:pt x="2942669" y="4050582"/>
                </a:lnTo>
                <a:lnTo>
                  <a:pt x="2942670" y="4048261"/>
                </a:lnTo>
                <a:lnTo>
                  <a:pt x="2947405" y="4048261"/>
                </a:lnTo>
                <a:lnTo>
                  <a:pt x="2947398" y="4039670"/>
                </a:lnTo>
                <a:lnTo>
                  <a:pt x="2947401" y="4039543"/>
                </a:lnTo>
                <a:lnTo>
                  <a:pt x="2942622" y="4039543"/>
                </a:lnTo>
                <a:lnTo>
                  <a:pt x="2942623" y="4034903"/>
                </a:lnTo>
                <a:lnTo>
                  <a:pt x="2947420" y="4034903"/>
                </a:lnTo>
                <a:lnTo>
                  <a:pt x="2947412" y="4025978"/>
                </a:lnTo>
                <a:lnTo>
                  <a:pt x="2947732" y="4023679"/>
                </a:lnTo>
                <a:lnTo>
                  <a:pt x="2947682" y="4013804"/>
                </a:lnTo>
                <a:lnTo>
                  <a:pt x="2942680" y="4013804"/>
                </a:lnTo>
                <a:lnTo>
                  <a:pt x="2942680" y="4011484"/>
                </a:lnTo>
                <a:lnTo>
                  <a:pt x="2947986" y="4011483"/>
                </a:lnTo>
                <a:lnTo>
                  <a:pt x="2947989" y="4011463"/>
                </a:lnTo>
                <a:lnTo>
                  <a:pt x="2948030" y="4001470"/>
                </a:lnTo>
                <a:lnTo>
                  <a:pt x="2948337" y="3999259"/>
                </a:lnTo>
                <a:lnTo>
                  <a:pt x="2948286" y="3989283"/>
                </a:lnTo>
                <a:lnTo>
                  <a:pt x="2942652" y="3989283"/>
                </a:lnTo>
                <a:lnTo>
                  <a:pt x="2942652" y="3986962"/>
                </a:lnTo>
                <a:lnTo>
                  <a:pt x="2948594" y="3986962"/>
                </a:lnTo>
                <a:lnTo>
                  <a:pt x="2948545" y="3977037"/>
                </a:lnTo>
                <a:lnTo>
                  <a:pt x="2948545" y="3977036"/>
                </a:lnTo>
                <a:lnTo>
                  <a:pt x="2942582" y="3977036"/>
                </a:lnTo>
                <a:lnTo>
                  <a:pt x="2942582" y="3974717"/>
                </a:lnTo>
                <a:lnTo>
                  <a:pt x="2948852" y="3974717"/>
                </a:lnTo>
                <a:lnTo>
                  <a:pt x="2948804" y="3964821"/>
                </a:lnTo>
                <a:lnTo>
                  <a:pt x="2948813" y="3964759"/>
                </a:lnTo>
                <a:lnTo>
                  <a:pt x="2942624" y="3964759"/>
                </a:lnTo>
                <a:lnTo>
                  <a:pt x="2942624" y="3962438"/>
                </a:lnTo>
                <a:lnTo>
                  <a:pt x="2949113" y="3962438"/>
                </a:lnTo>
                <a:lnTo>
                  <a:pt x="2949149" y="3952616"/>
                </a:lnTo>
                <a:lnTo>
                  <a:pt x="2949456" y="3950407"/>
                </a:lnTo>
                <a:lnTo>
                  <a:pt x="2942831" y="3940386"/>
                </a:lnTo>
                <a:lnTo>
                  <a:pt x="2942852" y="3940236"/>
                </a:lnTo>
                <a:lnTo>
                  <a:pt x="2942691" y="3940236"/>
                </a:lnTo>
                <a:lnTo>
                  <a:pt x="2942691" y="3937915"/>
                </a:lnTo>
                <a:lnTo>
                  <a:pt x="2943140" y="3937915"/>
                </a:lnTo>
                <a:lnTo>
                  <a:pt x="2943178" y="3928182"/>
                </a:lnTo>
                <a:lnTo>
                  <a:pt x="2943207" y="3927969"/>
                </a:lnTo>
                <a:lnTo>
                  <a:pt x="2942636" y="3927969"/>
                </a:lnTo>
                <a:lnTo>
                  <a:pt x="2942635" y="3925649"/>
                </a:lnTo>
                <a:lnTo>
                  <a:pt x="2943497" y="3925649"/>
                </a:lnTo>
                <a:lnTo>
                  <a:pt x="2943491" y="3916929"/>
                </a:lnTo>
                <a:lnTo>
                  <a:pt x="2942589" y="3916929"/>
                </a:lnTo>
                <a:lnTo>
                  <a:pt x="2942589" y="3912289"/>
                </a:lnTo>
                <a:lnTo>
                  <a:pt x="2943573" y="3912289"/>
                </a:lnTo>
                <a:lnTo>
                  <a:pt x="2943565" y="3903457"/>
                </a:lnTo>
                <a:lnTo>
                  <a:pt x="2942700" y="3903457"/>
                </a:lnTo>
                <a:lnTo>
                  <a:pt x="2942701" y="3901137"/>
                </a:lnTo>
                <a:lnTo>
                  <a:pt x="2943874" y="3901137"/>
                </a:lnTo>
                <a:lnTo>
                  <a:pt x="2943883" y="3901074"/>
                </a:lnTo>
                <a:lnTo>
                  <a:pt x="2943910" y="3891167"/>
                </a:lnTo>
                <a:lnTo>
                  <a:pt x="2944229" y="3888869"/>
                </a:lnTo>
                <a:lnTo>
                  <a:pt x="2942352" y="3879059"/>
                </a:lnTo>
                <a:lnTo>
                  <a:pt x="2942672" y="3876760"/>
                </a:lnTo>
                <a:lnTo>
                  <a:pt x="2942611" y="3866843"/>
                </a:lnTo>
                <a:lnTo>
                  <a:pt x="2942931" y="3864546"/>
                </a:lnTo>
                <a:lnTo>
                  <a:pt x="2942868" y="3854626"/>
                </a:lnTo>
                <a:lnTo>
                  <a:pt x="2942895" y="3854436"/>
                </a:lnTo>
                <a:lnTo>
                  <a:pt x="2942634" y="3854436"/>
                </a:lnTo>
                <a:lnTo>
                  <a:pt x="2942634" y="3852115"/>
                </a:lnTo>
                <a:lnTo>
                  <a:pt x="2943188" y="3852115"/>
                </a:lnTo>
                <a:lnTo>
                  <a:pt x="2943138" y="3842322"/>
                </a:lnTo>
                <a:lnTo>
                  <a:pt x="2943445" y="3840113"/>
                </a:lnTo>
                <a:lnTo>
                  <a:pt x="2943484" y="3830118"/>
                </a:lnTo>
                <a:lnTo>
                  <a:pt x="2943516" y="3829889"/>
                </a:lnTo>
                <a:lnTo>
                  <a:pt x="2942622" y="3829889"/>
                </a:lnTo>
                <a:lnTo>
                  <a:pt x="2942620" y="3827568"/>
                </a:lnTo>
                <a:lnTo>
                  <a:pt x="2943795" y="3827568"/>
                </a:lnTo>
                <a:lnTo>
                  <a:pt x="2943831" y="3817914"/>
                </a:lnTo>
                <a:lnTo>
                  <a:pt x="2944138" y="3815705"/>
                </a:lnTo>
                <a:lnTo>
                  <a:pt x="2944177" y="3805710"/>
                </a:lnTo>
                <a:lnTo>
                  <a:pt x="2944224" y="3805367"/>
                </a:lnTo>
                <a:lnTo>
                  <a:pt x="2942600" y="3805367"/>
                </a:lnTo>
                <a:lnTo>
                  <a:pt x="2942600" y="3803046"/>
                </a:lnTo>
                <a:lnTo>
                  <a:pt x="2944485" y="3803046"/>
                </a:lnTo>
                <a:lnTo>
                  <a:pt x="2944477" y="3794490"/>
                </a:lnTo>
                <a:lnTo>
                  <a:pt x="2944479" y="3794327"/>
                </a:lnTo>
                <a:lnTo>
                  <a:pt x="2942641" y="3794327"/>
                </a:lnTo>
                <a:lnTo>
                  <a:pt x="2942641" y="3789687"/>
                </a:lnTo>
                <a:lnTo>
                  <a:pt x="2944488" y="3789687"/>
                </a:lnTo>
                <a:lnTo>
                  <a:pt x="2944567" y="3780900"/>
                </a:lnTo>
                <a:lnTo>
                  <a:pt x="2944575" y="3780844"/>
                </a:lnTo>
                <a:lnTo>
                  <a:pt x="2942667" y="3780845"/>
                </a:lnTo>
                <a:lnTo>
                  <a:pt x="2942667" y="3778524"/>
                </a:lnTo>
                <a:lnTo>
                  <a:pt x="2944889" y="3778524"/>
                </a:lnTo>
                <a:lnTo>
                  <a:pt x="2944913" y="3768696"/>
                </a:lnTo>
                <a:lnTo>
                  <a:pt x="2944928" y="3768590"/>
                </a:lnTo>
                <a:lnTo>
                  <a:pt x="2942698" y="3768590"/>
                </a:lnTo>
                <a:lnTo>
                  <a:pt x="2942698" y="3766269"/>
                </a:lnTo>
                <a:lnTo>
                  <a:pt x="2945234" y="3766269"/>
                </a:lnTo>
                <a:lnTo>
                  <a:pt x="2945260" y="3756492"/>
                </a:lnTo>
                <a:lnTo>
                  <a:pt x="2945580" y="3754193"/>
                </a:lnTo>
                <a:lnTo>
                  <a:pt x="2945517" y="3744275"/>
                </a:lnTo>
                <a:lnTo>
                  <a:pt x="2945534" y="3744155"/>
                </a:lnTo>
                <a:lnTo>
                  <a:pt x="2942667" y="3744156"/>
                </a:lnTo>
                <a:lnTo>
                  <a:pt x="2942665" y="3741834"/>
                </a:lnTo>
                <a:lnTo>
                  <a:pt x="2945836" y="3741834"/>
                </a:lnTo>
                <a:lnTo>
                  <a:pt x="2945789" y="3731970"/>
                </a:lnTo>
                <a:lnTo>
                  <a:pt x="2945809" y="3731833"/>
                </a:lnTo>
                <a:lnTo>
                  <a:pt x="2942689" y="3731833"/>
                </a:lnTo>
                <a:lnTo>
                  <a:pt x="2942689" y="3729514"/>
                </a:lnTo>
                <a:lnTo>
                  <a:pt x="2946099" y="3729514"/>
                </a:lnTo>
                <a:lnTo>
                  <a:pt x="2946135" y="3719767"/>
                </a:lnTo>
                <a:lnTo>
                  <a:pt x="2946443" y="3717557"/>
                </a:lnTo>
                <a:lnTo>
                  <a:pt x="2946482" y="3707562"/>
                </a:lnTo>
                <a:lnTo>
                  <a:pt x="2946789" y="3705353"/>
                </a:lnTo>
                <a:lnTo>
                  <a:pt x="2946828" y="3695360"/>
                </a:lnTo>
                <a:lnTo>
                  <a:pt x="2947136" y="3693149"/>
                </a:lnTo>
                <a:lnTo>
                  <a:pt x="2947085" y="3683142"/>
                </a:lnTo>
                <a:lnTo>
                  <a:pt x="2947393" y="3680933"/>
                </a:lnTo>
                <a:lnTo>
                  <a:pt x="2947386" y="3671923"/>
                </a:lnTo>
                <a:lnTo>
                  <a:pt x="2947387" y="3671725"/>
                </a:lnTo>
                <a:lnTo>
                  <a:pt x="2942696" y="3671725"/>
                </a:lnTo>
                <a:lnTo>
                  <a:pt x="2942697" y="3667085"/>
                </a:lnTo>
                <a:lnTo>
                  <a:pt x="2947394" y="3667085"/>
                </a:lnTo>
                <a:lnTo>
                  <a:pt x="2947387" y="3658321"/>
                </a:lnTo>
                <a:lnTo>
                  <a:pt x="2947707" y="3656022"/>
                </a:lnTo>
                <a:lnTo>
                  <a:pt x="2947733" y="3646116"/>
                </a:lnTo>
                <a:lnTo>
                  <a:pt x="2948053" y="3643818"/>
                </a:lnTo>
                <a:lnTo>
                  <a:pt x="2948080" y="3633913"/>
                </a:lnTo>
                <a:lnTo>
                  <a:pt x="2948107" y="3633720"/>
                </a:lnTo>
                <a:lnTo>
                  <a:pt x="2942607" y="3633720"/>
                </a:lnTo>
                <a:lnTo>
                  <a:pt x="2942607" y="3631399"/>
                </a:lnTo>
                <a:lnTo>
                  <a:pt x="2948400" y="3631399"/>
                </a:lnTo>
                <a:lnTo>
                  <a:pt x="2948426" y="3621708"/>
                </a:lnTo>
                <a:lnTo>
                  <a:pt x="2948746" y="3619410"/>
                </a:lnTo>
                <a:lnTo>
                  <a:pt x="2948772" y="3609505"/>
                </a:lnTo>
                <a:lnTo>
                  <a:pt x="2948812" y="3609221"/>
                </a:lnTo>
                <a:lnTo>
                  <a:pt x="2942564" y="3609221"/>
                </a:lnTo>
                <a:lnTo>
                  <a:pt x="2942565" y="3606900"/>
                </a:lnTo>
                <a:lnTo>
                  <a:pt x="2949094" y="3606900"/>
                </a:lnTo>
                <a:lnTo>
                  <a:pt x="2949122" y="3597300"/>
                </a:lnTo>
                <a:lnTo>
                  <a:pt x="2949159" y="3597031"/>
                </a:lnTo>
                <a:lnTo>
                  <a:pt x="2942695" y="3597031"/>
                </a:lnTo>
                <a:lnTo>
                  <a:pt x="2942695" y="3594710"/>
                </a:lnTo>
                <a:lnTo>
                  <a:pt x="2949441" y="3594710"/>
                </a:lnTo>
                <a:lnTo>
                  <a:pt x="2949468" y="3585097"/>
                </a:lnTo>
                <a:lnTo>
                  <a:pt x="2949787" y="3582799"/>
                </a:lnTo>
                <a:lnTo>
                  <a:pt x="2949827" y="3572804"/>
                </a:lnTo>
                <a:lnTo>
                  <a:pt x="2949868" y="3572507"/>
                </a:lnTo>
                <a:lnTo>
                  <a:pt x="2942674" y="3572506"/>
                </a:lnTo>
                <a:lnTo>
                  <a:pt x="2942674" y="3570186"/>
                </a:lnTo>
                <a:lnTo>
                  <a:pt x="2950132" y="3570187"/>
                </a:lnTo>
                <a:lnTo>
                  <a:pt x="2950084" y="3560588"/>
                </a:lnTo>
                <a:lnTo>
                  <a:pt x="2950391" y="3558379"/>
                </a:lnTo>
                <a:lnTo>
                  <a:pt x="2950386" y="3552173"/>
                </a:lnTo>
                <a:lnTo>
                  <a:pt x="2950102" y="3552174"/>
                </a:lnTo>
                <a:lnTo>
                  <a:pt x="2950096" y="3549854"/>
                </a:lnTo>
                <a:lnTo>
                  <a:pt x="2950384" y="3549853"/>
                </a:lnTo>
                <a:lnTo>
                  <a:pt x="2950384" y="3549369"/>
                </a:lnTo>
                <a:lnTo>
                  <a:pt x="2950384" y="3549112"/>
                </a:lnTo>
                <a:lnTo>
                  <a:pt x="2942662" y="3549112"/>
                </a:lnTo>
                <a:lnTo>
                  <a:pt x="2942660" y="3544472"/>
                </a:lnTo>
                <a:lnTo>
                  <a:pt x="2950394" y="3544472"/>
                </a:lnTo>
                <a:lnTo>
                  <a:pt x="2950385" y="3535765"/>
                </a:lnTo>
                <a:lnTo>
                  <a:pt x="2950404" y="3535629"/>
                </a:lnTo>
                <a:lnTo>
                  <a:pt x="2942597" y="3535629"/>
                </a:lnTo>
                <a:lnTo>
                  <a:pt x="2942598" y="3533308"/>
                </a:lnTo>
                <a:lnTo>
                  <a:pt x="2950695" y="3533308"/>
                </a:lnTo>
                <a:lnTo>
                  <a:pt x="2950732" y="3523561"/>
                </a:lnTo>
                <a:lnTo>
                  <a:pt x="2950758" y="3523373"/>
                </a:lnTo>
                <a:lnTo>
                  <a:pt x="2942631" y="3523374"/>
                </a:lnTo>
                <a:lnTo>
                  <a:pt x="2942629" y="3521053"/>
                </a:lnTo>
                <a:lnTo>
                  <a:pt x="2951040" y="3521052"/>
                </a:lnTo>
                <a:lnTo>
                  <a:pt x="2951078" y="3511357"/>
                </a:lnTo>
                <a:lnTo>
                  <a:pt x="2951111" y="3511118"/>
                </a:lnTo>
                <a:lnTo>
                  <a:pt x="2942665" y="3511119"/>
                </a:lnTo>
                <a:lnTo>
                  <a:pt x="2942666" y="3508798"/>
                </a:lnTo>
                <a:lnTo>
                  <a:pt x="2951387" y="3508797"/>
                </a:lnTo>
                <a:lnTo>
                  <a:pt x="2951424" y="3499153"/>
                </a:lnTo>
                <a:lnTo>
                  <a:pt x="2951466" y="3498851"/>
                </a:lnTo>
                <a:lnTo>
                  <a:pt x="2942607" y="3498851"/>
                </a:lnTo>
                <a:lnTo>
                  <a:pt x="2942607" y="3496531"/>
                </a:lnTo>
                <a:lnTo>
                  <a:pt x="2951742" y="3496531"/>
                </a:lnTo>
                <a:lnTo>
                  <a:pt x="2951682" y="3486937"/>
                </a:lnTo>
                <a:lnTo>
                  <a:pt x="2951726" y="3486618"/>
                </a:lnTo>
                <a:lnTo>
                  <a:pt x="2942620" y="3486618"/>
                </a:lnTo>
                <a:lnTo>
                  <a:pt x="2942621" y="3484298"/>
                </a:lnTo>
                <a:lnTo>
                  <a:pt x="2951999" y="3484298"/>
                </a:lnTo>
                <a:lnTo>
                  <a:pt x="2951942" y="3474721"/>
                </a:lnTo>
                <a:lnTo>
                  <a:pt x="2951984" y="3474417"/>
                </a:lnTo>
                <a:lnTo>
                  <a:pt x="2942573" y="3474417"/>
                </a:lnTo>
                <a:lnTo>
                  <a:pt x="2942574" y="3472096"/>
                </a:lnTo>
                <a:lnTo>
                  <a:pt x="2952263" y="3472096"/>
                </a:lnTo>
                <a:lnTo>
                  <a:pt x="2952288" y="3462517"/>
                </a:lnTo>
                <a:lnTo>
                  <a:pt x="2952337" y="3462161"/>
                </a:lnTo>
                <a:lnTo>
                  <a:pt x="2942607" y="3462161"/>
                </a:lnTo>
                <a:lnTo>
                  <a:pt x="2942607" y="3459841"/>
                </a:lnTo>
                <a:lnTo>
                  <a:pt x="2952607" y="3459840"/>
                </a:lnTo>
                <a:lnTo>
                  <a:pt x="2952634" y="3450313"/>
                </a:lnTo>
                <a:lnTo>
                  <a:pt x="2952692" y="3449894"/>
                </a:lnTo>
                <a:lnTo>
                  <a:pt x="2942640" y="3449894"/>
                </a:lnTo>
                <a:lnTo>
                  <a:pt x="2942640" y="3447573"/>
                </a:lnTo>
                <a:lnTo>
                  <a:pt x="2952508" y="3447573"/>
                </a:lnTo>
                <a:lnTo>
                  <a:pt x="2942506" y="3437643"/>
                </a:lnTo>
                <a:lnTo>
                  <a:pt x="2942813" y="3435434"/>
                </a:lnTo>
                <a:lnTo>
                  <a:pt x="2942892" y="3426436"/>
                </a:lnTo>
                <a:lnTo>
                  <a:pt x="2942904" y="3421843"/>
                </a:lnTo>
                <a:lnTo>
                  <a:pt x="2942894" y="3412833"/>
                </a:lnTo>
                <a:lnTo>
                  <a:pt x="2943201" y="3410623"/>
                </a:lnTo>
                <a:lnTo>
                  <a:pt x="2943240" y="3400629"/>
                </a:lnTo>
                <a:lnTo>
                  <a:pt x="2943548" y="3398419"/>
                </a:lnTo>
                <a:lnTo>
                  <a:pt x="2943590" y="3388505"/>
                </a:lnTo>
                <a:lnTo>
                  <a:pt x="2942628" y="3388505"/>
                </a:lnTo>
                <a:lnTo>
                  <a:pt x="2942629" y="3386184"/>
                </a:lnTo>
                <a:lnTo>
                  <a:pt x="2943898" y="3386184"/>
                </a:lnTo>
                <a:lnTo>
                  <a:pt x="2943935" y="3376249"/>
                </a:lnTo>
                <a:lnTo>
                  <a:pt x="2942663" y="3376249"/>
                </a:lnTo>
                <a:lnTo>
                  <a:pt x="2942663" y="3373929"/>
                </a:lnTo>
                <a:lnTo>
                  <a:pt x="2944255" y="3373929"/>
                </a:lnTo>
                <a:lnTo>
                  <a:pt x="2944255" y="3373923"/>
                </a:lnTo>
                <a:lnTo>
                  <a:pt x="2944194" y="3364106"/>
                </a:lnTo>
                <a:lnTo>
                  <a:pt x="2942678" y="3364106"/>
                </a:lnTo>
                <a:lnTo>
                  <a:pt x="2942675" y="3361786"/>
                </a:lnTo>
                <a:lnTo>
                  <a:pt x="2944502" y="3361786"/>
                </a:lnTo>
                <a:lnTo>
                  <a:pt x="2944513" y="3361707"/>
                </a:lnTo>
                <a:lnTo>
                  <a:pt x="2944449" y="3351814"/>
                </a:lnTo>
                <a:lnTo>
                  <a:pt x="2942629" y="3351814"/>
                </a:lnTo>
                <a:lnTo>
                  <a:pt x="2942629" y="3349494"/>
                </a:lnTo>
                <a:lnTo>
                  <a:pt x="2944769" y="3349494"/>
                </a:lnTo>
                <a:lnTo>
                  <a:pt x="2944770" y="3349490"/>
                </a:lnTo>
                <a:lnTo>
                  <a:pt x="2944796" y="3339584"/>
                </a:lnTo>
                <a:lnTo>
                  <a:pt x="2944801" y="3339548"/>
                </a:lnTo>
                <a:lnTo>
                  <a:pt x="2942573" y="3339548"/>
                </a:lnTo>
                <a:lnTo>
                  <a:pt x="2942574" y="3337228"/>
                </a:lnTo>
                <a:lnTo>
                  <a:pt x="2945115" y="3337227"/>
                </a:lnTo>
                <a:lnTo>
                  <a:pt x="2945143" y="3327381"/>
                </a:lnTo>
                <a:lnTo>
                  <a:pt x="2945155" y="3327292"/>
                </a:lnTo>
                <a:lnTo>
                  <a:pt x="2942608" y="3327292"/>
                </a:lnTo>
                <a:lnTo>
                  <a:pt x="2942608" y="3324972"/>
                </a:lnTo>
                <a:lnTo>
                  <a:pt x="2945463" y="3324972"/>
                </a:lnTo>
                <a:lnTo>
                  <a:pt x="2945492" y="3315177"/>
                </a:lnTo>
                <a:lnTo>
                  <a:pt x="2945511" y="3315038"/>
                </a:lnTo>
                <a:lnTo>
                  <a:pt x="2942641" y="3315038"/>
                </a:lnTo>
                <a:lnTo>
                  <a:pt x="2942642" y="3312717"/>
                </a:lnTo>
                <a:lnTo>
                  <a:pt x="2945811" y="3312717"/>
                </a:lnTo>
                <a:lnTo>
                  <a:pt x="2945803" y="3303986"/>
                </a:lnTo>
                <a:lnTo>
                  <a:pt x="2942596" y="3303986"/>
                </a:lnTo>
                <a:lnTo>
                  <a:pt x="2942593" y="3299345"/>
                </a:lnTo>
                <a:lnTo>
                  <a:pt x="2945797" y="3299345"/>
                </a:lnTo>
                <a:lnTo>
                  <a:pt x="2945880" y="3290515"/>
                </a:lnTo>
                <a:lnTo>
                  <a:pt x="2942708" y="3290515"/>
                </a:lnTo>
                <a:lnTo>
                  <a:pt x="2942708" y="3288194"/>
                </a:lnTo>
                <a:lnTo>
                  <a:pt x="2946182" y="3288194"/>
                </a:lnTo>
                <a:lnTo>
                  <a:pt x="2946187" y="3288157"/>
                </a:lnTo>
                <a:lnTo>
                  <a:pt x="2946226" y="3278246"/>
                </a:lnTo>
                <a:lnTo>
                  <a:pt x="2942653" y="3278247"/>
                </a:lnTo>
                <a:lnTo>
                  <a:pt x="2942653" y="3275927"/>
                </a:lnTo>
                <a:lnTo>
                  <a:pt x="2946534" y="3275927"/>
                </a:lnTo>
                <a:lnTo>
                  <a:pt x="2946573" y="3265958"/>
                </a:lnTo>
                <a:lnTo>
                  <a:pt x="2946880" y="3263749"/>
                </a:lnTo>
                <a:lnTo>
                  <a:pt x="2946919" y="3253755"/>
                </a:lnTo>
                <a:lnTo>
                  <a:pt x="2946935" y="3253636"/>
                </a:lnTo>
                <a:lnTo>
                  <a:pt x="2942629" y="3253636"/>
                </a:lnTo>
                <a:lnTo>
                  <a:pt x="2942629" y="3251315"/>
                </a:lnTo>
                <a:lnTo>
                  <a:pt x="2947226" y="3251315"/>
                </a:lnTo>
                <a:lnTo>
                  <a:pt x="2947179" y="3241538"/>
                </a:lnTo>
                <a:lnTo>
                  <a:pt x="2947185" y="3241493"/>
                </a:lnTo>
                <a:lnTo>
                  <a:pt x="2942641" y="3241493"/>
                </a:lnTo>
                <a:lnTo>
                  <a:pt x="2942642" y="3239172"/>
                </a:lnTo>
                <a:lnTo>
                  <a:pt x="2947485" y="3239172"/>
                </a:lnTo>
                <a:lnTo>
                  <a:pt x="2947436" y="3229322"/>
                </a:lnTo>
                <a:lnTo>
                  <a:pt x="2947743" y="3227113"/>
                </a:lnTo>
                <a:lnTo>
                  <a:pt x="2947693" y="3217106"/>
                </a:lnTo>
                <a:lnTo>
                  <a:pt x="2947716" y="3216945"/>
                </a:lnTo>
                <a:lnTo>
                  <a:pt x="2942626" y="3216945"/>
                </a:lnTo>
                <a:lnTo>
                  <a:pt x="2942626" y="3214625"/>
                </a:lnTo>
                <a:lnTo>
                  <a:pt x="2948012" y="3214625"/>
                </a:lnTo>
                <a:lnTo>
                  <a:pt x="2947953" y="3204890"/>
                </a:lnTo>
                <a:lnTo>
                  <a:pt x="2947981" y="3204691"/>
                </a:lnTo>
                <a:lnTo>
                  <a:pt x="2942660" y="3204691"/>
                </a:lnTo>
                <a:lnTo>
                  <a:pt x="2942660" y="3202370"/>
                </a:lnTo>
                <a:lnTo>
                  <a:pt x="2948272" y="3202370"/>
                </a:lnTo>
                <a:lnTo>
                  <a:pt x="2948210" y="3192673"/>
                </a:lnTo>
                <a:lnTo>
                  <a:pt x="2948530" y="3190375"/>
                </a:lnTo>
                <a:lnTo>
                  <a:pt x="2948523" y="3181384"/>
                </a:lnTo>
                <a:lnTo>
                  <a:pt x="2942648" y="3181384"/>
                </a:lnTo>
                <a:lnTo>
                  <a:pt x="2942649" y="3176744"/>
                </a:lnTo>
                <a:lnTo>
                  <a:pt x="2948544" y="3176744"/>
                </a:lnTo>
                <a:lnTo>
                  <a:pt x="2948544" y="3176684"/>
                </a:lnTo>
                <a:lnTo>
                  <a:pt x="2948537" y="3167901"/>
                </a:lnTo>
                <a:lnTo>
                  <a:pt x="2942583" y="3167901"/>
                </a:lnTo>
                <a:lnTo>
                  <a:pt x="2942584" y="3165581"/>
                </a:lnTo>
                <a:lnTo>
                  <a:pt x="2948828" y="3165581"/>
                </a:lnTo>
                <a:lnTo>
                  <a:pt x="2948856" y="3165376"/>
                </a:lnTo>
                <a:lnTo>
                  <a:pt x="2948794" y="3155457"/>
                </a:lnTo>
                <a:lnTo>
                  <a:pt x="2949113" y="3153160"/>
                </a:lnTo>
                <a:lnTo>
                  <a:pt x="2949151" y="3143390"/>
                </a:lnTo>
                <a:lnTo>
                  <a:pt x="2942651" y="3143390"/>
                </a:lnTo>
                <a:lnTo>
                  <a:pt x="2942651" y="3141070"/>
                </a:lnTo>
                <a:lnTo>
                  <a:pt x="2949444" y="3141070"/>
                </a:lnTo>
                <a:lnTo>
                  <a:pt x="2949460" y="3140956"/>
                </a:lnTo>
                <a:lnTo>
                  <a:pt x="2949498" y="3131033"/>
                </a:lnTo>
                <a:lnTo>
                  <a:pt x="2942685" y="3131033"/>
                </a:lnTo>
                <a:lnTo>
                  <a:pt x="2942685" y="3128713"/>
                </a:lnTo>
                <a:lnTo>
                  <a:pt x="2949806" y="3128713"/>
                </a:lnTo>
                <a:lnTo>
                  <a:pt x="2949844" y="3118891"/>
                </a:lnTo>
                <a:lnTo>
                  <a:pt x="2942700" y="3118891"/>
                </a:lnTo>
                <a:lnTo>
                  <a:pt x="2942700" y="3116571"/>
                </a:lnTo>
                <a:lnTo>
                  <a:pt x="2950149" y="3116571"/>
                </a:lnTo>
                <a:lnTo>
                  <a:pt x="2950152" y="3116548"/>
                </a:lnTo>
                <a:lnTo>
                  <a:pt x="2950191" y="3106599"/>
                </a:lnTo>
                <a:lnTo>
                  <a:pt x="2942651" y="3106599"/>
                </a:lnTo>
                <a:lnTo>
                  <a:pt x="2942651" y="3104279"/>
                </a:lnTo>
                <a:lnTo>
                  <a:pt x="2950508" y="3104279"/>
                </a:lnTo>
                <a:lnTo>
                  <a:pt x="2950511" y="3104256"/>
                </a:lnTo>
                <a:lnTo>
                  <a:pt x="2950538" y="3094349"/>
                </a:lnTo>
                <a:lnTo>
                  <a:pt x="2950857" y="3092052"/>
                </a:lnTo>
                <a:lnTo>
                  <a:pt x="2950874" y="3086579"/>
                </a:lnTo>
                <a:lnTo>
                  <a:pt x="2949135" y="3086583"/>
                </a:lnTo>
                <a:lnTo>
                  <a:pt x="2949130" y="3084262"/>
                </a:lnTo>
                <a:lnTo>
                  <a:pt x="2950880" y="3084259"/>
                </a:lnTo>
                <a:lnTo>
                  <a:pt x="2950887" y="3082146"/>
                </a:lnTo>
                <a:lnTo>
                  <a:pt x="2950896" y="3082076"/>
                </a:lnTo>
                <a:lnTo>
                  <a:pt x="2942630" y="3082076"/>
                </a:lnTo>
                <a:lnTo>
                  <a:pt x="2942630" y="3079756"/>
                </a:lnTo>
                <a:lnTo>
                  <a:pt x="2951208" y="3079756"/>
                </a:lnTo>
                <a:lnTo>
                  <a:pt x="2951233" y="3069942"/>
                </a:lnTo>
                <a:lnTo>
                  <a:pt x="2951250" y="3069823"/>
                </a:lnTo>
                <a:lnTo>
                  <a:pt x="2942663" y="3069823"/>
                </a:lnTo>
                <a:lnTo>
                  <a:pt x="2942664" y="3067502"/>
                </a:lnTo>
                <a:lnTo>
                  <a:pt x="2951552" y="3067502"/>
                </a:lnTo>
                <a:lnTo>
                  <a:pt x="2951543" y="3058695"/>
                </a:lnTo>
                <a:lnTo>
                  <a:pt x="2942716" y="3058695"/>
                </a:lnTo>
                <a:lnTo>
                  <a:pt x="2942716" y="3054055"/>
                </a:lnTo>
                <a:lnTo>
                  <a:pt x="2951541" y="3054055"/>
                </a:lnTo>
                <a:lnTo>
                  <a:pt x="2951533" y="3045300"/>
                </a:lnTo>
                <a:lnTo>
                  <a:pt x="2942642" y="3045300"/>
                </a:lnTo>
                <a:lnTo>
                  <a:pt x="2942642" y="3042979"/>
                </a:lnTo>
                <a:lnTo>
                  <a:pt x="2951830" y="3042979"/>
                </a:lnTo>
                <a:lnTo>
                  <a:pt x="2951852" y="3042821"/>
                </a:lnTo>
                <a:lnTo>
                  <a:pt x="2951878" y="3033044"/>
                </a:lnTo>
                <a:lnTo>
                  <a:pt x="2942673" y="3033044"/>
                </a:lnTo>
                <a:lnTo>
                  <a:pt x="2942673" y="3030724"/>
                </a:lnTo>
                <a:lnTo>
                  <a:pt x="2952183" y="3030723"/>
                </a:lnTo>
                <a:lnTo>
                  <a:pt x="2952198" y="3030617"/>
                </a:lnTo>
                <a:lnTo>
                  <a:pt x="2952239" y="3020778"/>
                </a:lnTo>
                <a:lnTo>
                  <a:pt x="2942617" y="3020778"/>
                </a:lnTo>
                <a:lnTo>
                  <a:pt x="2942618" y="3018457"/>
                </a:lnTo>
                <a:lnTo>
                  <a:pt x="2952541" y="3018457"/>
                </a:lnTo>
                <a:lnTo>
                  <a:pt x="2952547" y="3018414"/>
                </a:lnTo>
                <a:lnTo>
                  <a:pt x="2952587" y="3008522"/>
                </a:lnTo>
                <a:lnTo>
                  <a:pt x="2942651" y="3008522"/>
                </a:lnTo>
                <a:lnTo>
                  <a:pt x="2942651" y="3006202"/>
                </a:lnTo>
                <a:lnTo>
                  <a:pt x="2952894" y="3006202"/>
                </a:lnTo>
                <a:lnTo>
                  <a:pt x="2952932" y="2996279"/>
                </a:lnTo>
                <a:lnTo>
                  <a:pt x="2942575" y="2996279"/>
                </a:lnTo>
                <a:lnTo>
                  <a:pt x="2942575" y="2993958"/>
                </a:lnTo>
                <a:lnTo>
                  <a:pt x="2953241" y="2993958"/>
                </a:lnTo>
                <a:lnTo>
                  <a:pt x="2953279" y="2984011"/>
                </a:lnTo>
                <a:lnTo>
                  <a:pt x="2953281" y="2983998"/>
                </a:lnTo>
                <a:lnTo>
                  <a:pt x="2942618" y="2983998"/>
                </a:lnTo>
                <a:lnTo>
                  <a:pt x="2942619" y="2981677"/>
                </a:lnTo>
                <a:lnTo>
                  <a:pt x="2953586" y="2981677"/>
                </a:lnTo>
                <a:lnTo>
                  <a:pt x="2953625" y="2971807"/>
                </a:lnTo>
                <a:lnTo>
                  <a:pt x="2953636" y="2971730"/>
                </a:lnTo>
                <a:lnTo>
                  <a:pt x="2942651" y="2971730"/>
                </a:lnTo>
                <a:lnTo>
                  <a:pt x="2942651" y="2969410"/>
                </a:lnTo>
                <a:lnTo>
                  <a:pt x="2953932" y="2969409"/>
                </a:lnTo>
                <a:lnTo>
                  <a:pt x="2953971" y="2959603"/>
                </a:lnTo>
                <a:lnTo>
                  <a:pt x="2953989" y="2959476"/>
                </a:lnTo>
                <a:lnTo>
                  <a:pt x="2942685" y="2959476"/>
                </a:lnTo>
                <a:lnTo>
                  <a:pt x="2942685" y="2957156"/>
                </a:lnTo>
                <a:lnTo>
                  <a:pt x="2954279" y="2957155"/>
                </a:lnTo>
                <a:lnTo>
                  <a:pt x="2954318" y="2947399"/>
                </a:lnTo>
                <a:lnTo>
                  <a:pt x="2954343" y="2947220"/>
                </a:lnTo>
                <a:lnTo>
                  <a:pt x="2942719" y="2947220"/>
                </a:lnTo>
                <a:lnTo>
                  <a:pt x="2942716" y="2944900"/>
                </a:lnTo>
                <a:lnTo>
                  <a:pt x="2954624" y="2944900"/>
                </a:lnTo>
                <a:lnTo>
                  <a:pt x="2954618" y="2936180"/>
                </a:lnTo>
                <a:lnTo>
                  <a:pt x="2954617" y="2936080"/>
                </a:lnTo>
                <a:lnTo>
                  <a:pt x="2942594" y="2936080"/>
                </a:lnTo>
                <a:lnTo>
                  <a:pt x="2942595" y="2931440"/>
                </a:lnTo>
                <a:lnTo>
                  <a:pt x="2954627" y="2931440"/>
                </a:lnTo>
                <a:lnTo>
                  <a:pt x="2954620" y="2922697"/>
                </a:lnTo>
                <a:lnTo>
                  <a:pt x="2942697" y="2922698"/>
                </a:lnTo>
                <a:lnTo>
                  <a:pt x="2942698" y="2920377"/>
                </a:lnTo>
                <a:lnTo>
                  <a:pt x="2954926" y="2920377"/>
                </a:lnTo>
                <a:lnTo>
                  <a:pt x="2954939" y="2920279"/>
                </a:lnTo>
                <a:lnTo>
                  <a:pt x="2954879" y="2910431"/>
                </a:lnTo>
                <a:lnTo>
                  <a:pt x="2942639" y="2910431"/>
                </a:lnTo>
                <a:lnTo>
                  <a:pt x="2942639" y="2908110"/>
                </a:lnTo>
                <a:lnTo>
                  <a:pt x="2955189" y="2908110"/>
                </a:lnTo>
                <a:lnTo>
                  <a:pt x="2955196" y="2908062"/>
                </a:lnTo>
                <a:lnTo>
                  <a:pt x="2955223" y="2898175"/>
                </a:lnTo>
                <a:lnTo>
                  <a:pt x="2942673" y="2898175"/>
                </a:lnTo>
                <a:lnTo>
                  <a:pt x="2942673" y="2895855"/>
                </a:lnTo>
                <a:lnTo>
                  <a:pt x="2955338" y="2895855"/>
                </a:lnTo>
                <a:lnTo>
                  <a:pt x="2955360" y="2887455"/>
                </a:lnTo>
                <a:lnTo>
                  <a:pt x="2955575" y="2885909"/>
                </a:lnTo>
                <a:lnTo>
                  <a:pt x="2942620" y="2885909"/>
                </a:lnTo>
                <a:lnTo>
                  <a:pt x="2942621" y="2883588"/>
                </a:lnTo>
                <a:lnTo>
                  <a:pt x="2955669" y="2883587"/>
                </a:lnTo>
                <a:lnTo>
                  <a:pt x="2955620" y="2875239"/>
                </a:lnTo>
                <a:lnTo>
                  <a:pt x="2955837" y="2873677"/>
                </a:lnTo>
                <a:lnTo>
                  <a:pt x="2942631" y="2873677"/>
                </a:lnTo>
                <a:lnTo>
                  <a:pt x="2942631" y="2871356"/>
                </a:lnTo>
                <a:lnTo>
                  <a:pt x="2955929" y="2871356"/>
                </a:lnTo>
                <a:lnTo>
                  <a:pt x="2955877" y="2863022"/>
                </a:lnTo>
                <a:lnTo>
                  <a:pt x="2956105" y="2861385"/>
                </a:lnTo>
                <a:lnTo>
                  <a:pt x="2942596" y="2861386"/>
                </a:lnTo>
                <a:lnTo>
                  <a:pt x="2942596" y="2859065"/>
                </a:lnTo>
                <a:lnTo>
                  <a:pt x="2956202" y="2859064"/>
                </a:lnTo>
                <a:lnTo>
                  <a:pt x="2956236" y="2850730"/>
                </a:lnTo>
                <a:lnTo>
                  <a:pt x="2956446" y="2849219"/>
                </a:lnTo>
                <a:lnTo>
                  <a:pt x="2942618" y="2849219"/>
                </a:lnTo>
                <a:lnTo>
                  <a:pt x="2942618" y="2846899"/>
                </a:lnTo>
                <a:lnTo>
                  <a:pt x="2956549" y="2846898"/>
                </a:lnTo>
                <a:lnTo>
                  <a:pt x="2956582" y="2838526"/>
                </a:lnTo>
                <a:lnTo>
                  <a:pt x="2956668" y="2837907"/>
                </a:lnTo>
                <a:lnTo>
                  <a:pt x="2956812" y="2836874"/>
                </a:lnTo>
                <a:lnTo>
                  <a:pt x="2942652" y="2836874"/>
                </a:lnTo>
                <a:lnTo>
                  <a:pt x="2942653" y="2834554"/>
                </a:lnTo>
                <a:lnTo>
                  <a:pt x="2956897" y="2834554"/>
                </a:lnTo>
                <a:lnTo>
                  <a:pt x="2956929" y="2826322"/>
                </a:lnTo>
                <a:lnTo>
                  <a:pt x="2957167" y="2824606"/>
                </a:lnTo>
                <a:lnTo>
                  <a:pt x="2942597" y="2824607"/>
                </a:lnTo>
                <a:lnTo>
                  <a:pt x="2942594" y="2822286"/>
                </a:lnTo>
                <a:lnTo>
                  <a:pt x="2957247" y="2822286"/>
                </a:lnTo>
                <a:lnTo>
                  <a:pt x="2957241" y="2815015"/>
                </a:lnTo>
                <a:lnTo>
                  <a:pt x="2957273" y="2813479"/>
                </a:lnTo>
                <a:lnTo>
                  <a:pt x="2942653" y="2813479"/>
                </a:lnTo>
                <a:lnTo>
                  <a:pt x="2942654" y="2808839"/>
                </a:lnTo>
                <a:lnTo>
                  <a:pt x="2957338" y="2808839"/>
                </a:lnTo>
                <a:lnTo>
                  <a:pt x="2957332" y="2801424"/>
                </a:lnTo>
                <a:lnTo>
                  <a:pt x="2957518" y="2800084"/>
                </a:lnTo>
                <a:lnTo>
                  <a:pt x="2942664" y="2800084"/>
                </a:lnTo>
                <a:lnTo>
                  <a:pt x="2942664" y="2797763"/>
                </a:lnTo>
                <a:lnTo>
                  <a:pt x="2957656" y="2797763"/>
                </a:lnTo>
                <a:lnTo>
                  <a:pt x="2957678" y="2789220"/>
                </a:lnTo>
                <a:lnTo>
                  <a:pt x="2957871" y="2787829"/>
                </a:lnTo>
                <a:lnTo>
                  <a:pt x="2942697" y="2787829"/>
                </a:lnTo>
                <a:lnTo>
                  <a:pt x="2942698" y="2785509"/>
                </a:lnTo>
                <a:lnTo>
                  <a:pt x="2958001" y="2785509"/>
                </a:lnTo>
                <a:lnTo>
                  <a:pt x="2958024" y="2777016"/>
                </a:lnTo>
                <a:lnTo>
                  <a:pt x="2958227" y="2775562"/>
                </a:lnTo>
                <a:lnTo>
                  <a:pt x="2942642" y="2775562"/>
                </a:lnTo>
                <a:lnTo>
                  <a:pt x="2942642" y="2773241"/>
                </a:lnTo>
                <a:lnTo>
                  <a:pt x="2958347" y="2773241"/>
                </a:lnTo>
                <a:lnTo>
                  <a:pt x="2958371" y="2764812"/>
                </a:lnTo>
                <a:lnTo>
                  <a:pt x="2958580" y="2763306"/>
                </a:lnTo>
                <a:lnTo>
                  <a:pt x="2942673" y="2763306"/>
                </a:lnTo>
                <a:lnTo>
                  <a:pt x="2942673" y="2760986"/>
                </a:lnTo>
                <a:lnTo>
                  <a:pt x="2958680" y="2760986"/>
                </a:lnTo>
                <a:lnTo>
                  <a:pt x="2958628" y="2752596"/>
                </a:lnTo>
                <a:lnTo>
                  <a:pt x="2958839" y="2751075"/>
                </a:lnTo>
                <a:lnTo>
                  <a:pt x="2942689" y="2751075"/>
                </a:lnTo>
                <a:lnTo>
                  <a:pt x="2942689" y="2748755"/>
                </a:lnTo>
                <a:lnTo>
                  <a:pt x="2958940" y="2748754"/>
                </a:lnTo>
                <a:lnTo>
                  <a:pt x="2958900" y="2740291"/>
                </a:lnTo>
                <a:lnTo>
                  <a:pt x="2959110" y="2738784"/>
                </a:lnTo>
                <a:lnTo>
                  <a:pt x="2942654" y="2738784"/>
                </a:lnTo>
                <a:lnTo>
                  <a:pt x="2942655" y="2736464"/>
                </a:lnTo>
                <a:lnTo>
                  <a:pt x="2959198" y="2736464"/>
                </a:lnTo>
                <a:lnTo>
                  <a:pt x="2959157" y="2728075"/>
                </a:lnTo>
                <a:lnTo>
                  <a:pt x="2959360" y="2726618"/>
                </a:lnTo>
                <a:lnTo>
                  <a:pt x="2942673" y="2726618"/>
                </a:lnTo>
                <a:lnTo>
                  <a:pt x="2942674" y="2724297"/>
                </a:lnTo>
                <a:lnTo>
                  <a:pt x="2959469" y="2724297"/>
                </a:lnTo>
                <a:lnTo>
                  <a:pt x="2959504" y="2715870"/>
                </a:lnTo>
                <a:lnTo>
                  <a:pt x="2959811" y="2713661"/>
                </a:lnTo>
                <a:lnTo>
                  <a:pt x="2959839" y="2706737"/>
                </a:lnTo>
                <a:lnTo>
                  <a:pt x="2948232" y="2706763"/>
                </a:lnTo>
                <a:lnTo>
                  <a:pt x="2948226" y="2704443"/>
                </a:lnTo>
                <a:lnTo>
                  <a:pt x="2959848" y="2704417"/>
                </a:lnTo>
                <a:lnTo>
                  <a:pt x="2959850" y="2703667"/>
                </a:lnTo>
                <a:lnTo>
                  <a:pt x="2960081" y="2702005"/>
                </a:lnTo>
                <a:lnTo>
                  <a:pt x="2942653" y="2702005"/>
                </a:lnTo>
                <a:lnTo>
                  <a:pt x="2942653" y="2699685"/>
                </a:lnTo>
                <a:lnTo>
                  <a:pt x="2960108" y="2699685"/>
                </a:lnTo>
                <a:lnTo>
                  <a:pt x="2960101" y="2692801"/>
                </a:lnTo>
                <a:lnTo>
                  <a:pt x="2960109" y="2688208"/>
                </a:lnTo>
                <a:lnTo>
                  <a:pt x="2960154" y="2683276"/>
                </a:lnTo>
                <a:lnTo>
                  <a:pt x="2948262" y="2683303"/>
                </a:lnTo>
                <a:lnTo>
                  <a:pt x="2948251" y="2678664"/>
                </a:lnTo>
                <a:lnTo>
                  <a:pt x="2960268" y="2678637"/>
                </a:lnTo>
                <a:lnTo>
                  <a:pt x="2960496" y="2677000"/>
                </a:lnTo>
                <a:lnTo>
                  <a:pt x="2960463" y="2669885"/>
                </a:lnTo>
                <a:lnTo>
                  <a:pt x="2948161" y="2669913"/>
                </a:lnTo>
                <a:lnTo>
                  <a:pt x="2948158" y="2667593"/>
                </a:lnTo>
                <a:lnTo>
                  <a:pt x="2960451" y="2667565"/>
                </a:lnTo>
                <a:lnTo>
                  <a:pt x="2960449" y="2666993"/>
                </a:lnTo>
                <a:lnTo>
                  <a:pt x="2960696" y="2665216"/>
                </a:lnTo>
                <a:lnTo>
                  <a:pt x="2942578" y="2665216"/>
                </a:lnTo>
                <a:lnTo>
                  <a:pt x="2942579" y="2662895"/>
                </a:lnTo>
                <a:lnTo>
                  <a:pt x="2960764" y="2662895"/>
                </a:lnTo>
                <a:lnTo>
                  <a:pt x="2960795" y="2654790"/>
                </a:lnTo>
                <a:lnTo>
                  <a:pt x="2961050" y="2652959"/>
                </a:lnTo>
                <a:lnTo>
                  <a:pt x="2942698" y="2652960"/>
                </a:lnTo>
                <a:lnTo>
                  <a:pt x="2942698" y="2650640"/>
                </a:lnTo>
                <a:lnTo>
                  <a:pt x="2961108" y="2650639"/>
                </a:lnTo>
                <a:lnTo>
                  <a:pt x="2961141" y="2642585"/>
                </a:lnTo>
                <a:lnTo>
                  <a:pt x="2961399" y="2640730"/>
                </a:lnTo>
                <a:lnTo>
                  <a:pt x="2961361" y="2633122"/>
                </a:lnTo>
                <a:lnTo>
                  <a:pt x="2948182" y="2633152"/>
                </a:lnTo>
                <a:lnTo>
                  <a:pt x="2948177" y="2630832"/>
                </a:lnTo>
                <a:lnTo>
                  <a:pt x="2961350" y="2630802"/>
                </a:lnTo>
                <a:lnTo>
                  <a:pt x="2961349" y="2630724"/>
                </a:lnTo>
                <a:lnTo>
                  <a:pt x="2961664" y="2628461"/>
                </a:lnTo>
                <a:lnTo>
                  <a:pt x="2942655" y="2628461"/>
                </a:lnTo>
                <a:lnTo>
                  <a:pt x="2942656" y="2626140"/>
                </a:lnTo>
                <a:lnTo>
                  <a:pt x="2961676" y="2626140"/>
                </a:lnTo>
                <a:lnTo>
                  <a:pt x="2961699" y="2618519"/>
                </a:lnTo>
                <a:lnTo>
                  <a:pt x="2962018" y="2616222"/>
                </a:lnTo>
                <a:lnTo>
                  <a:pt x="2962018" y="2616183"/>
                </a:lnTo>
                <a:lnTo>
                  <a:pt x="2942710" y="2616183"/>
                </a:lnTo>
                <a:lnTo>
                  <a:pt x="2942710" y="2613862"/>
                </a:lnTo>
                <a:lnTo>
                  <a:pt x="2962024" y="2613862"/>
                </a:lnTo>
                <a:lnTo>
                  <a:pt x="2962045" y="2606316"/>
                </a:lnTo>
                <a:lnTo>
                  <a:pt x="2962364" y="2604018"/>
                </a:lnTo>
                <a:lnTo>
                  <a:pt x="2962384" y="2596435"/>
                </a:lnTo>
                <a:lnTo>
                  <a:pt x="2948012" y="2596468"/>
                </a:lnTo>
                <a:lnTo>
                  <a:pt x="2948006" y="2594148"/>
                </a:lnTo>
                <a:lnTo>
                  <a:pt x="2962390" y="2594115"/>
                </a:lnTo>
                <a:lnTo>
                  <a:pt x="2962391" y="2594111"/>
                </a:lnTo>
                <a:lnTo>
                  <a:pt x="2962711" y="2591814"/>
                </a:lnTo>
                <a:lnTo>
                  <a:pt x="2962711" y="2591748"/>
                </a:lnTo>
                <a:lnTo>
                  <a:pt x="2942676" y="2591749"/>
                </a:lnTo>
                <a:lnTo>
                  <a:pt x="2942676" y="2589428"/>
                </a:lnTo>
                <a:lnTo>
                  <a:pt x="2962717" y="2589427"/>
                </a:lnTo>
                <a:lnTo>
                  <a:pt x="2962737" y="2581908"/>
                </a:lnTo>
                <a:lnTo>
                  <a:pt x="2963020" y="2579875"/>
                </a:lnTo>
                <a:lnTo>
                  <a:pt x="2963013" y="2571922"/>
                </a:lnTo>
                <a:lnTo>
                  <a:pt x="2947936" y="2571957"/>
                </a:lnTo>
                <a:lnTo>
                  <a:pt x="2947931" y="2569636"/>
                </a:lnTo>
                <a:lnTo>
                  <a:pt x="2963013" y="2569602"/>
                </a:lnTo>
                <a:lnTo>
                  <a:pt x="2963017" y="2568264"/>
                </a:lnTo>
                <a:lnTo>
                  <a:pt x="2942678" y="2568264"/>
                </a:lnTo>
                <a:lnTo>
                  <a:pt x="2942678" y="2563624"/>
                </a:lnTo>
                <a:lnTo>
                  <a:pt x="2963024" y="2563624"/>
                </a:lnTo>
                <a:lnTo>
                  <a:pt x="2963030" y="2559066"/>
                </a:lnTo>
                <a:lnTo>
                  <a:pt x="3164233" y="2559028"/>
                </a:lnTo>
                <a:lnTo>
                  <a:pt x="3214672" y="2196462"/>
                </a:lnTo>
                <a:cubicBezTo>
                  <a:pt x="3215817" y="2188397"/>
                  <a:pt x="3220112" y="2181552"/>
                  <a:pt x="3226138" y="2177005"/>
                </a:cubicBezTo>
                <a:lnTo>
                  <a:pt x="3247906" y="2171314"/>
                </a:lnTo>
                <a:lnTo>
                  <a:pt x="3247995" y="2171291"/>
                </a:lnTo>
                <a:lnTo>
                  <a:pt x="3326991" y="2182281"/>
                </a:lnTo>
                <a:lnTo>
                  <a:pt x="3326992" y="2182281"/>
                </a:lnTo>
                <a:lnTo>
                  <a:pt x="3452755" y="2199777"/>
                </a:lnTo>
                <a:cubicBezTo>
                  <a:pt x="3468929" y="2202027"/>
                  <a:pt x="3480226" y="2216921"/>
                  <a:pt x="3478029" y="2233100"/>
                </a:cubicBezTo>
                <a:lnTo>
                  <a:pt x="3467022" y="2312223"/>
                </a:lnTo>
                <a:lnTo>
                  <a:pt x="3467287" y="2312260"/>
                </a:lnTo>
                <a:lnTo>
                  <a:pt x="3435431" y="2541249"/>
                </a:lnTo>
                <a:lnTo>
                  <a:pt x="3435165" y="2541212"/>
                </a:lnTo>
                <a:lnTo>
                  <a:pt x="3423378" y="2625939"/>
                </a:lnTo>
                <a:cubicBezTo>
                  <a:pt x="3421035" y="2642072"/>
                  <a:pt x="3406121" y="2653313"/>
                  <a:pt x="3389967" y="2651110"/>
                </a:cubicBezTo>
                <a:lnTo>
                  <a:pt x="3389879" y="2651098"/>
                </a:lnTo>
                <a:lnTo>
                  <a:pt x="3264203" y="2633614"/>
                </a:lnTo>
                <a:lnTo>
                  <a:pt x="3264027" y="2633589"/>
                </a:lnTo>
                <a:lnTo>
                  <a:pt x="3231802" y="2629106"/>
                </a:lnTo>
                <a:lnTo>
                  <a:pt x="3225805" y="3126325"/>
                </a:lnTo>
                <a:lnTo>
                  <a:pt x="3317707" y="2884967"/>
                </a:lnTo>
                <a:cubicBezTo>
                  <a:pt x="3379620" y="2742410"/>
                  <a:pt x="3450668" y="2603998"/>
                  <a:pt x="3530397" y="2470596"/>
                </a:cubicBezTo>
                <a:lnTo>
                  <a:pt x="3569047" y="2492557"/>
                </a:lnTo>
                <a:lnTo>
                  <a:pt x="3529816" y="2470245"/>
                </a:lnTo>
                <a:lnTo>
                  <a:pt x="3574011" y="2397709"/>
                </a:lnTo>
                <a:lnTo>
                  <a:pt x="3650296" y="2272513"/>
                </a:lnTo>
                <a:cubicBezTo>
                  <a:pt x="3701798" y="2189345"/>
                  <a:pt x="3748728" y="2117550"/>
                  <a:pt x="3787566" y="2059755"/>
                </a:cubicBezTo>
                <a:lnTo>
                  <a:pt x="3819441" y="2012811"/>
                </a:lnTo>
                <a:lnTo>
                  <a:pt x="3818574" y="2012239"/>
                </a:lnTo>
                <a:cubicBezTo>
                  <a:pt x="3813285" y="1972875"/>
                  <a:pt x="3815464" y="1932862"/>
                  <a:pt x="3824981" y="1894304"/>
                </a:cubicBezTo>
                <a:cubicBezTo>
                  <a:pt x="3832409" y="1864229"/>
                  <a:pt x="3844520" y="1835518"/>
                  <a:pt x="3860874" y="1809207"/>
                </a:cubicBezTo>
                <a:lnTo>
                  <a:pt x="3861291" y="1808565"/>
                </a:lnTo>
                <a:lnTo>
                  <a:pt x="3862558" y="1806172"/>
                </a:lnTo>
                <a:lnTo>
                  <a:pt x="3862653" y="1805489"/>
                </a:lnTo>
                <a:cubicBezTo>
                  <a:pt x="3867340" y="1796601"/>
                  <a:pt x="3872478" y="1787965"/>
                  <a:pt x="3878055" y="1779615"/>
                </a:cubicBezTo>
                <a:cubicBezTo>
                  <a:pt x="3888909" y="1763107"/>
                  <a:pt x="3900354" y="1748843"/>
                  <a:pt x="3910039" y="1736857"/>
                </a:cubicBezTo>
                <a:cubicBezTo>
                  <a:pt x="3954807" y="1682310"/>
                  <a:pt x="4013308" y="1640692"/>
                  <a:pt x="4079514" y="1616291"/>
                </a:cubicBezTo>
                <a:cubicBezTo>
                  <a:pt x="4085310" y="1614123"/>
                  <a:pt x="4090717" y="1612173"/>
                  <a:pt x="4095910" y="1610463"/>
                </a:cubicBezTo>
                <a:lnTo>
                  <a:pt x="4101001" y="1608829"/>
                </a:lnTo>
                <a:lnTo>
                  <a:pt x="4100956" y="1609010"/>
                </a:lnTo>
                <a:lnTo>
                  <a:pt x="4101165" y="1608943"/>
                </a:lnTo>
                <a:cubicBezTo>
                  <a:pt x="4098615" y="1618859"/>
                  <a:pt x="4095766" y="1630264"/>
                  <a:pt x="4092633" y="1643072"/>
                </a:cubicBezTo>
                <a:lnTo>
                  <a:pt x="4092559" y="1643601"/>
                </a:lnTo>
                <a:lnTo>
                  <a:pt x="4083020" y="1684977"/>
                </a:lnTo>
                <a:cubicBezTo>
                  <a:pt x="4081255" y="1692479"/>
                  <a:pt x="4079530" y="1700348"/>
                  <a:pt x="4077756" y="1708568"/>
                </a:cubicBezTo>
                <a:cubicBezTo>
                  <a:pt x="4074244" y="1724746"/>
                  <a:pt x="4070560" y="1742162"/>
                  <a:pt x="4066917" y="1760575"/>
                </a:cubicBezTo>
                <a:cubicBezTo>
                  <a:pt x="4053323" y="1828503"/>
                  <a:pt x="4048933" y="1863298"/>
                  <a:pt x="4040638" y="1893134"/>
                </a:cubicBezTo>
                <a:cubicBezTo>
                  <a:pt x="4037349" y="1905316"/>
                  <a:pt x="4033125" y="1917224"/>
                  <a:pt x="4028024" y="1928766"/>
                </a:cubicBezTo>
                <a:cubicBezTo>
                  <a:pt x="4015607" y="1957309"/>
                  <a:pt x="3993943" y="1994041"/>
                  <a:pt x="3953717" y="2032156"/>
                </a:cubicBezTo>
                <a:lnTo>
                  <a:pt x="3912023" y="2066329"/>
                </a:lnTo>
                <a:lnTo>
                  <a:pt x="3830301" y="2302452"/>
                </a:lnTo>
                <a:lnTo>
                  <a:pt x="3751196" y="2498410"/>
                </a:lnTo>
                <a:lnTo>
                  <a:pt x="3730874" y="2548755"/>
                </a:lnTo>
                <a:cubicBezTo>
                  <a:pt x="3725962" y="2558161"/>
                  <a:pt x="3721844" y="2567679"/>
                  <a:pt x="3718017" y="2577055"/>
                </a:cubicBezTo>
                <a:lnTo>
                  <a:pt x="3715065" y="2575372"/>
                </a:lnTo>
                <a:lnTo>
                  <a:pt x="3715016" y="2575483"/>
                </a:lnTo>
                <a:lnTo>
                  <a:pt x="3718334" y="2577370"/>
                </a:lnTo>
                <a:cubicBezTo>
                  <a:pt x="3650856" y="2730242"/>
                  <a:pt x="3576212" y="2879749"/>
                  <a:pt x="3494680" y="3025398"/>
                </a:cubicBezTo>
                <a:lnTo>
                  <a:pt x="3345535" y="3264540"/>
                </a:lnTo>
                <a:lnTo>
                  <a:pt x="4471600" y="1946346"/>
                </a:lnTo>
                <a:lnTo>
                  <a:pt x="4471936" y="1946634"/>
                </a:lnTo>
                <a:lnTo>
                  <a:pt x="4472525" y="1945944"/>
                </a:lnTo>
                <a:lnTo>
                  <a:pt x="4472790" y="1945981"/>
                </a:lnTo>
                <a:lnTo>
                  <a:pt x="4474042" y="1947050"/>
                </a:lnTo>
                <a:lnTo>
                  <a:pt x="4475420" y="1945437"/>
                </a:lnTo>
                <a:lnTo>
                  <a:pt x="4610844" y="2061213"/>
                </a:lnTo>
                <a:lnTo>
                  <a:pt x="4609518" y="2062764"/>
                </a:lnTo>
                <a:lnTo>
                  <a:pt x="4686712" y="2128694"/>
                </a:lnTo>
                <a:lnTo>
                  <a:pt x="5264314" y="1063826"/>
                </a:lnTo>
                <a:cubicBezTo>
                  <a:pt x="5264676" y="1062583"/>
                  <a:pt x="5265175" y="1061384"/>
                  <a:pt x="5265802" y="1060249"/>
                </a:cubicBezTo>
                <a:lnTo>
                  <a:pt x="5268095" y="1058441"/>
                </a:lnTo>
                <a:lnTo>
                  <a:pt x="5267787" y="1058273"/>
                </a:lnTo>
                <a:lnTo>
                  <a:pt x="5315156" y="1012432"/>
                </a:lnTo>
                <a:lnTo>
                  <a:pt x="5370445" y="958862"/>
                </a:lnTo>
                <a:lnTo>
                  <a:pt x="5375751" y="953745"/>
                </a:lnTo>
                <a:lnTo>
                  <a:pt x="5377102" y="953699"/>
                </a:lnTo>
                <a:close/>
                <a:moveTo>
                  <a:pt x="4610339" y="726752"/>
                </a:moveTo>
                <a:cubicBezTo>
                  <a:pt x="4623685" y="727798"/>
                  <a:pt x="4636824" y="730665"/>
                  <a:pt x="4649397" y="735271"/>
                </a:cubicBezTo>
                <a:lnTo>
                  <a:pt x="4649660" y="735220"/>
                </a:lnTo>
                <a:lnTo>
                  <a:pt x="4641808" y="737859"/>
                </a:lnTo>
                <a:lnTo>
                  <a:pt x="4674844" y="747169"/>
                </a:lnTo>
                <a:cubicBezTo>
                  <a:pt x="4726003" y="772753"/>
                  <a:pt x="4760674" y="825567"/>
                  <a:pt x="4760794" y="885943"/>
                </a:cubicBezTo>
                <a:lnTo>
                  <a:pt x="4760933" y="1199701"/>
                </a:lnTo>
                <a:lnTo>
                  <a:pt x="4761276" y="1273223"/>
                </a:lnTo>
                <a:lnTo>
                  <a:pt x="4761299" y="1469991"/>
                </a:lnTo>
                <a:cubicBezTo>
                  <a:pt x="4759907" y="1485520"/>
                  <a:pt x="4746245" y="1497018"/>
                  <a:pt x="4730702" y="1495739"/>
                </a:cubicBezTo>
                <a:lnTo>
                  <a:pt x="4713214" y="1494218"/>
                </a:lnTo>
                <a:lnTo>
                  <a:pt x="4660648" y="1616655"/>
                </a:lnTo>
                <a:lnTo>
                  <a:pt x="4620367" y="1613146"/>
                </a:lnTo>
                <a:lnTo>
                  <a:pt x="4615516" y="1668532"/>
                </a:lnTo>
                <a:lnTo>
                  <a:pt x="4576582" y="1665138"/>
                </a:lnTo>
                <a:lnTo>
                  <a:pt x="4571053" y="1728182"/>
                </a:lnTo>
                <a:lnTo>
                  <a:pt x="4492906" y="1770837"/>
                </a:lnTo>
                <a:lnTo>
                  <a:pt x="4492965" y="1770179"/>
                </a:lnTo>
                <a:lnTo>
                  <a:pt x="4491892" y="1770760"/>
                </a:lnTo>
                <a:lnTo>
                  <a:pt x="4498783" y="1661417"/>
                </a:lnTo>
                <a:lnTo>
                  <a:pt x="4469522" y="1657115"/>
                </a:lnTo>
                <a:lnTo>
                  <a:pt x="4469561" y="1655807"/>
                </a:lnTo>
                <a:lnTo>
                  <a:pt x="4465756" y="1655475"/>
                </a:lnTo>
                <a:lnTo>
                  <a:pt x="4470246" y="1604032"/>
                </a:lnTo>
                <a:lnTo>
                  <a:pt x="4423331" y="1599903"/>
                </a:lnTo>
                <a:lnTo>
                  <a:pt x="4394763" y="1470005"/>
                </a:lnTo>
                <a:lnTo>
                  <a:pt x="4395791" y="1470096"/>
                </a:lnTo>
                <a:lnTo>
                  <a:pt x="4395013" y="1466548"/>
                </a:lnTo>
                <a:lnTo>
                  <a:pt x="4377057" y="1464986"/>
                </a:lnTo>
                <a:lnTo>
                  <a:pt x="4368816" y="1460693"/>
                </a:lnTo>
                <a:lnTo>
                  <a:pt x="4368693" y="1460682"/>
                </a:lnTo>
                <a:lnTo>
                  <a:pt x="4358563" y="1455351"/>
                </a:lnTo>
                <a:lnTo>
                  <a:pt x="4357880" y="1454995"/>
                </a:lnTo>
                <a:lnTo>
                  <a:pt x="4357879" y="1454991"/>
                </a:lnTo>
                <a:lnTo>
                  <a:pt x="4349546" y="1450606"/>
                </a:lnTo>
                <a:cubicBezTo>
                  <a:pt x="4344905" y="1445057"/>
                  <a:pt x="4342367" y="1437750"/>
                  <a:pt x="4343016" y="1429981"/>
                </a:cubicBezTo>
                <a:lnTo>
                  <a:pt x="4444009" y="854591"/>
                </a:lnTo>
                <a:cubicBezTo>
                  <a:pt x="4457924" y="775300"/>
                  <a:pt x="4530136" y="719801"/>
                  <a:pt x="4610339" y="726752"/>
                </a:cubicBezTo>
                <a:close/>
                <a:moveTo>
                  <a:pt x="3137489" y="323968"/>
                </a:moveTo>
                <a:lnTo>
                  <a:pt x="3163192" y="491992"/>
                </a:lnTo>
                <a:lnTo>
                  <a:pt x="3163198" y="491992"/>
                </a:lnTo>
                <a:lnTo>
                  <a:pt x="3163629" y="494814"/>
                </a:lnTo>
                <a:lnTo>
                  <a:pt x="3163623" y="494815"/>
                </a:lnTo>
                <a:lnTo>
                  <a:pt x="3168754" y="528360"/>
                </a:lnTo>
                <a:lnTo>
                  <a:pt x="3168766" y="528358"/>
                </a:lnTo>
                <a:lnTo>
                  <a:pt x="3169197" y="531180"/>
                </a:lnTo>
                <a:lnTo>
                  <a:pt x="3169188" y="531182"/>
                </a:lnTo>
                <a:lnTo>
                  <a:pt x="3170465" y="539538"/>
                </a:lnTo>
                <a:lnTo>
                  <a:pt x="3170492" y="539534"/>
                </a:lnTo>
                <a:lnTo>
                  <a:pt x="3170923" y="542356"/>
                </a:lnTo>
                <a:lnTo>
                  <a:pt x="3170896" y="542360"/>
                </a:lnTo>
                <a:lnTo>
                  <a:pt x="3172619" y="553619"/>
                </a:lnTo>
                <a:lnTo>
                  <a:pt x="3172634" y="553616"/>
                </a:lnTo>
                <a:lnTo>
                  <a:pt x="3173065" y="556439"/>
                </a:lnTo>
                <a:lnTo>
                  <a:pt x="3173050" y="556441"/>
                </a:lnTo>
                <a:lnTo>
                  <a:pt x="3174315" y="564713"/>
                </a:lnTo>
                <a:lnTo>
                  <a:pt x="3174321" y="564713"/>
                </a:lnTo>
                <a:lnTo>
                  <a:pt x="3174752" y="567535"/>
                </a:lnTo>
                <a:lnTo>
                  <a:pt x="3174746" y="567535"/>
                </a:lnTo>
                <a:lnTo>
                  <a:pt x="3179878" y="601075"/>
                </a:lnTo>
                <a:lnTo>
                  <a:pt x="3179914" y="601069"/>
                </a:lnTo>
                <a:lnTo>
                  <a:pt x="3180345" y="603891"/>
                </a:lnTo>
                <a:lnTo>
                  <a:pt x="3180309" y="603897"/>
                </a:lnTo>
                <a:lnTo>
                  <a:pt x="3183315" y="623551"/>
                </a:lnTo>
                <a:lnTo>
                  <a:pt x="3183318" y="623551"/>
                </a:lnTo>
                <a:lnTo>
                  <a:pt x="3183752" y="626373"/>
                </a:lnTo>
                <a:lnTo>
                  <a:pt x="3183749" y="626374"/>
                </a:lnTo>
                <a:lnTo>
                  <a:pt x="3187166" y="648737"/>
                </a:lnTo>
                <a:lnTo>
                  <a:pt x="3187187" y="648734"/>
                </a:lnTo>
                <a:lnTo>
                  <a:pt x="3187619" y="651556"/>
                </a:lnTo>
                <a:lnTo>
                  <a:pt x="3187597" y="651559"/>
                </a:lnTo>
                <a:lnTo>
                  <a:pt x="3209425" y="794251"/>
                </a:lnTo>
                <a:lnTo>
                  <a:pt x="3209425" y="794250"/>
                </a:lnTo>
                <a:lnTo>
                  <a:pt x="3209857" y="797073"/>
                </a:lnTo>
                <a:lnTo>
                  <a:pt x="3209857" y="797073"/>
                </a:lnTo>
                <a:lnTo>
                  <a:pt x="3213271" y="819395"/>
                </a:lnTo>
                <a:lnTo>
                  <a:pt x="3213280" y="819394"/>
                </a:lnTo>
                <a:lnTo>
                  <a:pt x="3213711" y="822215"/>
                </a:lnTo>
                <a:lnTo>
                  <a:pt x="3213703" y="822217"/>
                </a:lnTo>
                <a:lnTo>
                  <a:pt x="3222684" y="880932"/>
                </a:lnTo>
                <a:lnTo>
                  <a:pt x="3222702" y="880929"/>
                </a:lnTo>
                <a:lnTo>
                  <a:pt x="3223133" y="883751"/>
                </a:lnTo>
                <a:lnTo>
                  <a:pt x="3223115" y="883754"/>
                </a:lnTo>
                <a:lnTo>
                  <a:pt x="3227825" y="914550"/>
                </a:lnTo>
                <a:lnTo>
                  <a:pt x="3227879" y="914542"/>
                </a:lnTo>
                <a:lnTo>
                  <a:pt x="3228310" y="917364"/>
                </a:lnTo>
                <a:lnTo>
                  <a:pt x="3228257" y="917372"/>
                </a:lnTo>
                <a:lnTo>
                  <a:pt x="3244524" y="1023709"/>
                </a:lnTo>
                <a:lnTo>
                  <a:pt x="3244563" y="1023704"/>
                </a:lnTo>
                <a:lnTo>
                  <a:pt x="3244994" y="1026525"/>
                </a:lnTo>
                <a:lnTo>
                  <a:pt x="3244958" y="1026532"/>
                </a:lnTo>
                <a:lnTo>
                  <a:pt x="3287334" y="1303562"/>
                </a:lnTo>
                <a:lnTo>
                  <a:pt x="3287355" y="1303558"/>
                </a:lnTo>
                <a:lnTo>
                  <a:pt x="3287786" y="1306380"/>
                </a:lnTo>
                <a:lnTo>
                  <a:pt x="3287765" y="1306384"/>
                </a:lnTo>
                <a:lnTo>
                  <a:pt x="3332206" y="1596723"/>
                </a:lnTo>
                <a:lnTo>
                  <a:pt x="2584943" y="789228"/>
                </a:lnTo>
                <a:lnTo>
                  <a:pt x="2276247" y="455675"/>
                </a:lnTo>
                <a:close/>
                <a:moveTo>
                  <a:pt x="6778429" y="802403"/>
                </a:moveTo>
                <a:lnTo>
                  <a:pt x="6735441" y="867154"/>
                </a:lnTo>
                <a:lnTo>
                  <a:pt x="6737031" y="868069"/>
                </a:lnTo>
                <a:lnTo>
                  <a:pt x="6670633" y="966273"/>
                </a:lnTo>
                <a:lnTo>
                  <a:pt x="6655341" y="989315"/>
                </a:lnTo>
                <a:lnTo>
                  <a:pt x="6655647" y="992703"/>
                </a:lnTo>
                <a:lnTo>
                  <a:pt x="6647477" y="1000520"/>
                </a:lnTo>
                <a:lnTo>
                  <a:pt x="6646562" y="1001874"/>
                </a:lnTo>
                <a:lnTo>
                  <a:pt x="6646254" y="1001691"/>
                </a:lnTo>
                <a:lnTo>
                  <a:pt x="5284508" y="2304763"/>
                </a:lnTo>
                <a:lnTo>
                  <a:pt x="5285432" y="2305740"/>
                </a:lnTo>
                <a:lnTo>
                  <a:pt x="5229480" y="2358649"/>
                </a:lnTo>
                <a:lnTo>
                  <a:pt x="5229390" y="2358553"/>
                </a:lnTo>
                <a:lnTo>
                  <a:pt x="5229361" y="2358579"/>
                </a:lnTo>
                <a:lnTo>
                  <a:pt x="5228495" y="2357666"/>
                </a:lnTo>
                <a:lnTo>
                  <a:pt x="5214239" y="2371146"/>
                </a:lnTo>
                <a:cubicBezTo>
                  <a:pt x="5193791" y="2390476"/>
                  <a:pt x="5161549" y="2389575"/>
                  <a:pt x="5142213" y="2369130"/>
                </a:cubicBezTo>
                <a:lnTo>
                  <a:pt x="5140293" y="2364106"/>
                </a:lnTo>
                <a:lnTo>
                  <a:pt x="5141560" y="2368505"/>
                </a:lnTo>
                <a:lnTo>
                  <a:pt x="5125536" y="2351609"/>
                </a:lnTo>
                <a:cubicBezTo>
                  <a:pt x="5114364" y="2339770"/>
                  <a:pt x="5117142" y="2318568"/>
                  <a:pt x="5131992" y="2304866"/>
                </a:cubicBezTo>
                <a:lnTo>
                  <a:pt x="5160653" y="2277773"/>
                </a:lnTo>
                <a:lnTo>
                  <a:pt x="5161080" y="2278224"/>
                </a:lnTo>
                <a:lnTo>
                  <a:pt x="5209038" y="2232873"/>
                </a:lnTo>
                <a:lnTo>
                  <a:pt x="5208646" y="2232467"/>
                </a:lnTo>
                <a:lnTo>
                  <a:pt x="6572095" y="927678"/>
                </a:lnTo>
                <a:cubicBezTo>
                  <a:pt x="6572877" y="926650"/>
                  <a:pt x="6573748" y="925701"/>
                  <a:pt x="6574712" y="924837"/>
                </a:cubicBezTo>
                <a:lnTo>
                  <a:pt x="6577223" y="923535"/>
                </a:lnTo>
                <a:lnTo>
                  <a:pt x="6577148" y="923457"/>
                </a:lnTo>
                <a:lnTo>
                  <a:pt x="6632404" y="889662"/>
                </a:lnTo>
                <a:lnTo>
                  <a:pt x="6696742" y="850789"/>
                </a:lnTo>
                <a:lnTo>
                  <a:pt x="6703024" y="847047"/>
                </a:lnTo>
                <a:lnTo>
                  <a:pt x="6704217" y="847187"/>
                </a:lnTo>
                <a:close/>
                <a:moveTo>
                  <a:pt x="1570693" y="3904"/>
                </a:moveTo>
                <a:cubicBezTo>
                  <a:pt x="1590184" y="10200"/>
                  <a:pt x="1607280" y="23906"/>
                  <a:pt x="1617395" y="43541"/>
                </a:cubicBezTo>
                <a:lnTo>
                  <a:pt x="2208405" y="1198409"/>
                </a:lnTo>
                <a:lnTo>
                  <a:pt x="2178817" y="980422"/>
                </a:lnTo>
                <a:cubicBezTo>
                  <a:pt x="2178410" y="979182"/>
                  <a:pt x="2178139" y="977907"/>
                  <a:pt x="2177994" y="976614"/>
                </a:cubicBezTo>
                <a:lnTo>
                  <a:pt x="2178613" y="974016"/>
                </a:lnTo>
                <a:lnTo>
                  <a:pt x="2178350" y="974052"/>
                </a:lnTo>
                <a:lnTo>
                  <a:pt x="2189457" y="909111"/>
                </a:lnTo>
                <a:lnTo>
                  <a:pt x="2202352" y="833248"/>
                </a:lnTo>
                <a:lnTo>
                  <a:pt x="2203372" y="825913"/>
                </a:lnTo>
                <a:lnTo>
                  <a:pt x="2204361" y="825135"/>
                </a:lnTo>
                <a:lnTo>
                  <a:pt x="2219224" y="737849"/>
                </a:lnTo>
                <a:lnTo>
                  <a:pt x="2253372" y="809780"/>
                </a:lnTo>
                <a:lnTo>
                  <a:pt x="2255598" y="809009"/>
                </a:lnTo>
                <a:lnTo>
                  <a:pt x="2262313" y="823754"/>
                </a:lnTo>
                <a:lnTo>
                  <a:pt x="2264128" y="827608"/>
                </a:lnTo>
                <a:lnTo>
                  <a:pt x="2265046" y="829448"/>
                </a:lnTo>
                <a:lnTo>
                  <a:pt x="2280518" y="862590"/>
                </a:lnTo>
                <a:lnTo>
                  <a:pt x="2283039" y="867806"/>
                </a:lnTo>
                <a:lnTo>
                  <a:pt x="2290750" y="884284"/>
                </a:lnTo>
                <a:lnTo>
                  <a:pt x="2293467" y="889977"/>
                </a:lnTo>
                <a:lnTo>
                  <a:pt x="2294791" y="892774"/>
                </a:lnTo>
                <a:lnTo>
                  <a:pt x="2318450" y="943257"/>
                </a:lnTo>
                <a:lnTo>
                  <a:pt x="2322118" y="946304"/>
                </a:lnTo>
                <a:lnTo>
                  <a:pt x="2323031" y="953033"/>
                </a:lnTo>
                <a:lnTo>
                  <a:pt x="2323064" y="953104"/>
                </a:lnTo>
                <a:lnTo>
                  <a:pt x="2323323" y="954490"/>
                </a:lnTo>
                <a:lnTo>
                  <a:pt x="2323231" y="954503"/>
                </a:lnTo>
                <a:lnTo>
                  <a:pt x="2323766" y="958446"/>
                </a:lnTo>
                <a:lnTo>
                  <a:pt x="2324139" y="959265"/>
                </a:lnTo>
                <a:lnTo>
                  <a:pt x="2323888" y="959349"/>
                </a:lnTo>
                <a:lnTo>
                  <a:pt x="2409744" y="1591835"/>
                </a:lnTo>
                <a:lnTo>
                  <a:pt x="2417803" y="1607581"/>
                </a:lnTo>
                <a:cubicBezTo>
                  <a:pt x="2427804" y="1627284"/>
                  <a:pt x="2428904" y="1649174"/>
                  <a:pt x="2422591" y="1668662"/>
                </a:cubicBezTo>
                <a:lnTo>
                  <a:pt x="2420649" y="1672176"/>
                </a:lnTo>
                <a:lnTo>
                  <a:pt x="2467962" y="2020719"/>
                </a:lnTo>
                <a:lnTo>
                  <a:pt x="2493218" y="2022365"/>
                </a:lnTo>
                <a:lnTo>
                  <a:pt x="2493238" y="2022241"/>
                </a:lnTo>
                <a:lnTo>
                  <a:pt x="2493497" y="2022277"/>
                </a:lnTo>
                <a:lnTo>
                  <a:pt x="2493539" y="2022013"/>
                </a:lnTo>
                <a:lnTo>
                  <a:pt x="2498060" y="2022551"/>
                </a:lnTo>
                <a:lnTo>
                  <a:pt x="2498003" y="2022904"/>
                </a:lnTo>
                <a:lnTo>
                  <a:pt x="2498011" y="2022905"/>
                </a:lnTo>
                <a:lnTo>
                  <a:pt x="2497982" y="2023072"/>
                </a:lnTo>
                <a:lnTo>
                  <a:pt x="2541076" y="2034354"/>
                </a:lnTo>
                <a:lnTo>
                  <a:pt x="2541853" y="2031526"/>
                </a:lnTo>
                <a:lnTo>
                  <a:pt x="2544166" y="2031757"/>
                </a:lnTo>
                <a:lnTo>
                  <a:pt x="2543292" y="2034935"/>
                </a:lnTo>
                <a:lnTo>
                  <a:pt x="2588136" y="2046676"/>
                </a:lnTo>
                <a:lnTo>
                  <a:pt x="2634415" y="2067583"/>
                </a:lnTo>
                <a:lnTo>
                  <a:pt x="2634769" y="2066883"/>
                </a:lnTo>
                <a:lnTo>
                  <a:pt x="2636791" y="2067885"/>
                </a:lnTo>
                <a:lnTo>
                  <a:pt x="2636475" y="2068513"/>
                </a:lnTo>
                <a:lnTo>
                  <a:pt x="2653678" y="2076282"/>
                </a:lnTo>
                <a:lnTo>
                  <a:pt x="2672562" y="2088399"/>
                </a:lnTo>
                <a:lnTo>
                  <a:pt x="2673412" y="2087034"/>
                </a:lnTo>
                <a:lnTo>
                  <a:pt x="2673895" y="2087336"/>
                </a:lnTo>
                <a:lnTo>
                  <a:pt x="2674030" y="2087120"/>
                </a:lnTo>
                <a:lnTo>
                  <a:pt x="2677925" y="2089555"/>
                </a:lnTo>
                <a:lnTo>
                  <a:pt x="2676904" y="2091187"/>
                </a:lnTo>
                <a:lnTo>
                  <a:pt x="2714852" y="2115537"/>
                </a:lnTo>
                <a:lnTo>
                  <a:pt x="2752837" y="2148810"/>
                </a:lnTo>
                <a:lnTo>
                  <a:pt x="2753369" y="2148247"/>
                </a:lnTo>
                <a:lnTo>
                  <a:pt x="2755040" y="2149831"/>
                </a:lnTo>
                <a:lnTo>
                  <a:pt x="2754570" y="2150328"/>
                </a:lnTo>
                <a:lnTo>
                  <a:pt x="2770473" y="2164250"/>
                </a:lnTo>
                <a:lnTo>
                  <a:pt x="2785874" y="2182519"/>
                </a:lnTo>
                <a:lnTo>
                  <a:pt x="2788467" y="2180237"/>
                </a:lnTo>
                <a:lnTo>
                  <a:pt x="2789937" y="2181974"/>
                </a:lnTo>
                <a:lnTo>
                  <a:pt x="2787339" y="2184259"/>
                </a:lnTo>
                <a:lnTo>
                  <a:pt x="2819357" y="2222238"/>
                </a:lnTo>
                <a:lnTo>
                  <a:pt x="2841834" y="2261092"/>
                </a:lnTo>
                <a:lnTo>
                  <a:pt x="2845447" y="2258975"/>
                </a:lnTo>
                <a:lnTo>
                  <a:pt x="2846611" y="2260939"/>
                </a:lnTo>
                <a:lnTo>
                  <a:pt x="2842978" y="2263071"/>
                </a:lnTo>
                <a:lnTo>
                  <a:pt x="2869731" y="2309310"/>
                </a:lnTo>
                <a:lnTo>
                  <a:pt x="2883222" y="2349503"/>
                </a:lnTo>
                <a:lnTo>
                  <a:pt x="2884063" y="2349210"/>
                </a:lnTo>
                <a:lnTo>
                  <a:pt x="2884764" y="2351290"/>
                </a:lnTo>
                <a:lnTo>
                  <a:pt x="2883920" y="2351586"/>
                </a:lnTo>
                <a:lnTo>
                  <a:pt x="2898867" y="2396118"/>
                </a:lnTo>
                <a:lnTo>
                  <a:pt x="2899543" y="2395958"/>
                </a:lnTo>
                <a:lnTo>
                  <a:pt x="2899543" y="2395959"/>
                </a:lnTo>
                <a:lnTo>
                  <a:pt x="2899546" y="2395959"/>
                </a:lnTo>
                <a:lnTo>
                  <a:pt x="2900559" y="2400334"/>
                </a:lnTo>
                <a:lnTo>
                  <a:pt x="2900301" y="2400395"/>
                </a:lnTo>
                <a:lnTo>
                  <a:pt x="2900787" y="2401837"/>
                </a:lnTo>
                <a:lnTo>
                  <a:pt x="2903857" y="2440414"/>
                </a:lnTo>
                <a:lnTo>
                  <a:pt x="2905365" y="2440192"/>
                </a:lnTo>
                <a:lnTo>
                  <a:pt x="2905689" y="2442400"/>
                </a:lnTo>
                <a:lnTo>
                  <a:pt x="2904036" y="2442646"/>
                </a:lnTo>
                <a:lnTo>
                  <a:pt x="2907760" y="2489402"/>
                </a:lnTo>
                <a:lnTo>
                  <a:pt x="2908976" y="2489343"/>
                </a:lnTo>
                <a:lnTo>
                  <a:pt x="2909010" y="2491690"/>
                </a:lnTo>
                <a:lnTo>
                  <a:pt x="2907945" y="2491740"/>
                </a:lnTo>
                <a:lnTo>
                  <a:pt x="2912169" y="2544761"/>
                </a:lnTo>
                <a:lnTo>
                  <a:pt x="2903270" y="2586853"/>
                </a:lnTo>
                <a:lnTo>
                  <a:pt x="2906424" y="2587365"/>
                </a:lnTo>
                <a:lnTo>
                  <a:pt x="2905785" y="2591961"/>
                </a:lnTo>
                <a:lnTo>
                  <a:pt x="2902310" y="2591397"/>
                </a:lnTo>
                <a:lnTo>
                  <a:pt x="2894642" y="2627659"/>
                </a:lnTo>
                <a:lnTo>
                  <a:pt x="2895124" y="2627774"/>
                </a:lnTo>
                <a:lnTo>
                  <a:pt x="2894893" y="2630084"/>
                </a:lnTo>
                <a:lnTo>
                  <a:pt x="2894167" y="2629910"/>
                </a:lnTo>
                <a:lnTo>
                  <a:pt x="2882672" y="2684283"/>
                </a:lnTo>
                <a:lnTo>
                  <a:pt x="2836269" y="2769679"/>
                </a:lnTo>
                <a:lnTo>
                  <a:pt x="2841353" y="2772815"/>
                </a:lnTo>
                <a:lnTo>
                  <a:pt x="2838920" y="2776711"/>
                </a:lnTo>
                <a:lnTo>
                  <a:pt x="2838917" y="2776710"/>
                </a:lnTo>
                <a:lnTo>
                  <a:pt x="2838917" y="2776710"/>
                </a:lnTo>
                <a:lnTo>
                  <a:pt x="2834071" y="2773721"/>
                </a:lnTo>
                <a:lnTo>
                  <a:pt x="2813816" y="2810997"/>
                </a:lnTo>
                <a:lnTo>
                  <a:pt x="2781033" y="2843100"/>
                </a:lnTo>
                <a:lnTo>
                  <a:pt x="2781114" y="2843172"/>
                </a:lnTo>
                <a:lnTo>
                  <a:pt x="2779527" y="2844844"/>
                </a:lnTo>
                <a:lnTo>
                  <a:pt x="2779384" y="2844714"/>
                </a:lnTo>
                <a:lnTo>
                  <a:pt x="2742299" y="2881025"/>
                </a:lnTo>
                <a:lnTo>
                  <a:pt x="2745129" y="2884202"/>
                </a:lnTo>
                <a:lnTo>
                  <a:pt x="2743379" y="2885760"/>
                </a:lnTo>
                <a:lnTo>
                  <a:pt x="2740629" y="2882660"/>
                </a:lnTo>
                <a:lnTo>
                  <a:pt x="2707098" y="2915488"/>
                </a:lnTo>
                <a:lnTo>
                  <a:pt x="2705098" y="2916921"/>
                </a:lnTo>
                <a:lnTo>
                  <a:pt x="2705539" y="2916982"/>
                </a:lnTo>
                <a:lnTo>
                  <a:pt x="2756848" y="2987994"/>
                </a:lnTo>
                <a:lnTo>
                  <a:pt x="2575364" y="3118961"/>
                </a:lnTo>
                <a:lnTo>
                  <a:pt x="1891785" y="2171350"/>
                </a:lnTo>
                <a:lnTo>
                  <a:pt x="2072789" y="2040321"/>
                </a:lnTo>
                <a:lnTo>
                  <a:pt x="2123929" y="2111220"/>
                </a:lnTo>
                <a:lnTo>
                  <a:pt x="2126518" y="2109320"/>
                </a:lnTo>
                <a:lnTo>
                  <a:pt x="2126719" y="2109602"/>
                </a:lnTo>
                <a:lnTo>
                  <a:pt x="2166239" y="2086745"/>
                </a:lnTo>
                <a:lnTo>
                  <a:pt x="2162968" y="2081059"/>
                </a:lnTo>
                <a:lnTo>
                  <a:pt x="2164920" y="2079979"/>
                </a:lnTo>
                <a:lnTo>
                  <a:pt x="2168176" y="2085623"/>
                </a:lnTo>
                <a:lnTo>
                  <a:pt x="2213069" y="2059663"/>
                </a:lnTo>
                <a:lnTo>
                  <a:pt x="2213065" y="2059655"/>
                </a:lnTo>
                <a:lnTo>
                  <a:pt x="2215182" y="2058688"/>
                </a:lnTo>
                <a:lnTo>
                  <a:pt x="2215277" y="2058904"/>
                </a:lnTo>
                <a:lnTo>
                  <a:pt x="2253206" y="2046176"/>
                </a:lnTo>
                <a:lnTo>
                  <a:pt x="2252457" y="2043965"/>
                </a:lnTo>
                <a:lnTo>
                  <a:pt x="2254637" y="2043188"/>
                </a:lnTo>
                <a:lnTo>
                  <a:pt x="2255400" y="2045440"/>
                </a:lnTo>
                <a:lnTo>
                  <a:pt x="2299498" y="2030640"/>
                </a:lnTo>
                <a:lnTo>
                  <a:pt x="2299466" y="2030507"/>
                </a:lnTo>
                <a:lnTo>
                  <a:pt x="2300911" y="2030166"/>
                </a:lnTo>
                <a:lnTo>
                  <a:pt x="2305675" y="2028568"/>
                </a:lnTo>
                <a:lnTo>
                  <a:pt x="2320770" y="2026631"/>
                </a:lnTo>
                <a:lnTo>
                  <a:pt x="2285300" y="1765239"/>
                </a:lnTo>
                <a:lnTo>
                  <a:pt x="1135072" y="2353329"/>
                </a:lnTo>
                <a:lnTo>
                  <a:pt x="1134174" y="2351574"/>
                </a:lnTo>
                <a:lnTo>
                  <a:pt x="1133173" y="2352087"/>
                </a:lnTo>
                <a:lnTo>
                  <a:pt x="960397" y="2014303"/>
                </a:lnTo>
                <a:lnTo>
                  <a:pt x="963900" y="2038110"/>
                </a:lnTo>
                <a:cubicBezTo>
                  <a:pt x="963204" y="2057163"/>
                  <a:pt x="958970" y="2076373"/>
                  <a:pt x="950880" y="2094801"/>
                </a:cubicBezTo>
                <a:cubicBezTo>
                  <a:pt x="945600" y="2107102"/>
                  <a:pt x="938665" y="2118623"/>
                  <a:pt x="930258" y="2129049"/>
                </a:cubicBezTo>
                <a:lnTo>
                  <a:pt x="930222" y="2129314"/>
                </a:lnTo>
                <a:lnTo>
                  <a:pt x="930255" y="2121127"/>
                </a:lnTo>
                <a:lnTo>
                  <a:pt x="910874" y="2149293"/>
                </a:lnTo>
                <a:cubicBezTo>
                  <a:pt x="870194" y="2189485"/>
                  <a:pt x="809066" y="2205343"/>
                  <a:pt x="751862" y="2186122"/>
                </a:cubicBezTo>
                <a:lnTo>
                  <a:pt x="454331" y="2086171"/>
                </a:lnTo>
                <a:lnTo>
                  <a:pt x="384888" y="2062096"/>
                </a:lnTo>
                <a:lnTo>
                  <a:pt x="198904" y="1998926"/>
                </a:lnTo>
                <a:cubicBezTo>
                  <a:pt x="184643" y="1992618"/>
                  <a:pt x="178147" y="1975984"/>
                  <a:pt x="184357" y="1961677"/>
                </a:cubicBezTo>
                <a:lnTo>
                  <a:pt x="326779" y="1636655"/>
                </a:lnTo>
                <a:cubicBezTo>
                  <a:pt x="329933" y="1629526"/>
                  <a:pt x="335669" y="1624338"/>
                  <a:pt x="342405" y="1621708"/>
                </a:cubicBezTo>
                <a:lnTo>
                  <a:pt x="342452" y="1621707"/>
                </a:lnTo>
                <a:lnTo>
                  <a:pt x="349260" y="1615206"/>
                </a:lnTo>
                <a:cubicBezTo>
                  <a:pt x="355996" y="1612592"/>
                  <a:pt x="363729" y="1612542"/>
                  <a:pt x="370867" y="1615674"/>
                </a:cubicBezTo>
                <a:lnTo>
                  <a:pt x="883281" y="1896209"/>
                </a:lnTo>
                <a:lnTo>
                  <a:pt x="912151" y="1919982"/>
                </a:lnTo>
                <a:lnTo>
                  <a:pt x="261721" y="648375"/>
                </a:lnTo>
                <a:lnTo>
                  <a:pt x="262607" y="647922"/>
                </a:lnTo>
                <a:lnTo>
                  <a:pt x="262173" y="647073"/>
                </a:lnTo>
                <a:lnTo>
                  <a:pt x="263357" y="646467"/>
                </a:lnTo>
                <a:lnTo>
                  <a:pt x="262350" y="644499"/>
                </a:lnTo>
                <a:lnTo>
                  <a:pt x="424718" y="561412"/>
                </a:lnTo>
                <a:lnTo>
                  <a:pt x="425724" y="563381"/>
                </a:lnTo>
                <a:lnTo>
                  <a:pt x="1509625" y="8729"/>
                </a:lnTo>
                <a:cubicBezTo>
                  <a:pt x="1529318" y="-1277"/>
                  <a:pt x="1551203" y="-2392"/>
                  <a:pt x="1570693" y="3904"/>
                </a:cubicBezTo>
                <a:close/>
              </a:path>
            </a:pathLst>
          </a:custGeom>
          <a:solidFill>
            <a:srgbClr val="FCD75E"/>
          </a:solidFill>
          <a:ln>
            <a:noFill/>
          </a:ln>
          <a:effectLst>
            <a:outerShdw blurRad="127000" sx="106000" rotWithShape="0" algn="ctr" sy="106000">
              <a:srgbClr val="000000">
                <a:alpha val="2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nvGrpSpPr>
          <p:cNvPr id="86" name="Google Shape;86;p15"/>
          <p:cNvGrpSpPr/>
          <p:nvPr/>
        </p:nvGrpSpPr>
        <p:grpSpPr>
          <a:xfrm>
            <a:off x="3476641" y="355989"/>
            <a:ext cx="610870" cy="1510511"/>
            <a:chOff x="5662611" y="2352674"/>
            <a:chExt cx="869442" cy="2149888"/>
          </a:xfrm>
        </p:grpSpPr>
        <p:sp>
          <p:nvSpPr>
            <p:cNvPr id="87" name="Google Shape;87;p15"/>
            <p:cNvSpPr/>
            <p:nvPr/>
          </p:nvSpPr>
          <p:spPr>
            <a:xfrm>
              <a:off x="6372986" y="2425677"/>
              <a:ext cx="154972" cy="183600"/>
            </a:xfrm>
            <a:custGeom>
              <a:rect b="b" l="l" r="r" t="t"/>
              <a:pathLst>
                <a:path extrusionOk="0" h="183600" w="154972">
                  <a:moveTo>
                    <a:pt x="145501" y="183561"/>
                  </a:moveTo>
                  <a:lnTo>
                    <a:pt x="-518" y="128793"/>
                  </a:lnTo>
                  <a:lnTo>
                    <a:pt x="42821" y="73357"/>
                  </a:lnTo>
                  <a:lnTo>
                    <a:pt x="93399" y="8587"/>
                  </a:lnTo>
                  <a:lnTo>
                    <a:pt x="98256" y="2396"/>
                  </a:lnTo>
                  <a:cubicBezTo>
                    <a:pt x="101152" y="6"/>
                    <a:pt x="105105" y="-682"/>
                    <a:pt x="108639" y="586"/>
                  </a:cubicBezTo>
                  <a:cubicBezTo>
                    <a:pt x="114582" y="3718"/>
                    <a:pt x="117087" y="10924"/>
                    <a:pt x="114354" y="17064"/>
                  </a:cubicBezTo>
                  <a:cubicBezTo>
                    <a:pt x="116002" y="11518"/>
                    <a:pt x="121050" y="7671"/>
                    <a:pt x="126831" y="7539"/>
                  </a:cubicBezTo>
                  <a:cubicBezTo>
                    <a:pt x="132547" y="8206"/>
                    <a:pt x="136928" y="16302"/>
                    <a:pt x="133975" y="25065"/>
                  </a:cubicBezTo>
                  <a:cubicBezTo>
                    <a:pt x="135566" y="20098"/>
                    <a:pt x="139786" y="16427"/>
                    <a:pt x="144929" y="15540"/>
                  </a:cubicBezTo>
                  <a:cubicBezTo>
                    <a:pt x="150387" y="16172"/>
                    <a:pt x="154492" y="20812"/>
                    <a:pt x="154454" y="26304"/>
                  </a:cubicBezTo>
                  <a:lnTo>
                    <a:pt x="154454" y="34495"/>
                  </a:lnTo>
                  <a:cubicBezTo>
                    <a:pt x="154454" y="35067"/>
                    <a:pt x="154454" y="35829"/>
                    <a:pt x="154454" y="36686"/>
                  </a:cubicBezTo>
                  <a:lnTo>
                    <a:pt x="152264" y="75643"/>
                  </a:lnTo>
                  <a:lnTo>
                    <a:pt x="152264" y="81834"/>
                  </a:lnTo>
                  <a:cubicBezTo>
                    <a:pt x="152264" y="88121"/>
                    <a:pt x="151597" y="94693"/>
                    <a:pt x="151215" y="100884"/>
                  </a:cubicBezTo>
                  <a:lnTo>
                    <a:pt x="151215" y="107552"/>
                  </a:lnTo>
                  <a:cubicBezTo>
                    <a:pt x="151215" y="108695"/>
                    <a:pt x="151215" y="109743"/>
                    <a:pt x="151215" y="110886"/>
                  </a:cubicBezTo>
                  <a:lnTo>
                    <a:pt x="145596" y="182799"/>
                  </a:lnTo>
                  <a:cubicBezTo>
                    <a:pt x="145596" y="182799"/>
                    <a:pt x="145501" y="183276"/>
                    <a:pt x="145501" y="183561"/>
                  </a:cubicBez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8" name="Google Shape;88;p15"/>
            <p:cNvSpPr/>
            <p:nvPr/>
          </p:nvSpPr>
          <p:spPr>
            <a:xfrm>
              <a:off x="6372224" y="2417445"/>
              <a:ext cx="122491" cy="167259"/>
            </a:xfrm>
            <a:custGeom>
              <a:rect b="b" l="l" r="r" t="t"/>
              <a:pathLst>
                <a:path extrusionOk="0" h="167259" w="122491">
                  <a:moveTo>
                    <a:pt x="108966" y="0"/>
                  </a:moveTo>
                  <a:lnTo>
                    <a:pt x="122492" y="8287"/>
                  </a:lnTo>
                  <a:lnTo>
                    <a:pt x="46292" y="167259"/>
                  </a:lnTo>
                  <a:lnTo>
                    <a:pt x="0" y="139351"/>
                  </a:lnTo>
                  <a:lnTo>
                    <a:pt x="108966" y="0"/>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9" name="Google Shape;89;p15"/>
            <p:cNvSpPr/>
            <p:nvPr/>
          </p:nvSpPr>
          <p:spPr>
            <a:xfrm>
              <a:off x="6466331" y="2435828"/>
              <a:ext cx="62674" cy="178403"/>
            </a:xfrm>
            <a:custGeom>
              <a:rect b="b" l="l" r="r" t="t"/>
              <a:pathLst>
                <a:path extrusionOk="0" h="178403" w="62674">
                  <a:moveTo>
                    <a:pt x="62675" y="2477"/>
                  </a:moveTo>
                  <a:lnTo>
                    <a:pt x="47625" y="0"/>
                  </a:lnTo>
                  <a:lnTo>
                    <a:pt x="0" y="169736"/>
                  </a:lnTo>
                  <a:lnTo>
                    <a:pt x="51149" y="178403"/>
                  </a:lnTo>
                  <a:lnTo>
                    <a:pt x="62675" y="2477"/>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0" name="Google Shape;90;p15"/>
            <p:cNvSpPr/>
            <p:nvPr/>
          </p:nvSpPr>
          <p:spPr>
            <a:xfrm>
              <a:off x="6469855" y="2352674"/>
              <a:ext cx="62198" cy="103441"/>
            </a:xfrm>
            <a:custGeom>
              <a:rect b="b" l="l" r="r" t="t"/>
              <a:pathLst>
                <a:path extrusionOk="0" h="103441" w="62198">
                  <a:moveTo>
                    <a:pt x="55680" y="103402"/>
                  </a:moveTo>
                  <a:cubicBezTo>
                    <a:pt x="55718" y="97889"/>
                    <a:pt x="51622" y="93221"/>
                    <a:pt x="46155" y="92544"/>
                  </a:cubicBezTo>
                  <a:cubicBezTo>
                    <a:pt x="41021" y="93401"/>
                    <a:pt x="36811" y="97091"/>
                    <a:pt x="35296" y="102069"/>
                  </a:cubicBezTo>
                  <a:cubicBezTo>
                    <a:pt x="38154" y="93306"/>
                    <a:pt x="33868" y="85210"/>
                    <a:pt x="28057" y="84543"/>
                  </a:cubicBezTo>
                  <a:cubicBezTo>
                    <a:pt x="22276" y="84674"/>
                    <a:pt x="17228" y="88521"/>
                    <a:pt x="15580" y="94068"/>
                  </a:cubicBezTo>
                  <a:cubicBezTo>
                    <a:pt x="18323" y="87952"/>
                    <a:pt x="15866" y="80754"/>
                    <a:pt x="9960" y="77590"/>
                  </a:cubicBezTo>
                  <a:cubicBezTo>
                    <a:pt x="6388" y="76325"/>
                    <a:pt x="2416" y="77010"/>
                    <a:pt x="-518" y="79399"/>
                  </a:cubicBezTo>
                  <a:lnTo>
                    <a:pt x="61681" y="-39"/>
                  </a:lnTo>
                  <a:close/>
                </a:path>
              </a:pathLst>
            </a:custGeom>
            <a:solidFill>
              <a:srgbClr val="CB31D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1" name="Google Shape;91;p15"/>
            <p:cNvSpPr/>
            <p:nvPr/>
          </p:nvSpPr>
          <p:spPr>
            <a:xfrm>
              <a:off x="5662611" y="2540273"/>
              <a:ext cx="857868" cy="1962289"/>
            </a:xfrm>
            <a:custGeom>
              <a:rect b="b" l="l" r="r" t="t"/>
              <a:pathLst>
                <a:path extrusionOk="0" h="1962289" w="857868">
                  <a:moveTo>
                    <a:pt x="853494" y="75157"/>
                  </a:moveTo>
                  <a:lnTo>
                    <a:pt x="853494" y="75157"/>
                  </a:lnTo>
                  <a:lnTo>
                    <a:pt x="145977" y="1962250"/>
                  </a:lnTo>
                  <a:lnTo>
                    <a:pt x="-518" y="1907291"/>
                  </a:lnTo>
                  <a:lnTo>
                    <a:pt x="707000" y="20579"/>
                  </a:lnTo>
                  <a:lnTo>
                    <a:pt x="707000" y="20579"/>
                  </a:lnTo>
                  <a:cubicBezTo>
                    <a:pt x="707200" y="19211"/>
                    <a:pt x="707552" y="17870"/>
                    <a:pt x="708047" y="16578"/>
                  </a:cubicBezTo>
                  <a:cubicBezTo>
                    <a:pt x="713286" y="3151"/>
                    <a:pt x="728422" y="-3486"/>
                    <a:pt x="741852" y="1753"/>
                  </a:cubicBezTo>
                  <a:cubicBezTo>
                    <a:pt x="753634" y="6353"/>
                    <a:pt x="760425" y="18742"/>
                    <a:pt x="757958" y="31151"/>
                  </a:cubicBezTo>
                  <a:lnTo>
                    <a:pt x="758625" y="31151"/>
                  </a:lnTo>
                  <a:cubicBezTo>
                    <a:pt x="763597" y="17658"/>
                    <a:pt x="778561" y="10750"/>
                    <a:pt x="792058" y="15721"/>
                  </a:cubicBezTo>
                  <a:cubicBezTo>
                    <a:pt x="805555" y="20692"/>
                    <a:pt x="812461" y="35661"/>
                    <a:pt x="807488" y="49154"/>
                  </a:cubicBezTo>
                  <a:lnTo>
                    <a:pt x="808060" y="49154"/>
                  </a:lnTo>
                  <a:cubicBezTo>
                    <a:pt x="814413" y="37758"/>
                    <a:pt x="828272" y="32894"/>
                    <a:pt x="840350" y="37819"/>
                  </a:cubicBezTo>
                  <a:cubicBezTo>
                    <a:pt x="853856" y="42845"/>
                    <a:pt x="860733" y="57872"/>
                    <a:pt x="855704" y="71380"/>
                  </a:cubicBezTo>
                  <a:cubicBezTo>
                    <a:pt x="855704" y="71401"/>
                    <a:pt x="855695" y="71422"/>
                    <a:pt x="855685" y="71442"/>
                  </a:cubicBezTo>
                  <a:cubicBezTo>
                    <a:pt x="855075" y="72748"/>
                    <a:pt x="854342" y="73992"/>
                    <a:pt x="853494" y="75157"/>
                  </a:cubicBezTo>
                  <a:close/>
                </a:path>
              </a:pathLst>
            </a:custGeom>
            <a:solidFill>
              <a:srgbClr val="DE47EA"/>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2" name="Google Shape;92;p15"/>
            <p:cNvSpPr/>
            <p:nvPr/>
          </p:nvSpPr>
          <p:spPr>
            <a:xfrm>
              <a:off x="5662802" y="2539968"/>
              <a:ext cx="759714" cy="1925065"/>
            </a:xfrm>
            <a:custGeom>
              <a:rect b="b" l="l" r="r" t="t"/>
              <a:pathLst>
                <a:path extrusionOk="0" h="1925065" w="759714">
                  <a:moveTo>
                    <a:pt x="759196" y="23360"/>
                  </a:moveTo>
                  <a:lnTo>
                    <a:pt x="45774" y="1925026"/>
                  </a:lnTo>
                  <a:lnTo>
                    <a:pt x="-518" y="1907691"/>
                  </a:lnTo>
                  <a:lnTo>
                    <a:pt x="707380" y="20883"/>
                  </a:lnTo>
                  <a:lnTo>
                    <a:pt x="707380" y="20883"/>
                  </a:lnTo>
                  <a:cubicBezTo>
                    <a:pt x="707600" y="19518"/>
                    <a:pt x="707943" y="18178"/>
                    <a:pt x="708428" y="16883"/>
                  </a:cubicBezTo>
                  <a:cubicBezTo>
                    <a:pt x="713496" y="3391"/>
                    <a:pt x="728545" y="-3435"/>
                    <a:pt x="742042" y="1637"/>
                  </a:cubicBezTo>
                  <a:cubicBezTo>
                    <a:pt x="751300" y="5116"/>
                    <a:pt x="757787" y="13526"/>
                    <a:pt x="758816" y="23360"/>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3" name="Google Shape;93;p15"/>
            <p:cNvSpPr/>
            <p:nvPr/>
          </p:nvSpPr>
          <p:spPr>
            <a:xfrm>
              <a:off x="5759862" y="2576409"/>
              <a:ext cx="762666" cy="1926153"/>
            </a:xfrm>
            <a:custGeom>
              <a:rect b="b" l="l" r="r" t="t"/>
              <a:pathLst>
                <a:path extrusionOk="0" h="1926153" w="762666">
                  <a:moveTo>
                    <a:pt x="762149" y="24448"/>
                  </a:moveTo>
                  <a:lnTo>
                    <a:pt x="48726" y="1926115"/>
                  </a:lnTo>
                  <a:lnTo>
                    <a:pt x="-518" y="1907636"/>
                  </a:lnTo>
                  <a:lnTo>
                    <a:pt x="707285" y="20733"/>
                  </a:lnTo>
                  <a:lnTo>
                    <a:pt x="707285" y="20733"/>
                  </a:lnTo>
                  <a:cubicBezTo>
                    <a:pt x="707485" y="19355"/>
                    <a:pt x="707876" y="18010"/>
                    <a:pt x="708428" y="16733"/>
                  </a:cubicBezTo>
                  <a:cubicBezTo>
                    <a:pt x="714057" y="2950"/>
                    <a:pt x="729793" y="-3659"/>
                    <a:pt x="743575" y="1968"/>
                  </a:cubicBezTo>
                  <a:cubicBezTo>
                    <a:pt x="743575" y="1969"/>
                    <a:pt x="743575" y="1969"/>
                    <a:pt x="743575" y="1969"/>
                  </a:cubicBezTo>
                  <a:cubicBezTo>
                    <a:pt x="753510" y="5356"/>
                    <a:pt x="760702" y="14050"/>
                    <a:pt x="762149" y="24448"/>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94" name="Google Shape;94;p15"/>
          <p:cNvGrpSpPr/>
          <p:nvPr/>
        </p:nvGrpSpPr>
        <p:grpSpPr>
          <a:xfrm>
            <a:off x="3167007" y="832877"/>
            <a:ext cx="1144042" cy="1185200"/>
            <a:chOff x="5281612" y="2586132"/>
            <a:chExt cx="1628298" cy="1686877"/>
          </a:xfrm>
        </p:grpSpPr>
        <p:sp>
          <p:nvSpPr>
            <p:cNvPr id="95" name="Google Shape;95;p15"/>
            <p:cNvSpPr/>
            <p:nvPr/>
          </p:nvSpPr>
          <p:spPr>
            <a:xfrm>
              <a:off x="6684549" y="2631083"/>
              <a:ext cx="183883" cy="185458"/>
            </a:xfrm>
            <a:custGeom>
              <a:rect b="b" l="l" r="r" t="t"/>
              <a:pathLst>
                <a:path extrusionOk="0" h="185458" w="183883">
                  <a:moveTo>
                    <a:pt x="111814" y="185351"/>
                  </a:moveTo>
                  <a:lnTo>
                    <a:pt x="-486" y="77242"/>
                  </a:lnTo>
                  <a:lnTo>
                    <a:pt x="61332" y="43523"/>
                  </a:lnTo>
                  <a:lnTo>
                    <a:pt x="133341" y="4090"/>
                  </a:lnTo>
                  <a:lnTo>
                    <a:pt x="140294" y="280"/>
                  </a:lnTo>
                  <a:cubicBezTo>
                    <a:pt x="143923" y="-711"/>
                    <a:pt x="147800" y="223"/>
                    <a:pt x="150581" y="2756"/>
                  </a:cubicBezTo>
                  <a:cubicBezTo>
                    <a:pt x="154763" y="8024"/>
                    <a:pt x="154181" y="15615"/>
                    <a:pt x="149247" y="20187"/>
                  </a:cubicBezTo>
                  <a:cubicBezTo>
                    <a:pt x="152971" y="15691"/>
                    <a:pt x="159163" y="14110"/>
                    <a:pt x="164582" y="16282"/>
                  </a:cubicBezTo>
                  <a:cubicBezTo>
                    <a:pt x="169840" y="20892"/>
                    <a:pt x="170365" y="28903"/>
                    <a:pt x="165754" y="34160"/>
                  </a:cubicBezTo>
                  <a:cubicBezTo>
                    <a:pt x="165392" y="34579"/>
                    <a:pt x="165001" y="34970"/>
                    <a:pt x="164582" y="35332"/>
                  </a:cubicBezTo>
                  <a:cubicBezTo>
                    <a:pt x="168021" y="31484"/>
                    <a:pt x="173288" y="29836"/>
                    <a:pt x="178298" y="31046"/>
                  </a:cubicBezTo>
                  <a:cubicBezTo>
                    <a:pt x="182861" y="33932"/>
                    <a:pt x="184642" y="39713"/>
                    <a:pt x="182489" y="44666"/>
                  </a:cubicBezTo>
                  <a:lnTo>
                    <a:pt x="178870" y="51905"/>
                  </a:lnTo>
                  <a:lnTo>
                    <a:pt x="177822" y="53906"/>
                  </a:lnTo>
                  <a:lnTo>
                    <a:pt x="160391" y="88862"/>
                  </a:lnTo>
                  <a:lnTo>
                    <a:pt x="157629" y="94387"/>
                  </a:lnTo>
                  <a:cubicBezTo>
                    <a:pt x="154772" y="100007"/>
                    <a:pt x="151914" y="105817"/>
                    <a:pt x="148962" y="111818"/>
                  </a:cubicBezTo>
                  <a:lnTo>
                    <a:pt x="146009" y="117723"/>
                  </a:lnTo>
                  <a:cubicBezTo>
                    <a:pt x="146009" y="118771"/>
                    <a:pt x="145056" y="119723"/>
                    <a:pt x="144485" y="120771"/>
                  </a:cubicBezTo>
                  <a:lnTo>
                    <a:pt x="112766" y="184398"/>
                  </a:ln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6" name="Google Shape;96;p15"/>
            <p:cNvSpPr/>
            <p:nvPr/>
          </p:nvSpPr>
          <p:spPr>
            <a:xfrm>
              <a:off x="6682929" y="2625470"/>
              <a:ext cx="164401" cy="128587"/>
            </a:xfrm>
            <a:custGeom>
              <a:rect b="b" l="l" r="r" t="t"/>
              <a:pathLst>
                <a:path extrusionOk="0" h="128587" w="164401">
                  <a:moveTo>
                    <a:pt x="155353" y="0"/>
                  </a:moveTo>
                  <a:lnTo>
                    <a:pt x="164402" y="12954"/>
                  </a:lnTo>
                  <a:lnTo>
                    <a:pt x="31433" y="128587"/>
                  </a:lnTo>
                  <a:lnTo>
                    <a:pt x="0" y="84677"/>
                  </a:lnTo>
                  <a:lnTo>
                    <a:pt x="155353" y="0"/>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7" name="Google Shape;97;p15"/>
            <p:cNvSpPr/>
            <p:nvPr/>
          </p:nvSpPr>
          <p:spPr>
            <a:xfrm>
              <a:off x="6749986" y="2655379"/>
              <a:ext cx="123920" cy="165163"/>
            </a:xfrm>
            <a:custGeom>
              <a:rect b="b" l="l" r="r" t="t"/>
              <a:pathLst>
                <a:path extrusionOk="0" h="165163" w="123920">
                  <a:moveTo>
                    <a:pt x="123920" y="8192"/>
                  </a:moveTo>
                  <a:lnTo>
                    <a:pt x="110966" y="0"/>
                  </a:lnTo>
                  <a:lnTo>
                    <a:pt x="0" y="136779"/>
                  </a:lnTo>
                  <a:lnTo>
                    <a:pt x="43529" y="165164"/>
                  </a:lnTo>
                  <a:lnTo>
                    <a:pt x="123920" y="8192"/>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8" name="Google Shape;98;p15"/>
            <p:cNvSpPr/>
            <p:nvPr/>
          </p:nvSpPr>
          <p:spPr>
            <a:xfrm>
              <a:off x="6822090" y="2586132"/>
              <a:ext cx="87820" cy="91916"/>
            </a:xfrm>
            <a:custGeom>
              <a:rect b="b" l="l" r="r" t="t"/>
              <a:pathLst>
                <a:path extrusionOk="0" h="91916" w="87820">
                  <a:moveTo>
                    <a:pt x="41710" y="91808"/>
                  </a:moveTo>
                  <a:cubicBezTo>
                    <a:pt x="43939" y="86893"/>
                    <a:pt x="42139" y="81083"/>
                    <a:pt x="37519" y="78282"/>
                  </a:cubicBezTo>
                  <a:cubicBezTo>
                    <a:pt x="32528" y="77006"/>
                    <a:pt x="27232" y="78625"/>
                    <a:pt x="23803" y="82473"/>
                  </a:cubicBezTo>
                  <a:cubicBezTo>
                    <a:pt x="29061" y="77863"/>
                    <a:pt x="29585" y="69853"/>
                    <a:pt x="24975" y="64595"/>
                  </a:cubicBezTo>
                  <a:cubicBezTo>
                    <a:pt x="24613" y="64176"/>
                    <a:pt x="24222" y="63785"/>
                    <a:pt x="23803" y="63423"/>
                  </a:cubicBezTo>
                  <a:cubicBezTo>
                    <a:pt x="18412" y="61271"/>
                    <a:pt x="12249" y="62852"/>
                    <a:pt x="8563" y="67329"/>
                  </a:cubicBezTo>
                  <a:cubicBezTo>
                    <a:pt x="13497" y="62785"/>
                    <a:pt x="14040" y="55184"/>
                    <a:pt x="9801" y="49993"/>
                  </a:cubicBezTo>
                  <a:cubicBezTo>
                    <a:pt x="7067" y="47374"/>
                    <a:pt x="3143" y="46421"/>
                    <a:pt x="-486" y="47517"/>
                  </a:cubicBezTo>
                  <a:lnTo>
                    <a:pt x="87335" y="-108"/>
                  </a:lnTo>
                  <a:close/>
                </a:path>
              </a:pathLst>
            </a:custGeom>
            <a:solidFill>
              <a:srgbClr val="3D26D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9" name="Google Shape;99;p15"/>
            <p:cNvSpPr/>
            <p:nvPr/>
          </p:nvSpPr>
          <p:spPr>
            <a:xfrm>
              <a:off x="5281612" y="2701874"/>
              <a:ext cx="1520627" cy="1571135"/>
            </a:xfrm>
            <a:custGeom>
              <a:rect b="b" l="l" r="r" t="t"/>
              <a:pathLst>
                <a:path extrusionOk="0" h="1571135" w="1520627">
                  <a:moveTo>
                    <a:pt x="1510084" y="118941"/>
                  </a:moveTo>
                  <a:lnTo>
                    <a:pt x="1510084" y="118941"/>
                  </a:lnTo>
                  <a:lnTo>
                    <a:pt x="112195" y="1571027"/>
                  </a:lnTo>
                  <a:lnTo>
                    <a:pt x="-486" y="1462442"/>
                  </a:lnTo>
                  <a:lnTo>
                    <a:pt x="1397689" y="11023"/>
                  </a:lnTo>
                  <a:lnTo>
                    <a:pt x="1397689" y="11023"/>
                  </a:lnTo>
                  <a:cubicBezTo>
                    <a:pt x="1398432" y="9832"/>
                    <a:pt x="1399289" y="8708"/>
                    <a:pt x="1400261" y="7689"/>
                  </a:cubicBezTo>
                  <a:cubicBezTo>
                    <a:pt x="1410367" y="-2589"/>
                    <a:pt x="1426893" y="-2722"/>
                    <a:pt x="1437170" y="7384"/>
                  </a:cubicBezTo>
                  <a:cubicBezTo>
                    <a:pt x="1446247" y="16309"/>
                    <a:pt x="1447553" y="30492"/>
                    <a:pt x="1440266" y="40931"/>
                  </a:cubicBezTo>
                  <a:lnTo>
                    <a:pt x="1440266" y="40931"/>
                  </a:lnTo>
                  <a:cubicBezTo>
                    <a:pt x="1451620" y="32130"/>
                    <a:pt x="1467946" y="34206"/>
                    <a:pt x="1476747" y="45551"/>
                  </a:cubicBezTo>
                  <a:cubicBezTo>
                    <a:pt x="1483795" y="54647"/>
                    <a:pt x="1484034" y="67296"/>
                    <a:pt x="1477318" y="76650"/>
                  </a:cubicBezTo>
                  <a:lnTo>
                    <a:pt x="1477794" y="77126"/>
                  </a:lnTo>
                  <a:cubicBezTo>
                    <a:pt x="1488968" y="68096"/>
                    <a:pt x="1505341" y="69839"/>
                    <a:pt x="1514361" y="81012"/>
                  </a:cubicBezTo>
                  <a:cubicBezTo>
                    <a:pt x="1522743" y="91375"/>
                    <a:pt x="1521924" y="106406"/>
                    <a:pt x="1512465" y="115798"/>
                  </a:cubicBezTo>
                  <a:cubicBezTo>
                    <a:pt x="1511799" y="116931"/>
                    <a:pt x="1510999" y="117988"/>
                    <a:pt x="1510084" y="118941"/>
                  </a:cubicBezTo>
                  <a:close/>
                </a:path>
              </a:pathLst>
            </a:custGeom>
            <a:solidFill>
              <a:srgbClr val="6449E8"/>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0" name="Google Shape;100;p15"/>
            <p:cNvSpPr/>
            <p:nvPr/>
          </p:nvSpPr>
          <p:spPr>
            <a:xfrm>
              <a:off x="5281802" y="2701938"/>
              <a:ext cx="1445571" cy="1496966"/>
            </a:xfrm>
            <a:custGeom>
              <a:rect b="b" l="l" r="r" t="t"/>
              <a:pathLst>
                <a:path extrusionOk="0" h="1496966" w="1445571">
                  <a:moveTo>
                    <a:pt x="1444171" y="34104"/>
                  </a:moveTo>
                  <a:lnTo>
                    <a:pt x="35043" y="1496858"/>
                  </a:lnTo>
                  <a:lnTo>
                    <a:pt x="-486" y="1462568"/>
                  </a:lnTo>
                  <a:lnTo>
                    <a:pt x="1397689" y="11148"/>
                  </a:lnTo>
                  <a:lnTo>
                    <a:pt x="1397689" y="11148"/>
                  </a:lnTo>
                  <a:cubicBezTo>
                    <a:pt x="1398432" y="9958"/>
                    <a:pt x="1399290" y="8834"/>
                    <a:pt x="1400261" y="7815"/>
                  </a:cubicBezTo>
                  <a:cubicBezTo>
                    <a:pt x="1410301" y="-2530"/>
                    <a:pt x="1426826" y="-2777"/>
                    <a:pt x="1437170" y="7262"/>
                  </a:cubicBezTo>
                  <a:cubicBezTo>
                    <a:pt x="1444247" y="14139"/>
                    <a:pt x="1446838" y="24407"/>
                    <a:pt x="1443886" y="33818"/>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1" name="Google Shape;101;p15"/>
            <p:cNvSpPr/>
            <p:nvPr/>
          </p:nvSpPr>
          <p:spPr>
            <a:xfrm>
              <a:off x="5356192" y="2774086"/>
              <a:ext cx="1448237" cy="1498923"/>
            </a:xfrm>
            <a:custGeom>
              <a:rect b="b" l="l" r="r" t="t"/>
              <a:pathLst>
                <a:path extrusionOk="0" h="1498923" w="1448237">
                  <a:moveTo>
                    <a:pt x="1446743" y="36061"/>
                  </a:moveTo>
                  <a:lnTo>
                    <a:pt x="37614" y="1498815"/>
                  </a:lnTo>
                  <a:lnTo>
                    <a:pt x="-486" y="1462334"/>
                  </a:lnTo>
                  <a:lnTo>
                    <a:pt x="1397880" y="10915"/>
                  </a:lnTo>
                  <a:lnTo>
                    <a:pt x="1397880" y="10915"/>
                  </a:lnTo>
                  <a:cubicBezTo>
                    <a:pt x="1398632" y="9705"/>
                    <a:pt x="1399528" y="8581"/>
                    <a:pt x="1400547" y="7581"/>
                  </a:cubicBezTo>
                  <a:cubicBezTo>
                    <a:pt x="1411139" y="-2811"/>
                    <a:pt x="1428141" y="-2649"/>
                    <a:pt x="1438533" y="7943"/>
                  </a:cubicBezTo>
                  <a:cubicBezTo>
                    <a:pt x="1438571" y="7981"/>
                    <a:pt x="1438609" y="8019"/>
                    <a:pt x="1438647" y="8057"/>
                  </a:cubicBezTo>
                  <a:cubicBezTo>
                    <a:pt x="1446410" y="15115"/>
                    <a:pt x="1449543" y="25945"/>
                    <a:pt x="1446743" y="36061"/>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02" name="Google Shape;102;p15"/>
          <p:cNvGrpSpPr/>
          <p:nvPr/>
        </p:nvGrpSpPr>
        <p:grpSpPr>
          <a:xfrm>
            <a:off x="214254" y="95697"/>
            <a:ext cx="1711563" cy="1791222"/>
            <a:chOff x="4876800" y="2152692"/>
            <a:chExt cx="2436041" cy="2549419"/>
          </a:xfrm>
        </p:grpSpPr>
        <p:sp>
          <p:nvSpPr>
            <p:cNvPr id="103" name="Google Shape;103;p15"/>
            <p:cNvSpPr/>
            <p:nvPr/>
          </p:nvSpPr>
          <p:spPr>
            <a:xfrm>
              <a:off x="4877085" y="2152692"/>
              <a:ext cx="2435756" cy="2549419"/>
            </a:xfrm>
            <a:custGeom>
              <a:rect b="b" l="l" r="r" t="t"/>
              <a:pathLst>
                <a:path extrusionOk="0" h="2549419" w="2435756">
                  <a:moveTo>
                    <a:pt x="1" y="873768"/>
                  </a:moveTo>
                  <a:lnTo>
                    <a:pt x="1225011" y="15375"/>
                  </a:lnTo>
                  <a:cubicBezTo>
                    <a:pt x="1263711" y="-11577"/>
                    <a:pt x="1316908" y="-2214"/>
                    <a:pt x="1344074" y="36330"/>
                  </a:cubicBezTo>
                  <a:lnTo>
                    <a:pt x="2420399" y="1572236"/>
                  </a:lnTo>
                  <a:cubicBezTo>
                    <a:pt x="2447335" y="1610956"/>
                    <a:pt x="2437925" y="1664162"/>
                    <a:pt x="2399349" y="1691299"/>
                  </a:cubicBezTo>
                  <a:lnTo>
                    <a:pt x="1173862" y="2549406"/>
                  </a:lnTo>
                  <a:lnTo>
                    <a:pt x="1" y="873768"/>
                  </a:ln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4" name="Google Shape;104;p15"/>
            <p:cNvSpPr/>
            <p:nvPr/>
          </p:nvSpPr>
          <p:spPr>
            <a:xfrm>
              <a:off x="4876895" y="2911983"/>
              <a:ext cx="1331404" cy="1784889"/>
            </a:xfrm>
            <a:custGeom>
              <a:rect b="b" l="l" r="r" t="t"/>
              <a:pathLst>
                <a:path extrusionOk="0" h="1784889" w="1331404">
                  <a:moveTo>
                    <a:pt x="0" y="111728"/>
                  </a:moveTo>
                  <a:lnTo>
                    <a:pt x="159449" y="0"/>
                  </a:lnTo>
                  <a:lnTo>
                    <a:pt x="1331404" y="1673162"/>
                  </a:lnTo>
                  <a:lnTo>
                    <a:pt x="1171956" y="1784890"/>
                  </a:lnTo>
                  <a:lnTo>
                    <a:pt x="0" y="111728"/>
                  </a:lnTo>
                  <a:lnTo>
                    <a:pt x="0" y="111728"/>
                  </a:lnTo>
                  <a:close/>
                </a:path>
              </a:pathLst>
            </a:custGeom>
            <a:solidFill>
              <a:srgbClr val="D8D9D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5" name="Google Shape;105;p15"/>
            <p:cNvSpPr/>
            <p:nvPr/>
          </p:nvSpPr>
          <p:spPr>
            <a:xfrm>
              <a:off x="4876800" y="3004947"/>
              <a:ext cx="1204722" cy="1696116"/>
            </a:xfrm>
            <a:custGeom>
              <a:rect b="b" l="l" r="r" t="t"/>
              <a:pathLst>
                <a:path extrusionOk="0" h="1696116" w="1204722">
                  <a:moveTo>
                    <a:pt x="0" y="22955"/>
                  </a:moveTo>
                  <a:lnTo>
                    <a:pt x="32766" y="0"/>
                  </a:lnTo>
                  <a:lnTo>
                    <a:pt x="1204722" y="1673162"/>
                  </a:lnTo>
                  <a:lnTo>
                    <a:pt x="1171956" y="1696117"/>
                  </a:lnTo>
                  <a:lnTo>
                    <a:pt x="0" y="22955"/>
                  </a:lnTo>
                  <a:lnTo>
                    <a:pt x="0" y="22955"/>
                  </a:lnTo>
                  <a:close/>
                </a:path>
              </a:pathLst>
            </a:custGeom>
            <a:solidFill>
              <a:srgbClr val="FFFFFF">
                <a:alpha val="149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6" name="Google Shape;106;p15"/>
            <p:cNvSpPr/>
            <p:nvPr/>
          </p:nvSpPr>
          <p:spPr>
            <a:xfrm>
              <a:off x="4909851" y="2996279"/>
              <a:ext cx="1184052" cy="1681638"/>
            </a:xfrm>
            <a:custGeom>
              <a:rect b="b" l="l" r="r" t="t"/>
              <a:pathLst>
                <a:path extrusionOk="0" h="1681638" w="1184052">
                  <a:moveTo>
                    <a:pt x="0" y="8477"/>
                  </a:moveTo>
                  <a:lnTo>
                    <a:pt x="12192" y="0"/>
                  </a:lnTo>
                  <a:lnTo>
                    <a:pt x="1184053" y="1673162"/>
                  </a:lnTo>
                  <a:lnTo>
                    <a:pt x="1171861" y="1681639"/>
                  </a:lnTo>
                  <a:lnTo>
                    <a:pt x="0" y="8477"/>
                  </a:lnTo>
                  <a:lnTo>
                    <a:pt x="0" y="8477"/>
                  </a:lnTo>
                  <a:close/>
                </a:path>
              </a:pathLst>
            </a:custGeom>
            <a:solidFill>
              <a:srgbClr val="000000">
                <a:alpha val="2588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7" name="Google Shape;107;p15"/>
            <p:cNvSpPr/>
            <p:nvPr/>
          </p:nvSpPr>
          <p:spPr>
            <a:xfrm>
              <a:off x="4914900" y="2992659"/>
              <a:ext cx="1184148" cy="1681733"/>
            </a:xfrm>
            <a:custGeom>
              <a:rect b="b" l="l" r="r" t="t"/>
              <a:pathLst>
                <a:path extrusionOk="0" h="1681733" w="1184148">
                  <a:moveTo>
                    <a:pt x="0" y="8572"/>
                  </a:moveTo>
                  <a:lnTo>
                    <a:pt x="12192" y="0"/>
                  </a:lnTo>
                  <a:lnTo>
                    <a:pt x="1184148" y="1673162"/>
                  </a:lnTo>
                  <a:lnTo>
                    <a:pt x="1171956" y="1681734"/>
                  </a:lnTo>
                  <a:lnTo>
                    <a:pt x="0" y="8572"/>
                  </a:lnTo>
                  <a:lnTo>
                    <a:pt x="0" y="8572"/>
                  </a:lnTo>
                  <a:close/>
                </a:path>
              </a:pathLst>
            </a:custGeom>
            <a:solidFill>
              <a:srgbClr val="D8D9DC">
                <a:alpha val="149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8" name="Google Shape;108;p15"/>
            <p:cNvSpPr/>
            <p:nvPr/>
          </p:nvSpPr>
          <p:spPr>
            <a:xfrm rot="-2095297">
              <a:off x="5235409" y="2730428"/>
              <a:ext cx="1018016" cy="63250"/>
            </a:xfrm>
            <a:custGeom>
              <a:rect b="b" l="l" r="r" t="t"/>
              <a:pathLst>
                <a:path extrusionOk="0" h="63245" w="1017936">
                  <a:moveTo>
                    <a:pt x="1" y="-13"/>
                  </a:moveTo>
                  <a:lnTo>
                    <a:pt x="1017937" y="-13"/>
                  </a:lnTo>
                  <a:lnTo>
                    <a:pt x="1017937" y="63233"/>
                  </a:lnTo>
                  <a:lnTo>
                    <a:pt x="1" y="63233"/>
                  </a:lnTo>
                  <a:close/>
                </a:path>
              </a:pathLst>
            </a:custGeom>
            <a:solidFill>
              <a:srgbClr val="FFFFFF">
                <a:alpha val="400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9" name="Google Shape;109;p15"/>
            <p:cNvSpPr/>
            <p:nvPr/>
          </p:nvSpPr>
          <p:spPr>
            <a:xfrm rot="-2095297">
              <a:off x="5314977" y="2844068"/>
              <a:ext cx="1018016" cy="63250"/>
            </a:xfrm>
            <a:custGeom>
              <a:rect b="b" l="l" r="r" t="t"/>
              <a:pathLst>
                <a:path extrusionOk="0" h="63245" w="1017936">
                  <a:moveTo>
                    <a:pt x="1" y="-13"/>
                  </a:moveTo>
                  <a:lnTo>
                    <a:pt x="1017938" y="-13"/>
                  </a:lnTo>
                  <a:lnTo>
                    <a:pt x="1017938" y="63233"/>
                  </a:lnTo>
                  <a:lnTo>
                    <a:pt x="1" y="63233"/>
                  </a:lnTo>
                  <a:close/>
                </a:path>
              </a:pathLst>
            </a:custGeom>
            <a:solidFill>
              <a:srgbClr val="FFFFFF">
                <a:alpha val="400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0" name="Google Shape;110;p15"/>
            <p:cNvSpPr/>
            <p:nvPr/>
          </p:nvSpPr>
          <p:spPr>
            <a:xfrm rot="-2088241">
              <a:off x="5390083" y="2958931"/>
              <a:ext cx="1015188" cy="63075"/>
            </a:xfrm>
            <a:custGeom>
              <a:rect b="b" l="l" r="r" t="t"/>
              <a:pathLst>
                <a:path extrusionOk="0" h="63160" w="1016561">
                  <a:moveTo>
                    <a:pt x="1" y="-13"/>
                  </a:moveTo>
                  <a:lnTo>
                    <a:pt x="1016562" y="-13"/>
                  </a:lnTo>
                  <a:lnTo>
                    <a:pt x="1016562" y="63148"/>
                  </a:lnTo>
                  <a:lnTo>
                    <a:pt x="1" y="63148"/>
                  </a:lnTo>
                  <a:close/>
                </a:path>
              </a:pathLst>
            </a:custGeom>
            <a:solidFill>
              <a:srgbClr val="FFFFFF">
                <a:alpha val="400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1" name="Google Shape;111;p15"/>
            <p:cNvSpPr/>
            <p:nvPr/>
          </p:nvSpPr>
          <p:spPr>
            <a:xfrm rot="-2095297">
              <a:off x="6589761" y="3673685"/>
              <a:ext cx="477906" cy="63250"/>
            </a:xfrm>
            <a:custGeom>
              <a:rect b="b" l="l" r="r" t="t"/>
              <a:pathLst>
                <a:path extrusionOk="0" h="63245" w="477869">
                  <a:moveTo>
                    <a:pt x="1" y="-13"/>
                  </a:moveTo>
                  <a:lnTo>
                    <a:pt x="477870" y="-13"/>
                  </a:lnTo>
                  <a:lnTo>
                    <a:pt x="477870" y="63233"/>
                  </a:lnTo>
                  <a:lnTo>
                    <a:pt x="1" y="63233"/>
                  </a:lnTo>
                  <a:close/>
                </a:path>
              </a:pathLst>
            </a:custGeom>
            <a:solidFill>
              <a:srgbClr val="FFFFFF">
                <a:alpha val="400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2" name="Google Shape;112;p15"/>
            <p:cNvSpPr/>
            <p:nvPr/>
          </p:nvSpPr>
          <p:spPr>
            <a:xfrm rot="-2095297">
              <a:off x="6667183" y="3784065"/>
              <a:ext cx="477906" cy="63250"/>
            </a:xfrm>
            <a:custGeom>
              <a:rect b="b" l="l" r="r" t="t"/>
              <a:pathLst>
                <a:path extrusionOk="0" h="63245" w="477869">
                  <a:moveTo>
                    <a:pt x="1" y="-13"/>
                  </a:moveTo>
                  <a:lnTo>
                    <a:pt x="477870" y="-13"/>
                  </a:lnTo>
                  <a:lnTo>
                    <a:pt x="477870" y="63233"/>
                  </a:lnTo>
                  <a:lnTo>
                    <a:pt x="1" y="63233"/>
                  </a:lnTo>
                  <a:close/>
                </a:path>
              </a:pathLst>
            </a:custGeom>
            <a:solidFill>
              <a:srgbClr val="FFFFFF">
                <a:alpha val="400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13" name="Google Shape;113;p15"/>
          <p:cNvGrpSpPr/>
          <p:nvPr/>
        </p:nvGrpSpPr>
        <p:grpSpPr>
          <a:xfrm>
            <a:off x="123119" y="1417259"/>
            <a:ext cx="756957" cy="387235"/>
            <a:chOff x="5557837" y="3152773"/>
            <a:chExt cx="1077365" cy="551146"/>
          </a:xfrm>
        </p:grpSpPr>
        <p:sp>
          <p:nvSpPr>
            <p:cNvPr id="114" name="Google Shape;114;p15"/>
            <p:cNvSpPr/>
            <p:nvPr/>
          </p:nvSpPr>
          <p:spPr>
            <a:xfrm>
              <a:off x="5557837" y="3242214"/>
              <a:ext cx="131635" cy="113537"/>
            </a:xfrm>
            <a:custGeom>
              <a:rect b="b" l="l" r="r" t="t"/>
              <a:pathLst>
                <a:path extrusionOk="0" h="113537" w="131635">
                  <a:moveTo>
                    <a:pt x="131636" y="37433"/>
                  </a:moveTo>
                  <a:lnTo>
                    <a:pt x="0" y="0"/>
                  </a:lnTo>
                  <a:lnTo>
                    <a:pt x="29051" y="90487"/>
                  </a:lnTo>
                  <a:lnTo>
                    <a:pt x="110300" y="113538"/>
                  </a:lnTo>
                  <a:lnTo>
                    <a:pt x="131636" y="37433"/>
                  </a:lnTo>
                  <a:lnTo>
                    <a:pt x="131636" y="37433"/>
                  </a:lnTo>
                  <a:close/>
                </a:path>
              </a:pathLst>
            </a:custGeom>
            <a:solidFill>
              <a:srgbClr val="F2552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5" name="Google Shape;115;p15"/>
            <p:cNvSpPr/>
            <p:nvPr/>
          </p:nvSpPr>
          <p:spPr>
            <a:xfrm>
              <a:off x="5640418" y="3236880"/>
              <a:ext cx="133254" cy="179736"/>
            </a:xfrm>
            <a:custGeom>
              <a:rect b="b" l="l" r="r" t="t"/>
              <a:pathLst>
                <a:path extrusionOk="0" h="179736" w="133254">
                  <a:moveTo>
                    <a:pt x="43815" y="0"/>
                  </a:moveTo>
                  <a:lnTo>
                    <a:pt x="133255" y="25336"/>
                  </a:lnTo>
                  <a:lnTo>
                    <a:pt x="89440" y="179737"/>
                  </a:lnTo>
                  <a:lnTo>
                    <a:pt x="0" y="154400"/>
                  </a:lnTo>
                  <a:lnTo>
                    <a:pt x="43815" y="0"/>
                  </a:lnTo>
                  <a:lnTo>
                    <a:pt x="43815" y="0"/>
                  </a:lnTo>
                  <a:close/>
                </a:path>
              </a:pathLst>
            </a:custGeom>
            <a:solidFill>
              <a:srgbClr val="4F4F4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6" name="Google Shape;116;p15"/>
            <p:cNvSpPr/>
            <p:nvPr/>
          </p:nvSpPr>
          <p:spPr>
            <a:xfrm>
              <a:off x="5558122" y="3241166"/>
              <a:ext cx="116109" cy="64103"/>
            </a:xfrm>
            <a:custGeom>
              <a:rect b="b" l="l" r="r" t="t"/>
              <a:pathLst>
                <a:path extrusionOk="0" h="64103" w="116109">
                  <a:moveTo>
                    <a:pt x="105537" y="64103"/>
                  </a:moveTo>
                  <a:lnTo>
                    <a:pt x="12764" y="40291"/>
                  </a:lnTo>
                  <a:lnTo>
                    <a:pt x="0" y="0"/>
                  </a:lnTo>
                  <a:lnTo>
                    <a:pt x="116110" y="29909"/>
                  </a:lnTo>
                  <a:lnTo>
                    <a:pt x="105537" y="64103"/>
                  </a:lnTo>
                  <a:lnTo>
                    <a:pt x="105537" y="64103"/>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7" name="Google Shape;117;p15"/>
            <p:cNvSpPr/>
            <p:nvPr/>
          </p:nvSpPr>
          <p:spPr>
            <a:xfrm>
              <a:off x="5662992" y="3240500"/>
              <a:ext cx="109061" cy="74009"/>
            </a:xfrm>
            <a:custGeom>
              <a:rect b="b" l="l" r="r" t="t"/>
              <a:pathLst>
                <a:path extrusionOk="0" h="74009" w="109061">
                  <a:moveTo>
                    <a:pt x="18764" y="0"/>
                  </a:moveTo>
                  <a:lnTo>
                    <a:pt x="109061" y="20098"/>
                  </a:lnTo>
                  <a:lnTo>
                    <a:pt x="90297" y="74009"/>
                  </a:lnTo>
                  <a:lnTo>
                    <a:pt x="0" y="53912"/>
                  </a:lnTo>
                  <a:lnTo>
                    <a:pt x="18764" y="0"/>
                  </a:lnTo>
                  <a:lnTo>
                    <a:pt x="18764" y="0"/>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8" name="Google Shape;118;p15"/>
            <p:cNvSpPr/>
            <p:nvPr/>
          </p:nvSpPr>
          <p:spPr>
            <a:xfrm>
              <a:off x="5685852" y="3200590"/>
              <a:ext cx="210693" cy="328136"/>
            </a:xfrm>
            <a:custGeom>
              <a:rect b="b" l="l" r="r" t="t"/>
              <a:pathLst>
                <a:path extrusionOk="0" h="328136" w="210693">
                  <a:moveTo>
                    <a:pt x="210693" y="0"/>
                  </a:moveTo>
                  <a:lnTo>
                    <a:pt x="69247" y="3810"/>
                  </a:lnTo>
                  <a:lnTo>
                    <a:pt x="0" y="248412"/>
                  </a:lnTo>
                  <a:lnTo>
                    <a:pt x="117824" y="328136"/>
                  </a:lnTo>
                  <a:lnTo>
                    <a:pt x="210693" y="0"/>
                  </a:lnTo>
                  <a:lnTo>
                    <a:pt x="210693" y="0"/>
                  </a:lnTo>
                  <a:close/>
                </a:path>
              </a:pathLst>
            </a:custGeom>
            <a:solidFill>
              <a:srgbClr val="4F4F4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9" name="Google Shape;119;p15"/>
            <p:cNvSpPr/>
            <p:nvPr/>
          </p:nvSpPr>
          <p:spPr>
            <a:xfrm>
              <a:off x="5797799" y="3160614"/>
              <a:ext cx="830834" cy="543305"/>
            </a:xfrm>
            <a:custGeom>
              <a:rect b="b" l="l" r="r" t="t"/>
              <a:pathLst>
                <a:path extrusionOk="0" h="543305" w="830834">
                  <a:moveTo>
                    <a:pt x="227912" y="463029"/>
                  </a:moveTo>
                  <a:lnTo>
                    <a:pt x="21982" y="423596"/>
                  </a:lnTo>
                  <a:cubicBezTo>
                    <a:pt x="5976" y="419024"/>
                    <a:pt x="-3339" y="402393"/>
                    <a:pt x="1122" y="386353"/>
                  </a:cubicBezTo>
                  <a:lnTo>
                    <a:pt x="103897" y="21736"/>
                  </a:lnTo>
                  <a:cubicBezTo>
                    <a:pt x="108470" y="5734"/>
                    <a:pt x="125103" y="-3582"/>
                    <a:pt x="141140" y="876"/>
                  </a:cubicBezTo>
                  <a:lnTo>
                    <a:pt x="723879" y="222332"/>
                  </a:lnTo>
                  <a:cubicBezTo>
                    <a:pt x="804127" y="252927"/>
                    <a:pt x="847819" y="339661"/>
                    <a:pt x="824654" y="422357"/>
                  </a:cubicBezTo>
                  <a:lnTo>
                    <a:pt x="824654" y="422357"/>
                  </a:lnTo>
                  <a:cubicBezTo>
                    <a:pt x="801165" y="504977"/>
                    <a:pt x="718565" y="556060"/>
                    <a:pt x="634154" y="540182"/>
                  </a:cubicBezTo>
                  <a:lnTo>
                    <a:pt x="304875" y="478269"/>
                  </a:lnTo>
                </a:path>
              </a:pathLst>
            </a:custGeom>
            <a:solidFill>
              <a:srgbClr val="FF893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0" name="Google Shape;120;p15"/>
            <p:cNvSpPr/>
            <p:nvPr/>
          </p:nvSpPr>
          <p:spPr>
            <a:xfrm>
              <a:off x="5986056" y="3364017"/>
              <a:ext cx="508186" cy="222933"/>
            </a:xfrm>
            <a:custGeom>
              <a:rect b="b" l="l" r="r" t="t"/>
              <a:pathLst>
                <a:path extrusionOk="0" h="222933" w="508186">
                  <a:moveTo>
                    <a:pt x="2222" y="39885"/>
                  </a:moveTo>
                  <a:lnTo>
                    <a:pt x="2222" y="39885"/>
                  </a:lnTo>
                  <a:cubicBezTo>
                    <a:pt x="10454" y="10700"/>
                    <a:pt x="40731" y="-6331"/>
                    <a:pt x="69945" y="1785"/>
                  </a:cubicBezTo>
                  <a:lnTo>
                    <a:pt x="468090" y="114751"/>
                  </a:lnTo>
                  <a:cubicBezTo>
                    <a:pt x="497250" y="123066"/>
                    <a:pt x="514255" y="153337"/>
                    <a:pt x="506190" y="182569"/>
                  </a:cubicBezTo>
                  <a:lnTo>
                    <a:pt x="506190" y="182569"/>
                  </a:lnTo>
                  <a:cubicBezTo>
                    <a:pt x="497915" y="211763"/>
                    <a:pt x="467610" y="228794"/>
                    <a:pt x="438372" y="220669"/>
                  </a:cubicBezTo>
                  <a:lnTo>
                    <a:pt x="40131" y="107703"/>
                  </a:lnTo>
                  <a:cubicBezTo>
                    <a:pt x="10936" y="99425"/>
                    <a:pt x="-6089" y="69126"/>
                    <a:pt x="2031" y="39885"/>
                  </a:cubicBezTo>
                  <a:close/>
                </a:path>
              </a:pathLst>
            </a:custGeom>
            <a:solidFill>
              <a:srgbClr val="F46A2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1" name="Google Shape;121;p15"/>
            <p:cNvSpPr/>
            <p:nvPr/>
          </p:nvSpPr>
          <p:spPr>
            <a:xfrm>
              <a:off x="5732525" y="3199638"/>
              <a:ext cx="160305" cy="68960"/>
            </a:xfrm>
            <a:custGeom>
              <a:rect b="b" l="l" r="r" t="t"/>
              <a:pathLst>
                <a:path extrusionOk="0" h="68960" w="160305">
                  <a:moveTo>
                    <a:pt x="0" y="68961"/>
                  </a:moveTo>
                  <a:lnTo>
                    <a:pt x="18479" y="3905"/>
                  </a:lnTo>
                  <a:lnTo>
                    <a:pt x="160306" y="0"/>
                  </a:lnTo>
                  <a:lnTo>
                    <a:pt x="141923" y="65056"/>
                  </a:lnTo>
                  <a:lnTo>
                    <a:pt x="0" y="68961"/>
                  </a:lnTo>
                  <a:lnTo>
                    <a:pt x="0" y="68961"/>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2" name="Google Shape;122;p15"/>
            <p:cNvSpPr/>
            <p:nvPr/>
          </p:nvSpPr>
          <p:spPr>
            <a:xfrm>
              <a:off x="5884925" y="3152773"/>
              <a:ext cx="750277" cy="461964"/>
            </a:xfrm>
            <a:custGeom>
              <a:rect b="b" l="l" r="r" t="t"/>
              <a:pathLst>
                <a:path extrusionOk="0" h="461964" w="750277">
                  <a:moveTo>
                    <a:pt x="727240" y="461727"/>
                  </a:moveTo>
                  <a:cubicBezTo>
                    <a:pt x="728698" y="391775"/>
                    <a:pt x="686034" y="328443"/>
                    <a:pt x="620656" y="303516"/>
                  </a:cubicBezTo>
                  <a:lnTo>
                    <a:pt x="37249" y="82251"/>
                  </a:lnTo>
                  <a:cubicBezTo>
                    <a:pt x="21266" y="77678"/>
                    <a:pt x="4605" y="86927"/>
                    <a:pt x="35" y="102910"/>
                  </a:cubicBezTo>
                  <a:cubicBezTo>
                    <a:pt x="26" y="102948"/>
                    <a:pt x="16" y="102977"/>
                    <a:pt x="7" y="103015"/>
                  </a:cubicBezTo>
                  <a:lnTo>
                    <a:pt x="23057" y="21672"/>
                  </a:lnTo>
                  <a:cubicBezTo>
                    <a:pt x="27627" y="5669"/>
                    <a:pt x="44284" y="-3617"/>
                    <a:pt x="60300" y="907"/>
                  </a:cubicBezTo>
                  <a:lnTo>
                    <a:pt x="643325" y="222173"/>
                  </a:lnTo>
                  <a:cubicBezTo>
                    <a:pt x="723668" y="252662"/>
                    <a:pt x="767379" y="339502"/>
                    <a:pt x="744004" y="422198"/>
                  </a:cubicBezTo>
                  <a:cubicBezTo>
                    <a:pt x="740232" y="435980"/>
                    <a:pt x="734594" y="449182"/>
                    <a:pt x="727240" y="461441"/>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3" name="Google Shape;123;p15"/>
            <p:cNvSpPr/>
            <p:nvPr/>
          </p:nvSpPr>
          <p:spPr>
            <a:xfrm>
              <a:off x="5990659" y="3362558"/>
              <a:ext cx="506338" cy="191981"/>
            </a:xfrm>
            <a:custGeom>
              <a:rect b="b" l="l" r="r" t="t"/>
              <a:pathLst>
                <a:path extrusionOk="0" h="191981" w="506338">
                  <a:moveTo>
                    <a:pt x="4096" y="54393"/>
                  </a:moveTo>
                  <a:cubicBezTo>
                    <a:pt x="-83" y="46392"/>
                    <a:pt x="-1103" y="37105"/>
                    <a:pt x="1238" y="28390"/>
                  </a:cubicBezTo>
                  <a:cubicBezTo>
                    <a:pt x="7620" y="5816"/>
                    <a:pt x="36576" y="-5805"/>
                    <a:pt x="65627" y="2386"/>
                  </a:cubicBezTo>
                  <a:lnTo>
                    <a:pt x="463868" y="115258"/>
                  </a:lnTo>
                  <a:cubicBezTo>
                    <a:pt x="492443" y="123449"/>
                    <a:pt x="511493" y="148595"/>
                    <a:pt x="505111" y="171074"/>
                  </a:cubicBezTo>
                  <a:cubicBezTo>
                    <a:pt x="502489" y="179723"/>
                    <a:pt x="496754" y="187086"/>
                    <a:pt x="489013" y="191743"/>
                  </a:cubicBezTo>
                  <a:cubicBezTo>
                    <a:pt x="481034" y="176904"/>
                    <a:pt x="467225" y="166064"/>
                    <a:pt x="450913" y="161835"/>
                  </a:cubicBezTo>
                  <a:lnTo>
                    <a:pt x="52387" y="48964"/>
                  </a:lnTo>
                  <a:cubicBezTo>
                    <a:pt x="36239" y="43944"/>
                    <a:pt x="18726" y="45916"/>
                    <a:pt x="4096" y="54393"/>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24" name="Google Shape;124;p15"/>
          <p:cNvGrpSpPr/>
          <p:nvPr/>
        </p:nvGrpSpPr>
        <p:grpSpPr>
          <a:xfrm>
            <a:off x="804158" y="1801166"/>
            <a:ext cx="1186370" cy="1091198"/>
            <a:chOff x="5252920" y="2652722"/>
            <a:chExt cx="1688542" cy="1553086"/>
          </a:xfrm>
        </p:grpSpPr>
        <p:sp>
          <p:nvSpPr>
            <p:cNvPr id="125" name="Google Shape;125;p15"/>
            <p:cNvSpPr/>
            <p:nvPr/>
          </p:nvSpPr>
          <p:spPr>
            <a:xfrm>
              <a:off x="5895212" y="3373278"/>
              <a:ext cx="1041117" cy="287641"/>
            </a:xfrm>
            <a:custGeom>
              <a:rect b="b" l="l" r="r" t="t"/>
              <a:pathLst>
                <a:path extrusionOk="0" h="287641" w="1041117">
                  <a:moveTo>
                    <a:pt x="1040695" y="251574"/>
                  </a:moveTo>
                  <a:cubicBezTo>
                    <a:pt x="1045934" y="211283"/>
                    <a:pt x="985736" y="199853"/>
                    <a:pt x="957352" y="194424"/>
                  </a:cubicBezTo>
                  <a:cubicBezTo>
                    <a:pt x="904298" y="183470"/>
                    <a:pt x="852577" y="167658"/>
                    <a:pt x="800570" y="153276"/>
                  </a:cubicBezTo>
                  <a:lnTo>
                    <a:pt x="552920" y="84886"/>
                  </a:lnTo>
                  <a:lnTo>
                    <a:pt x="414331" y="46786"/>
                  </a:lnTo>
                  <a:lnTo>
                    <a:pt x="244501" y="-267"/>
                  </a:lnTo>
                  <a:cubicBezTo>
                    <a:pt x="181064" y="18706"/>
                    <a:pt x="114408" y="24450"/>
                    <a:pt x="48667" y="16592"/>
                  </a:cubicBezTo>
                  <a:cubicBezTo>
                    <a:pt x="36665" y="14973"/>
                    <a:pt x="25902" y="13163"/>
                    <a:pt x="15615" y="10972"/>
                  </a:cubicBezTo>
                  <a:lnTo>
                    <a:pt x="-101" y="121272"/>
                  </a:lnTo>
                  <a:cubicBezTo>
                    <a:pt x="15710" y="126225"/>
                    <a:pt x="28474" y="131559"/>
                    <a:pt x="35617" y="134416"/>
                  </a:cubicBezTo>
                  <a:cubicBezTo>
                    <a:pt x="130867" y="172516"/>
                    <a:pt x="236404" y="187566"/>
                    <a:pt x="336798" y="204425"/>
                  </a:cubicBezTo>
                  <a:cubicBezTo>
                    <a:pt x="401473" y="215379"/>
                    <a:pt x="466433" y="225094"/>
                    <a:pt x="531489" y="234143"/>
                  </a:cubicBezTo>
                  <a:cubicBezTo>
                    <a:pt x="557111" y="237858"/>
                    <a:pt x="582733" y="241287"/>
                    <a:pt x="608356" y="244716"/>
                  </a:cubicBezTo>
                  <a:cubicBezTo>
                    <a:pt x="724084" y="260051"/>
                    <a:pt x="842290" y="280911"/>
                    <a:pt x="958971" y="287102"/>
                  </a:cubicBezTo>
                  <a:cubicBezTo>
                    <a:pt x="983545" y="288435"/>
                    <a:pt x="1036123" y="286054"/>
                    <a:pt x="1040600" y="252145"/>
                  </a:cubicBezTo>
                  <a:close/>
                </a:path>
              </a:pathLst>
            </a:custGeom>
            <a:solidFill>
              <a:srgbClr val="F2F2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6" name="Google Shape;126;p15"/>
            <p:cNvSpPr/>
            <p:nvPr/>
          </p:nvSpPr>
          <p:spPr>
            <a:xfrm>
              <a:off x="5252920" y="3285552"/>
              <a:ext cx="657817" cy="378668"/>
            </a:xfrm>
            <a:custGeom>
              <a:rect b="b" l="l" r="r" t="t"/>
              <a:pathLst>
                <a:path extrusionOk="0" h="378668" w="657817">
                  <a:moveTo>
                    <a:pt x="657716" y="96983"/>
                  </a:moveTo>
                  <a:cubicBezTo>
                    <a:pt x="622188" y="89458"/>
                    <a:pt x="592756" y="77933"/>
                    <a:pt x="535034" y="62979"/>
                  </a:cubicBezTo>
                  <a:cubicBezTo>
                    <a:pt x="472836" y="47167"/>
                    <a:pt x="230234" y="-6363"/>
                    <a:pt x="171179" y="304"/>
                  </a:cubicBezTo>
                  <a:cubicBezTo>
                    <a:pt x="116782" y="6286"/>
                    <a:pt x="67404" y="34833"/>
                    <a:pt x="35067" y="78981"/>
                  </a:cubicBezTo>
                  <a:cubicBezTo>
                    <a:pt x="-25828" y="164773"/>
                    <a:pt x="-5643" y="283692"/>
                    <a:pt x="80149" y="344585"/>
                  </a:cubicBezTo>
                  <a:cubicBezTo>
                    <a:pt x="80177" y="344605"/>
                    <a:pt x="80196" y="344614"/>
                    <a:pt x="80215" y="344633"/>
                  </a:cubicBezTo>
                  <a:cubicBezTo>
                    <a:pt x="147652" y="392258"/>
                    <a:pt x="235187" y="383876"/>
                    <a:pt x="308053" y="354158"/>
                  </a:cubicBezTo>
                  <a:cubicBezTo>
                    <a:pt x="345258" y="338890"/>
                    <a:pt x="380167" y="318535"/>
                    <a:pt x="411781" y="293674"/>
                  </a:cubicBezTo>
                  <a:cubicBezTo>
                    <a:pt x="444261" y="267766"/>
                    <a:pt x="463787" y="227761"/>
                    <a:pt x="502078" y="209188"/>
                  </a:cubicBezTo>
                  <a:cubicBezTo>
                    <a:pt x="550941" y="185375"/>
                    <a:pt x="605329" y="195757"/>
                    <a:pt x="642000" y="207473"/>
                  </a:cubicBezTo>
                  <a:lnTo>
                    <a:pt x="657716" y="96983"/>
                  </a:lnTo>
                  <a:close/>
                  <a:moveTo>
                    <a:pt x="159654" y="263671"/>
                  </a:moveTo>
                  <a:cubicBezTo>
                    <a:pt x="120659" y="236086"/>
                    <a:pt x="111410" y="182117"/>
                    <a:pt x="138994" y="143113"/>
                  </a:cubicBezTo>
                  <a:cubicBezTo>
                    <a:pt x="166579" y="104117"/>
                    <a:pt x="220547" y="94869"/>
                    <a:pt x="259542" y="122453"/>
                  </a:cubicBezTo>
                  <a:cubicBezTo>
                    <a:pt x="298538" y="150037"/>
                    <a:pt x="307787" y="204016"/>
                    <a:pt x="280212" y="243011"/>
                  </a:cubicBezTo>
                  <a:cubicBezTo>
                    <a:pt x="280183" y="243040"/>
                    <a:pt x="280164" y="243068"/>
                    <a:pt x="280145" y="243097"/>
                  </a:cubicBezTo>
                  <a:cubicBezTo>
                    <a:pt x="252532" y="282025"/>
                    <a:pt x="198611" y="291226"/>
                    <a:pt x="159654" y="263671"/>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7" name="Google Shape;127;p15"/>
            <p:cNvSpPr/>
            <p:nvPr/>
          </p:nvSpPr>
          <p:spPr>
            <a:xfrm>
              <a:off x="5899974" y="3438333"/>
              <a:ext cx="1041488" cy="222711"/>
            </a:xfrm>
            <a:custGeom>
              <a:rect b="b" l="l" r="r" t="t"/>
              <a:pathLst>
                <a:path extrusionOk="0" h="222711" w="1041488">
                  <a:moveTo>
                    <a:pt x="958971" y="222141"/>
                  </a:moveTo>
                  <a:cubicBezTo>
                    <a:pt x="842194" y="215855"/>
                    <a:pt x="723989" y="194995"/>
                    <a:pt x="608356" y="179565"/>
                  </a:cubicBezTo>
                  <a:cubicBezTo>
                    <a:pt x="582733" y="176136"/>
                    <a:pt x="557016" y="172707"/>
                    <a:pt x="531489" y="168992"/>
                  </a:cubicBezTo>
                  <a:cubicBezTo>
                    <a:pt x="466462" y="159915"/>
                    <a:pt x="401568" y="150009"/>
                    <a:pt x="336798" y="139274"/>
                  </a:cubicBezTo>
                  <a:cubicBezTo>
                    <a:pt x="236404" y="122129"/>
                    <a:pt x="130772" y="106699"/>
                    <a:pt x="35617" y="69075"/>
                  </a:cubicBezTo>
                  <a:cubicBezTo>
                    <a:pt x="28188" y="66027"/>
                    <a:pt x="15710" y="60788"/>
                    <a:pt x="-101" y="55930"/>
                  </a:cubicBezTo>
                  <a:lnTo>
                    <a:pt x="7900" y="-267"/>
                  </a:lnTo>
                  <a:cubicBezTo>
                    <a:pt x="17425" y="3066"/>
                    <a:pt x="25045" y="6305"/>
                    <a:pt x="30188" y="8305"/>
                  </a:cubicBezTo>
                  <a:cubicBezTo>
                    <a:pt x="125438" y="46405"/>
                    <a:pt x="230975" y="61550"/>
                    <a:pt x="331369" y="78505"/>
                  </a:cubicBezTo>
                  <a:cubicBezTo>
                    <a:pt x="396043" y="89458"/>
                    <a:pt x="461004" y="99174"/>
                    <a:pt x="526060" y="108223"/>
                  </a:cubicBezTo>
                  <a:cubicBezTo>
                    <a:pt x="551587" y="112032"/>
                    <a:pt x="577209" y="115366"/>
                    <a:pt x="602926" y="118795"/>
                  </a:cubicBezTo>
                  <a:cubicBezTo>
                    <a:pt x="718560" y="134226"/>
                    <a:pt x="836765" y="155181"/>
                    <a:pt x="953447" y="161372"/>
                  </a:cubicBezTo>
                  <a:cubicBezTo>
                    <a:pt x="970591" y="162324"/>
                    <a:pt x="1001072" y="161372"/>
                    <a:pt x="1020122" y="149561"/>
                  </a:cubicBezTo>
                  <a:cubicBezTo>
                    <a:pt x="1034418" y="156352"/>
                    <a:pt x="1042867" y="171440"/>
                    <a:pt x="1041172" y="187185"/>
                  </a:cubicBezTo>
                  <a:cubicBezTo>
                    <a:pt x="1036885" y="221189"/>
                    <a:pt x="984022" y="223570"/>
                    <a:pt x="959447" y="222141"/>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8" name="Google Shape;128;p15"/>
            <p:cNvSpPr/>
            <p:nvPr/>
          </p:nvSpPr>
          <p:spPr>
            <a:xfrm>
              <a:off x="5257657" y="3421247"/>
              <a:ext cx="650509" cy="244044"/>
            </a:xfrm>
            <a:custGeom>
              <a:rect b="b" l="l" r="r" t="t"/>
              <a:pathLst>
                <a:path extrusionOk="0" h="244044" w="650509">
                  <a:moveTo>
                    <a:pt x="650408" y="16915"/>
                  </a:moveTo>
                  <a:cubicBezTo>
                    <a:pt x="646312" y="15295"/>
                    <a:pt x="641836" y="13866"/>
                    <a:pt x="636978" y="12342"/>
                  </a:cubicBezTo>
                  <a:lnTo>
                    <a:pt x="636978" y="12342"/>
                  </a:lnTo>
                  <a:cubicBezTo>
                    <a:pt x="600307" y="532"/>
                    <a:pt x="545728" y="-9565"/>
                    <a:pt x="496960" y="14057"/>
                  </a:cubicBezTo>
                  <a:cubicBezTo>
                    <a:pt x="458860" y="33107"/>
                    <a:pt x="439144" y="72731"/>
                    <a:pt x="406473" y="98448"/>
                  </a:cubicBezTo>
                  <a:cubicBezTo>
                    <a:pt x="374869" y="123299"/>
                    <a:pt x="339960" y="143616"/>
                    <a:pt x="302745" y="158837"/>
                  </a:cubicBezTo>
                  <a:cubicBezTo>
                    <a:pt x="229689" y="188174"/>
                    <a:pt x="142154" y="196937"/>
                    <a:pt x="74717" y="149312"/>
                  </a:cubicBezTo>
                  <a:cubicBezTo>
                    <a:pt x="37827" y="123233"/>
                    <a:pt x="11471" y="84818"/>
                    <a:pt x="422" y="41013"/>
                  </a:cubicBezTo>
                  <a:cubicBezTo>
                    <a:pt x="-4512" y="107431"/>
                    <a:pt x="25701" y="171582"/>
                    <a:pt x="80051" y="210082"/>
                  </a:cubicBezTo>
                  <a:cubicBezTo>
                    <a:pt x="147488" y="257707"/>
                    <a:pt x="235118" y="249134"/>
                    <a:pt x="308079" y="219607"/>
                  </a:cubicBezTo>
                  <a:cubicBezTo>
                    <a:pt x="345265" y="204348"/>
                    <a:pt x="380174" y="184021"/>
                    <a:pt x="411807" y="159218"/>
                  </a:cubicBezTo>
                  <a:cubicBezTo>
                    <a:pt x="444382" y="133310"/>
                    <a:pt x="463908" y="93400"/>
                    <a:pt x="502294" y="74827"/>
                  </a:cubicBezTo>
                  <a:cubicBezTo>
                    <a:pt x="551157" y="51014"/>
                    <a:pt x="605640" y="61301"/>
                    <a:pt x="642312" y="73112"/>
                  </a:cubicBezTo>
                  <a:lnTo>
                    <a:pt x="650313" y="17105"/>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9" name="Google Shape;129;p15"/>
            <p:cNvSpPr/>
            <p:nvPr/>
          </p:nvSpPr>
          <p:spPr>
            <a:xfrm>
              <a:off x="5958934" y="3263169"/>
              <a:ext cx="586331" cy="942639"/>
            </a:xfrm>
            <a:custGeom>
              <a:rect b="b" l="l" r="r" t="t"/>
              <a:pathLst>
                <a:path extrusionOk="0" h="942639" w="586331">
                  <a:moveTo>
                    <a:pt x="573970" y="849744"/>
                  </a:moveTo>
                  <a:cubicBezTo>
                    <a:pt x="529393" y="741730"/>
                    <a:pt x="470434" y="637050"/>
                    <a:pt x="417570" y="533037"/>
                  </a:cubicBezTo>
                  <a:cubicBezTo>
                    <a:pt x="405854" y="509892"/>
                    <a:pt x="394138" y="486841"/>
                    <a:pt x="382137" y="463981"/>
                  </a:cubicBezTo>
                  <a:cubicBezTo>
                    <a:pt x="352038" y="405593"/>
                    <a:pt x="321177" y="347491"/>
                    <a:pt x="289554" y="290150"/>
                  </a:cubicBezTo>
                  <a:cubicBezTo>
                    <a:pt x="240119" y="200996"/>
                    <a:pt x="190494" y="106413"/>
                    <a:pt x="123343" y="29070"/>
                  </a:cubicBezTo>
                  <a:cubicBezTo>
                    <a:pt x="118104" y="23069"/>
                    <a:pt x="108960" y="13068"/>
                    <a:pt x="99054" y="-267"/>
                  </a:cubicBezTo>
                  <a:lnTo>
                    <a:pt x="-101" y="51168"/>
                  </a:lnTo>
                  <a:cubicBezTo>
                    <a:pt x="5518" y="60026"/>
                    <a:pt x="10662" y="69646"/>
                    <a:pt x="16186" y="80505"/>
                  </a:cubicBezTo>
                  <a:cubicBezTo>
                    <a:pt x="45542" y="139921"/>
                    <a:pt x="62211" y="204796"/>
                    <a:pt x="65145" y="271005"/>
                  </a:cubicBezTo>
                  <a:cubicBezTo>
                    <a:pt x="98673" y="319325"/>
                    <a:pt x="132268" y="367560"/>
                    <a:pt x="165919" y="415689"/>
                  </a:cubicBezTo>
                  <a:cubicBezTo>
                    <a:pt x="193256" y="455123"/>
                    <a:pt x="220783" y="494461"/>
                    <a:pt x="248120" y="533800"/>
                  </a:cubicBezTo>
                  <a:cubicBezTo>
                    <a:pt x="297079" y="604161"/>
                    <a:pt x="346009" y="674484"/>
                    <a:pt x="394900" y="744778"/>
                  </a:cubicBezTo>
                  <a:cubicBezTo>
                    <a:pt x="425857" y="789165"/>
                    <a:pt x="457861" y="832789"/>
                    <a:pt x="485769" y="879081"/>
                  </a:cubicBezTo>
                  <a:cubicBezTo>
                    <a:pt x="500723" y="903846"/>
                    <a:pt x="531489" y="956900"/>
                    <a:pt x="567970" y="938612"/>
                  </a:cubicBezTo>
                  <a:cubicBezTo>
                    <a:pt x="598640" y="923277"/>
                    <a:pt x="583495" y="872794"/>
                    <a:pt x="573970" y="849934"/>
                  </a:cubicBezTo>
                  <a:close/>
                </a:path>
              </a:pathLst>
            </a:custGeom>
            <a:solidFill>
              <a:srgbClr val="F2F2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0" name="Google Shape;130;p15"/>
            <p:cNvSpPr/>
            <p:nvPr/>
          </p:nvSpPr>
          <p:spPr>
            <a:xfrm>
              <a:off x="5702214" y="2652722"/>
              <a:ext cx="383206" cy="662072"/>
            </a:xfrm>
            <a:custGeom>
              <a:rect b="b" l="l" r="r" t="t"/>
              <a:pathLst>
                <a:path extrusionOk="0" h="662072" w="383206">
                  <a:moveTo>
                    <a:pt x="310530" y="477591"/>
                  </a:moveTo>
                  <a:cubicBezTo>
                    <a:pt x="315388" y="435205"/>
                    <a:pt x="346630" y="403582"/>
                    <a:pt x="360060" y="364339"/>
                  </a:cubicBezTo>
                  <a:cubicBezTo>
                    <a:pt x="373052" y="326344"/>
                    <a:pt x="380682" y="286720"/>
                    <a:pt x="382730" y="246610"/>
                  </a:cubicBezTo>
                  <a:cubicBezTo>
                    <a:pt x="386254" y="167934"/>
                    <a:pt x="365489" y="82590"/>
                    <a:pt x="298243" y="34774"/>
                  </a:cubicBezTo>
                  <a:cubicBezTo>
                    <a:pt x="212851" y="-25872"/>
                    <a:pt x="94465" y="-5812"/>
                    <a:pt x="33819" y="79580"/>
                  </a:cubicBezTo>
                  <a:cubicBezTo>
                    <a:pt x="33753" y="79656"/>
                    <a:pt x="33695" y="79742"/>
                    <a:pt x="33638" y="79828"/>
                  </a:cubicBezTo>
                  <a:cubicBezTo>
                    <a:pt x="2949" y="125071"/>
                    <a:pt x="-7414" y="181097"/>
                    <a:pt x="5063" y="234323"/>
                  </a:cubicBezTo>
                  <a:cubicBezTo>
                    <a:pt x="18208" y="292045"/>
                    <a:pt x="148700" y="503499"/>
                    <a:pt x="184133" y="557030"/>
                  </a:cubicBezTo>
                  <a:cubicBezTo>
                    <a:pt x="217090" y="606560"/>
                    <a:pt x="237759" y="630658"/>
                    <a:pt x="256619" y="661805"/>
                  </a:cubicBezTo>
                  <a:lnTo>
                    <a:pt x="355393" y="610465"/>
                  </a:lnTo>
                  <a:cubicBezTo>
                    <a:pt x="332342" y="579795"/>
                    <a:pt x="304625" y="531598"/>
                    <a:pt x="310911" y="477877"/>
                  </a:cubicBezTo>
                  <a:close/>
                  <a:moveTo>
                    <a:pt x="148605" y="277566"/>
                  </a:moveTo>
                  <a:cubicBezTo>
                    <a:pt x="109715" y="250011"/>
                    <a:pt x="100533" y="196147"/>
                    <a:pt x="128079" y="157266"/>
                  </a:cubicBezTo>
                  <a:cubicBezTo>
                    <a:pt x="155635" y="118375"/>
                    <a:pt x="209498" y="109184"/>
                    <a:pt x="248389" y="136739"/>
                  </a:cubicBezTo>
                  <a:cubicBezTo>
                    <a:pt x="287280" y="164295"/>
                    <a:pt x="296462" y="218159"/>
                    <a:pt x="268906" y="257040"/>
                  </a:cubicBezTo>
                  <a:cubicBezTo>
                    <a:pt x="268877" y="257088"/>
                    <a:pt x="268839" y="257135"/>
                    <a:pt x="268811" y="257183"/>
                  </a:cubicBezTo>
                  <a:cubicBezTo>
                    <a:pt x="241160" y="295864"/>
                    <a:pt x="187467" y="304970"/>
                    <a:pt x="148605" y="277566"/>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1" name="Google Shape;131;p15"/>
            <p:cNvSpPr/>
            <p:nvPr/>
          </p:nvSpPr>
          <p:spPr>
            <a:xfrm>
              <a:off x="5960268" y="3277932"/>
              <a:ext cx="570350" cy="913233"/>
            </a:xfrm>
            <a:custGeom>
              <a:rect b="b" l="l" r="r" t="t"/>
              <a:pathLst>
                <a:path extrusionOk="0" h="913233" w="570350">
                  <a:moveTo>
                    <a:pt x="555111" y="910418"/>
                  </a:moveTo>
                  <a:cubicBezTo>
                    <a:pt x="522535" y="924991"/>
                    <a:pt x="492341" y="873366"/>
                    <a:pt x="477577" y="849077"/>
                  </a:cubicBezTo>
                  <a:cubicBezTo>
                    <a:pt x="450145" y="803738"/>
                    <a:pt x="419094" y="760780"/>
                    <a:pt x="388995" y="717156"/>
                  </a:cubicBezTo>
                  <a:cubicBezTo>
                    <a:pt x="341370" y="647938"/>
                    <a:pt x="293745" y="578786"/>
                    <a:pt x="246120" y="509701"/>
                  </a:cubicBezTo>
                  <a:cubicBezTo>
                    <a:pt x="219517" y="471030"/>
                    <a:pt x="192904" y="432292"/>
                    <a:pt x="166300" y="393496"/>
                  </a:cubicBezTo>
                  <a:cubicBezTo>
                    <a:pt x="133534" y="346062"/>
                    <a:pt x="100892" y="298627"/>
                    <a:pt x="68383" y="251193"/>
                  </a:cubicBezTo>
                  <a:cubicBezTo>
                    <a:pt x="62544" y="188080"/>
                    <a:pt x="44733" y="126663"/>
                    <a:pt x="15901" y="70218"/>
                  </a:cubicBezTo>
                  <a:cubicBezTo>
                    <a:pt x="10471" y="59645"/>
                    <a:pt x="5328" y="50406"/>
                    <a:pt x="-101" y="41643"/>
                  </a:cubicBezTo>
                  <a:lnTo>
                    <a:pt x="-101" y="41643"/>
                  </a:lnTo>
                  <a:lnTo>
                    <a:pt x="59906" y="13068"/>
                  </a:lnTo>
                  <a:lnTo>
                    <a:pt x="88481" y="-267"/>
                  </a:lnTo>
                  <a:lnTo>
                    <a:pt x="88481" y="-267"/>
                  </a:lnTo>
                  <a:lnTo>
                    <a:pt x="59906" y="13163"/>
                  </a:lnTo>
                  <a:cubicBezTo>
                    <a:pt x="65431" y="21831"/>
                    <a:pt x="70574" y="31165"/>
                    <a:pt x="76099" y="41738"/>
                  </a:cubicBezTo>
                  <a:cubicBezTo>
                    <a:pt x="104921" y="98345"/>
                    <a:pt x="122704" y="159924"/>
                    <a:pt x="128486" y="223189"/>
                  </a:cubicBezTo>
                  <a:cubicBezTo>
                    <a:pt x="161062" y="270624"/>
                    <a:pt x="193704" y="318030"/>
                    <a:pt x="226403" y="365398"/>
                  </a:cubicBezTo>
                  <a:cubicBezTo>
                    <a:pt x="252978" y="404069"/>
                    <a:pt x="279743" y="442741"/>
                    <a:pt x="306318" y="481602"/>
                  </a:cubicBezTo>
                  <a:cubicBezTo>
                    <a:pt x="353752" y="550878"/>
                    <a:pt x="401377" y="620029"/>
                    <a:pt x="449193" y="689057"/>
                  </a:cubicBezTo>
                  <a:cubicBezTo>
                    <a:pt x="479197" y="732682"/>
                    <a:pt x="510343" y="775734"/>
                    <a:pt x="537680" y="820978"/>
                  </a:cubicBezTo>
                  <a:cubicBezTo>
                    <a:pt x="546500" y="836733"/>
                    <a:pt x="556902" y="851534"/>
                    <a:pt x="568732" y="865174"/>
                  </a:cubicBezTo>
                  <a:cubicBezTo>
                    <a:pt x="572161" y="884224"/>
                    <a:pt x="570637" y="903274"/>
                    <a:pt x="555111" y="910418"/>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2" name="Google Shape;132;p15"/>
            <p:cNvSpPr/>
            <p:nvPr/>
          </p:nvSpPr>
          <p:spPr>
            <a:xfrm>
              <a:off x="5705557" y="2674619"/>
              <a:ext cx="341483" cy="625316"/>
            </a:xfrm>
            <a:custGeom>
              <a:rect b="b" l="l" r="r" t="t"/>
              <a:pathLst>
                <a:path extrusionOk="0" h="625316" w="341483">
                  <a:moveTo>
                    <a:pt x="341382" y="586187"/>
                  </a:moveTo>
                  <a:lnTo>
                    <a:pt x="310426" y="598760"/>
                  </a:lnTo>
                  <a:cubicBezTo>
                    <a:pt x="292424" y="567899"/>
                    <a:pt x="272326" y="543420"/>
                    <a:pt x="241084" y="493985"/>
                  </a:cubicBezTo>
                  <a:cubicBezTo>
                    <a:pt x="207080" y="440455"/>
                    <a:pt x="82398" y="229571"/>
                    <a:pt x="69634" y="174135"/>
                  </a:cubicBezTo>
                  <a:cubicBezTo>
                    <a:pt x="57537" y="124901"/>
                    <a:pt x="68005" y="72837"/>
                    <a:pt x="98209" y="32118"/>
                  </a:cubicBezTo>
                  <a:cubicBezTo>
                    <a:pt x="108125" y="19621"/>
                    <a:pt x="119878" y="8705"/>
                    <a:pt x="133071" y="-267"/>
                  </a:cubicBezTo>
                  <a:cubicBezTo>
                    <a:pt x="93761" y="6295"/>
                    <a:pt x="58261" y="27117"/>
                    <a:pt x="33344" y="58216"/>
                  </a:cubicBezTo>
                  <a:cubicBezTo>
                    <a:pt x="3216" y="99078"/>
                    <a:pt x="-7242" y="151190"/>
                    <a:pt x="4769" y="200520"/>
                  </a:cubicBezTo>
                  <a:cubicBezTo>
                    <a:pt x="17151" y="255765"/>
                    <a:pt x="141834" y="467220"/>
                    <a:pt x="176219" y="520274"/>
                  </a:cubicBezTo>
                  <a:cubicBezTo>
                    <a:pt x="207651" y="569899"/>
                    <a:pt x="227559" y="594474"/>
                    <a:pt x="245561" y="625049"/>
                  </a:cubicBezTo>
                  <a:lnTo>
                    <a:pt x="245561" y="625049"/>
                  </a:lnTo>
                  <a:lnTo>
                    <a:pt x="310426" y="598760"/>
                  </a:lnTo>
                  <a:lnTo>
                    <a:pt x="341192" y="586092"/>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3" name="Google Shape;133;p15"/>
            <p:cNvSpPr/>
            <p:nvPr/>
          </p:nvSpPr>
          <p:spPr>
            <a:xfrm>
              <a:off x="6062733" y="3421267"/>
              <a:ext cx="69351" cy="69353"/>
            </a:xfrm>
            <a:custGeom>
              <a:rect b="b" l="l" r="r" t="t"/>
              <a:pathLst>
                <a:path extrusionOk="0" h="69353" w="69351">
                  <a:moveTo>
                    <a:pt x="68788" y="28801"/>
                  </a:moveTo>
                  <a:cubicBezTo>
                    <a:pt x="71884" y="47698"/>
                    <a:pt x="59082" y="65529"/>
                    <a:pt x="40185" y="68625"/>
                  </a:cubicBezTo>
                  <a:cubicBezTo>
                    <a:pt x="21287" y="71720"/>
                    <a:pt x="3456" y="58919"/>
                    <a:pt x="361" y="40021"/>
                  </a:cubicBezTo>
                  <a:cubicBezTo>
                    <a:pt x="-2725" y="21190"/>
                    <a:pt x="9971" y="3407"/>
                    <a:pt x="28783" y="226"/>
                  </a:cubicBezTo>
                  <a:cubicBezTo>
                    <a:pt x="47662" y="-2975"/>
                    <a:pt x="65559" y="9741"/>
                    <a:pt x="68760" y="28620"/>
                  </a:cubicBezTo>
                  <a:cubicBezTo>
                    <a:pt x="68769" y="28677"/>
                    <a:pt x="68779" y="28744"/>
                    <a:pt x="68788" y="28801"/>
                  </a:cubicBezTo>
                  <a:close/>
                </a:path>
              </a:pathLst>
            </a:custGeom>
            <a:solidFill>
              <a:srgbClr val="82828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4" name="Google Shape;134;p15"/>
            <p:cNvSpPr/>
            <p:nvPr/>
          </p:nvSpPr>
          <p:spPr>
            <a:xfrm>
              <a:off x="6091618" y="3421951"/>
              <a:ext cx="11620" cy="68389"/>
            </a:xfrm>
            <a:custGeom>
              <a:rect b="b" l="l" r="r" t="t"/>
              <a:pathLst>
                <a:path extrusionOk="0" h="68389" w="11620">
                  <a:moveTo>
                    <a:pt x="0" y="0"/>
                  </a:moveTo>
                  <a:lnTo>
                    <a:pt x="11621" y="68390"/>
                  </a:lnTo>
                </a:path>
              </a:pathLst>
            </a:custGeom>
            <a:noFill/>
            <a:ln cap="flat" cmpd="sng" w="9525">
              <a:solidFill>
                <a:srgbClr val="4D4D4D"/>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sp>
        <p:nvSpPr>
          <p:cNvPr id="135" name="Google Shape;135;p15"/>
          <p:cNvSpPr/>
          <p:nvPr/>
        </p:nvSpPr>
        <p:spPr>
          <a:xfrm>
            <a:off x="0" y="0"/>
            <a:ext cx="9144000" cy="5143500"/>
          </a:xfrm>
          <a:custGeom>
            <a:rect b="b" l="l" r="r" t="t"/>
            <a:pathLst>
              <a:path extrusionOk="0" h="6858000" w="12192000">
                <a:moveTo>
                  <a:pt x="0" y="0"/>
                </a:moveTo>
                <a:lnTo>
                  <a:pt x="12192000" y="0"/>
                </a:lnTo>
                <a:lnTo>
                  <a:pt x="12192000" y="6858000"/>
                </a:lnTo>
                <a:lnTo>
                  <a:pt x="0" y="6858000"/>
                </a:lnTo>
                <a:lnTo>
                  <a:pt x="0" y="1851184"/>
                </a:lnTo>
                <a:lnTo>
                  <a:pt x="10782" y="1887810"/>
                </a:lnTo>
                <a:cubicBezTo>
                  <a:pt x="162252" y="2368699"/>
                  <a:pt x="366829" y="2534346"/>
                  <a:pt x="569063" y="2600706"/>
                </a:cubicBezTo>
                <a:cubicBezTo>
                  <a:pt x="784779" y="2671490"/>
                  <a:pt x="921529" y="2585825"/>
                  <a:pt x="1053836" y="2710831"/>
                </a:cubicBezTo>
                <a:cubicBezTo>
                  <a:pt x="1200932" y="2849932"/>
                  <a:pt x="1084985" y="3022399"/>
                  <a:pt x="1230140" y="3327912"/>
                </a:cubicBezTo>
                <a:cubicBezTo>
                  <a:pt x="1271084" y="3414053"/>
                  <a:pt x="1385229" y="3654314"/>
                  <a:pt x="1604788" y="3724558"/>
                </a:cubicBezTo>
                <a:cubicBezTo>
                  <a:pt x="1842277" y="3800532"/>
                  <a:pt x="1955959" y="3598258"/>
                  <a:pt x="2199779" y="3636430"/>
                </a:cubicBezTo>
                <a:cubicBezTo>
                  <a:pt x="2479505" y="3680286"/>
                  <a:pt x="2622073" y="4285676"/>
                  <a:pt x="2882621" y="4368859"/>
                </a:cubicBezTo>
                <a:cubicBezTo>
                  <a:pt x="2909008" y="4377473"/>
                  <a:pt x="2936968" y="4380311"/>
                  <a:pt x="2964556" y="4377177"/>
                </a:cubicBezTo>
                <a:cubicBezTo>
                  <a:pt x="2987617" y="4374446"/>
                  <a:pt x="3010169" y="4368328"/>
                  <a:pt x="3031427" y="4359016"/>
                </a:cubicBezTo>
                <a:cubicBezTo>
                  <a:pt x="3104305" y="4327914"/>
                  <a:pt x="3178986" y="4295057"/>
                  <a:pt x="3257038" y="4264695"/>
                </a:cubicBezTo>
                <a:lnTo>
                  <a:pt x="3257315" y="4264695"/>
                </a:lnTo>
                <a:cubicBezTo>
                  <a:pt x="3442167" y="4161691"/>
                  <a:pt x="3650125" y="4107321"/>
                  <a:pt x="3861735" y="4106693"/>
                </a:cubicBezTo>
                <a:lnTo>
                  <a:pt x="3865340" y="4106693"/>
                </a:lnTo>
                <a:cubicBezTo>
                  <a:pt x="4112440" y="4106882"/>
                  <a:pt x="4353950" y="4180259"/>
                  <a:pt x="4559365" y="4317563"/>
                </a:cubicBezTo>
                <a:cubicBezTo>
                  <a:pt x="4620135" y="4334893"/>
                  <a:pt x="4671986" y="4339375"/>
                  <a:pt x="4716166" y="4334015"/>
                </a:cubicBezTo>
                <a:cubicBezTo>
                  <a:pt x="4942611" y="4307026"/>
                  <a:pt x="4970013" y="4024804"/>
                  <a:pt x="4991411" y="3912968"/>
                </a:cubicBezTo>
                <a:cubicBezTo>
                  <a:pt x="5071036" y="3497329"/>
                  <a:pt x="4986790" y="3365021"/>
                  <a:pt x="5350947" y="2942497"/>
                </a:cubicBezTo>
                <a:cubicBezTo>
                  <a:pt x="5696573" y="2541461"/>
                  <a:pt x="6130282" y="2744382"/>
                  <a:pt x="6342537" y="2380547"/>
                </a:cubicBezTo>
                <a:cubicBezTo>
                  <a:pt x="6581506" y="1971193"/>
                  <a:pt x="6134118" y="1539703"/>
                  <a:pt x="6386624" y="1201609"/>
                </a:cubicBezTo>
                <a:cubicBezTo>
                  <a:pt x="6602809" y="912085"/>
                  <a:pt x="7040214" y="1081455"/>
                  <a:pt x="7268043" y="771829"/>
                </a:cubicBezTo>
                <a:cubicBezTo>
                  <a:pt x="7426970" y="555968"/>
                  <a:pt x="7358542" y="197162"/>
                  <a:pt x="7304704" y="295"/>
                </a:cubicBezTo>
                <a:lnTo>
                  <a:pt x="0" y="627"/>
                </a:lnTo>
                <a:close/>
              </a:path>
            </a:pathLst>
          </a:custGeom>
          <a:solidFill>
            <a:schemeClr val="dk1"/>
          </a:solidFill>
          <a:ln>
            <a:noFill/>
          </a:ln>
          <a:effectLst>
            <a:outerShdw blurRad="127000" rotWithShape="0" dir="16200000" dist="1270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Arial"/>
              <a:ea typeface="Arial"/>
              <a:cs typeface="Arial"/>
              <a:sym typeface="Arial"/>
            </a:endParaRPr>
          </a:p>
        </p:txBody>
      </p:sp>
      <p:grpSp>
        <p:nvGrpSpPr>
          <p:cNvPr id="136" name="Google Shape;136;p15"/>
          <p:cNvGrpSpPr/>
          <p:nvPr/>
        </p:nvGrpSpPr>
        <p:grpSpPr>
          <a:xfrm rot="784738">
            <a:off x="1655964" y="151476"/>
            <a:ext cx="1046174" cy="838840"/>
            <a:chOff x="5353050" y="2833686"/>
            <a:chExt cx="1488947" cy="1193863"/>
          </a:xfrm>
        </p:grpSpPr>
        <p:sp>
          <p:nvSpPr>
            <p:cNvPr id="137" name="Google Shape;137;p15"/>
            <p:cNvSpPr/>
            <p:nvPr/>
          </p:nvSpPr>
          <p:spPr>
            <a:xfrm>
              <a:off x="5353050" y="3293077"/>
              <a:ext cx="201072" cy="99060"/>
            </a:xfrm>
            <a:custGeom>
              <a:rect b="b" l="l" r="r" t="t"/>
              <a:pathLst>
                <a:path extrusionOk="0" h="99060" w="201072">
                  <a:moveTo>
                    <a:pt x="0" y="0"/>
                  </a:moveTo>
                  <a:lnTo>
                    <a:pt x="201073" y="99060"/>
                  </a:lnTo>
                </a:path>
              </a:pathLst>
            </a:cu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8" name="Google Shape;138;p15"/>
            <p:cNvSpPr/>
            <p:nvPr/>
          </p:nvSpPr>
          <p:spPr>
            <a:xfrm>
              <a:off x="5353145" y="2833686"/>
              <a:ext cx="1488852" cy="1193863"/>
            </a:xfrm>
            <a:custGeom>
              <a:rect b="b" l="l" r="r" t="t"/>
              <a:pathLst>
                <a:path extrusionOk="0" h="1193863" w="1488852">
                  <a:moveTo>
                    <a:pt x="-227" y="460715"/>
                  </a:moveTo>
                  <a:lnTo>
                    <a:pt x="434970" y="675027"/>
                  </a:lnTo>
                  <a:lnTo>
                    <a:pt x="1488626" y="1193854"/>
                  </a:lnTo>
                  <a:lnTo>
                    <a:pt x="807589" y="-9"/>
                  </a:lnTo>
                  <a:close/>
                  <a:moveTo>
                    <a:pt x="911411" y="645500"/>
                  </a:moveTo>
                  <a:lnTo>
                    <a:pt x="506979" y="446332"/>
                  </a:lnTo>
                  <a:lnTo>
                    <a:pt x="726054" y="321174"/>
                  </a:ln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9" name="Google Shape;139;p15"/>
            <p:cNvSpPr/>
            <p:nvPr/>
          </p:nvSpPr>
          <p:spPr>
            <a:xfrm>
              <a:off x="5648515" y="3438429"/>
              <a:ext cx="139827" cy="68865"/>
            </a:xfrm>
            <a:custGeom>
              <a:rect b="b" l="l" r="r" t="t"/>
              <a:pathLst>
                <a:path extrusionOk="0" h="68865" w="139827">
                  <a:moveTo>
                    <a:pt x="0" y="0"/>
                  </a:moveTo>
                  <a:lnTo>
                    <a:pt x="139827" y="68866"/>
                  </a:lnTo>
                </a:path>
              </a:pathLst>
            </a:cu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0" name="Google Shape;140;p15"/>
            <p:cNvSpPr/>
            <p:nvPr/>
          </p:nvSpPr>
          <p:spPr>
            <a:xfrm rot="-1782558">
              <a:off x="6668011" y="3902047"/>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1" name="Google Shape;141;p15"/>
            <p:cNvSpPr/>
            <p:nvPr/>
          </p:nvSpPr>
          <p:spPr>
            <a:xfrm rot="-1782558">
              <a:off x="6661325" y="3840396"/>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2" name="Google Shape;142;p15"/>
            <p:cNvSpPr/>
            <p:nvPr/>
          </p:nvSpPr>
          <p:spPr>
            <a:xfrm rot="-1782558">
              <a:off x="6706466" y="3879719"/>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3" name="Google Shape;143;p15"/>
            <p:cNvSpPr/>
            <p:nvPr/>
          </p:nvSpPr>
          <p:spPr>
            <a:xfrm rot="-1782558">
              <a:off x="6700444" y="3869305"/>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4" name="Google Shape;144;p15"/>
            <p:cNvSpPr/>
            <p:nvPr/>
          </p:nvSpPr>
          <p:spPr>
            <a:xfrm rot="-1782558">
              <a:off x="6694505" y="3858748"/>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5" name="Google Shape;145;p15"/>
            <p:cNvSpPr/>
            <p:nvPr/>
          </p:nvSpPr>
          <p:spPr>
            <a:xfrm rot="-1782558">
              <a:off x="6686980" y="3845629"/>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6" name="Google Shape;146;p15"/>
            <p:cNvSpPr/>
            <p:nvPr/>
          </p:nvSpPr>
          <p:spPr>
            <a:xfrm rot="-1782558">
              <a:off x="6655594" y="3790438"/>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7" name="Google Shape;147;p15"/>
            <p:cNvSpPr/>
            <p:nvPr/>
          </p:nvSpPr>
          <p:spPr>
            <a:xfrm rot="-1782558">
              <a:off x="6661568" y="380103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8" name="Google Shape;148;p15"/>
            <p:cNvSpPr/>
            <p:nvPr/>
          </p:nvSpPr>
          <p:spPr>
            <a:xfrm rot="-1782558">
              <a:off x="6668962" y="3814113"/>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9" name="Google Shape;149;p15"/>
            <p:cNvSpPr/>
            <p:nvPr/>
          </p:nvSpPr>
          <p:spPr>
            <a:xfrm rot="-1782558">
              <a:off x="6675031" y="3824706"/>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0" name="Google Shape;150;p15"/>
            <p:cNvSpPr/>
            <p:nvPr/>
          </p:nvSpPr>
          <p:spPr>
            <a:xfrm rot="-1782558">
              <a:off x="6602138" y="3786612"/>
              <a:ext cx="96561" cy="5993"/>
            </a:xfrm>
            <a:custGeom>
              <a:rect b="b" l="l" r="r" t="t"/>
              <a:pathLst>
                <a:path extrusionOk="0" h="6000" w="96678">
                  <a:moveTo>
                    <a:pt x="-227" y="-10"/>
                  </a:moveTo>
                  <a:lnTo>
                    <a:pt x="96452" y="-10"/>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1" name="Google Shape;151;p15"/>
            <p:cNvSpPr/>
            <p:nvPr/>
          </p:nvSpPr>
          <p:spPr>
            <a:xfrm rot="-1782558">
              <a:off x="6595403" y="3724877"/>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2" name="Google Shape;152;p15"/>
            <p:cNvSpPr/>
            <p:nvPr/>
          </p:nvSpPr>
          <p:spPr>
            <a:xfrm rot="-1782558">
              <a:off x="6640675" y="3764236"/>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3" name="Google Shape;153;p15"/>
            <p:cNvSpPr/>
            <p:nvPr/>
          </p:nvSpPr>
          <p:spPr>
            <a:xfrm rot="-1782558">
              <a:off x="6634653" y="375382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4" name="Google Shape;154;p15"/>
            <p:cNvSpPr/>
            <p:nvPr/>
          </p:nvSpPr>
          <p:spPr>
            <a:xfrm rot="-1782558">
              <a:off x="6628584" y="374323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5" name="Google Shape;155;p15"/>
            <p:cNvSpPr/>
            <p:nvPr/>
          </p:nvSpPr>
          <p:spPr>
            <a:xfrm rot="-1782558">
              <a:off x="6622657" y="373272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6" name="Google Shape;156;p15"/>
            <p:cNvSpPr/>
            <p:nvPr/>
          </p:nvSpPr>
          <p:spPr>
            <a:xfrm rot="-1782558">
              <a:off x="6589720" y="3675002"/>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7" name="Google Shape;157;p15"/>
            <p:cNvSpPr/>
            <p:nvPr/>
          </p:nvSpPr>
          <p:spPr>
            <a:xfrm rot="-1782558">
              <a:off x="6595648" y="368551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8" name="Google Shape;158;p15"/>
            <p:cNvSpPr/>
            <p:nvPr/>
          </p:nvSpPr>
          <p:spPr>
            <a:xfrm rot="-1782558">
              <a:off x="6603171" y="3698631"/>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9" name="Google Shape;159;p15"/>
            <p:cNvSpPr/>
            <p:nvPr/>
          </p:nvSpPr>
          <p:spPr>
            <a:xfrm rot="-1782558">
              <a:off x="6609110" y="370918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0" name="Google Shape;160;p15"/>
            <p:cNvSpPr/>
            <p:nvPr/>
          </p:nvSpPr>
          <p:spPr>
            <a:xfrm rot="-1782558">
              <a:off x="6536216" y="3671092"/>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1" name="Google Shape;161;p15"/>
            <p:cNvSpPr/>
            <p:nvPr/>
          </p:nvSpPr>
          <p:spPr>
            <a:xfrm rot="-1782558">
              <a:off x="6530985" y="3611968"/>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2" name="Google Shape;162;p15"/>
            <p:cNvSpPr/>
            <p:nvPr/>
          </p:nvSpPr>
          <p:spPr>
            <a:xfrm rot="-1782558">
              <a:off x="6576256" y="365142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3" name="Google Shape;163;p15"/>
            <p:cNvSpPr/>
            <p:nvPr/>
          </p:nvSpPr>
          <p:spPr>
            <a:xfrm rot="-1782558">
              <a:off x="6568732" y="3638303"/>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4" name="Google Shape;164;p15"/>
            <p:cNvSpPr/>
            <p:nvPr/>
          </p:nvSpPr>
          <p:spPr>
            <a:xfrm rot="-1782558">
              <a:off x="6562710" y="362779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5" name="Google Shape;165;p15"/>
            <p:cNvSpPr/>
            <p:nvPr/>
          </p:nvSpPr>
          <p:spPr>
            <a:xfrm rot="-1782558">
              <a:off x="6556736" y="3617202"/>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6" name="Google Shape;166;p15"/>
            <p:cNvSpPr/>
            <p:nvPr/>
          </p:nvSpPr>
          <p:spPr>
            <a:xfrm rot="-1782558">
              <a:off x="6523799" y="355948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7" name="Google Shape;167;p15"/>
            <p:cNvSpPr/>
            <p:nvPr/>
          </p:nvSpPr>
          <p:spPr>
            <a:xfrm rot="-1782558">
              <a:off x="6531323" y="3572603"/>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8" name="Google Shape;168;p15"/>
            <p:cNvSpPr/>
            <p:nvPr/>
          </p:nvSpPr>
          <p:spPr>
            <a:xfrm rot="-1782558">
              <a:off x="6537250" y="358311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9" name="Google Shape;169;p15"/>
            <p:cNvSpPr/>
            <p:nvPr/>
          </p:nvSpPr>
          <p:spPr>
            <a:xfrm rot="-1782558">
              <a:off x="6543272" y="3593621"/>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0" name="Google Shape;170;p15"/>
            <p:cNvSpPr/>
            <p:nvPr/>
          </p:nvSpPr>
          <p:spPr>
            <a:xfrm rot="-1782558">
              <a:off x="6471798" y="3558183"/>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1" name="Google Shape;171;p15"/>
            <p:cNvSpPr/>
            <p:nvPr/>
          </p:nvSpPr>
          <p:spPr>
            <a:xfrm rot="-1782558">
              <a:off x="6465111" y="3496532"/>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2" name="Google Shape;172;p15"/>
            <p:cNvSpPr/>
            <p:nvPr/>
          </p:nvSpPr>
          <p:spPr>
            <a:xfrm rot="-1782558">
              <a:off x="6510335" y="3535904"/>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3" name="Google Shape;173;p15"/>
            <p:cNvSpPr/>
            <p:nvPr/>
          </p:nvSpPr>
          <p:spPr>
            <a:xfrm rot="-1782558">
              <a:off x="6504313" y="352539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4" name="Google Shape;174;p15"/>
            <p:cNvSpPr/>
            <p:nvPr/>
          </p:nvSpPr>
          <p:spPr>
            <a:xfrm rot="-1782558">
              <a:off x="6496789" y="351227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5" name="Google Shape;175;p15"/>
            <p:cNvSpPr/>
            <p:nvPr/>
          </p:nvSpPr>
          <p:spPr>
            <a:xfrm rot="-1782558">
              <a:off x="6490944" y="3501719"/>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6" name="Google Shape;176;p15"/>
            <p:cNvSpPr/>
            <p:nvPr/>
          </p:nvSpPr>
          <p:spPr>
            <a:xfrm rot="-1782558">
              <a:off x="6459380" y="344667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7" name="Google Shape;177;p15"/>
            <p:cNvSpPr/>
            <p:nvPr/>
          </p:nvSpPr>
          <p:spPr>
            <a:xfrm rot="-1782558">
              <a:off x="6465402" y="345708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8" name="Google Shape;178;p15"/>
            <p:cNvSpPr/>
            <p:nvPr/>
          </p:nvSpPr>
          <p:spPr>
            <a:xfrm rot="-1782558">
              <a:off x="6471376" y="3467676"/>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9" name="Google Shape;179;p15"/>
            <p:cNvSpPr/>
            <p:nvPr/>
          </p:nvSpPr>
          <p:spPr>
            <a:xfrm rot="-1782558">
              <a:off x="6477398" y="3478186"/>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0" name="Google Shape;180;p15"/>
            <p:cNvSpPr/>
            <p:nvPr/>
          </p:nvSpPr>
          <p:spPr>
            <a:xfrm rot="-1782558">
              <a:off x="6407473" y="3445369"/>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1" name="Google Shape;181;p15"/>
            <p:cNvSpPr/>
            <p:nvPr/>
          </p:nvSpPr>
          <p:spPr>
            <a:xfrm rot="-1782558">
              <a:off x="6400645" y="3383540"/>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2" name="Google Shape;182;p15"/>
            <p:cNvSpPr/>
            <p:nvPr/>
          </p:nvSpPr>
          <p:spPr>
            <a:xfrm rot="-1782558">
              <a:off x="6445916" y="342299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3" name="Google Shape;183;p15"/>
            <p:cNvSpPr/>
            <p:nvPr/>
          </p:nvSpPr>
          <p:spPr>
            <a:xfrm rot="-1782558">
              <a:off x="6439989" y="341248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4" name="Google Shape;184;p15"/>
            <p:cNvSpPr/>
            <p:nvPr/>
          </p:nvSpPr>
          <p:spPr>
            <a:xfrm rot="-1782558">
              <a:off x="6432548" y="3399319"/>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5" name="Google Shape;185;p15"/>
            <p:cNvSpPr/>
            <p:nvPr/>
          </p:nvSpPr>
          <p:spPr>
            <a:xfrm rot="-1782558">
              <a:off x="6426526" y="3388905"/>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6" name="Google Shape;186;p15"/>
            <p:cNvSpPr/>
            <p:nvPr/>
          </p:nvSpPr>
          <p:spPr>
            <a:xfrm rot="-1782558">
              <a:off x="6395044" y="3333713"/>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7" name="Google Shape;187;p15"/>
            <p:cNvSpPr/>
            <p:nvPr/>
          </p:nvSpPr>
          <p:spPr>
            <a:xfrm rot="-1782558">
              <a:off x="6400983" y="334427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8" name="Google Shape;188;p15"/>
            <p:cNvSpPr/>
            <p:nvPr/>
          </p:nvSpPr>
          <p:spPr>
            <a:xfrm rot="-1782558">
              <a:off x="6407005" y="335468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9" name="Google Shape;189;p15"/>
            <p:cNvSpPr/>
            <p:nvPr/>
          </p:nvSpPr>
          <p:spPr>
            <a:xfrm rot="-1782558">
              <a:off x="6414529" y="3367803"/>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0" name="Google Shape;190;p15"/>
            <p:cNvSpPr/>
            <p:nvPr/>
          </p:nvSpPr>
          <p:spPr>
            <a:xfrm rot="-1782558">
              <a:off x="6341635" y="3329803"/>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1" name="Google Shape;191;p15"/>
            <p:cNvSpPr/>
            <p:nvPr/>
          </p:nvSpPr>
          <p:spPr>
            <a:xfrm rot="-1782558">
              <a:off x="6334853" y="3268057"/>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2" name="Google Shape;192;p15"/>
            <p:cNvSpPr/>
            <p:nvPr/>
          </p:nvSpPr>
          <p:spPr>
            <a:xfrm rot="-1782558">
              <a:off x="6381592" y="331008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3" name="Google Shape;193;p15"/>
            <p:cNvSpPr/>
            <p:nvPr/>
          </p:nvSpPr>
          <p:spPr>
            <a:xfrm rot="-1782558">
              <a:off x="6374068" y="3296966"/>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4" name="Google Shape;194;p15"/>
            <p:cNvSpPr/>
            <p:nvPr/>
          </p:nvSpPr>
          <p:spPr>
            <a:xfrm rot="-1782558">
              <a:off x="6368129" y="328650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5" name="Google Shape;195;p15"/>
            <p:cNvSpPr/>
            <p:nvPr/>
          </p:nvSpPr>
          <p:spPr>
            <a:xfrm rot="-1782558">
              <a:off x="6362107" y="3275995"/>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6" name="Google Shape;196;p15"/>
            <p:cNvSpPr/>
            <p:nvPr/>
          </p:nvSpPr>
          <p:spPr>
            <a:xfrm rot="-1782558">
              <a:off x="6329122" y="321819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7" name="Google Shape;197;p15"/>
            <p:cNvSpPr/>
            <p:nvPr/>
          </p:nvSpPr>
          <p:spPr>
            <a:xfrm rot="-1782558">
              <a:off x="6336564" y="3231361"/>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8" name="Google Shape;198;p15"/>
            <p:cNvSpPr/>
            <p:nvPr/>
          </p:nvSpPr>
          <p:spPr>
            <a:xfrm rot="-1782558">
              <a:off x="6342586" y="324187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9" name="Google Shape;199;p15"/>
            <p:cNvSpPr/>
            <p:nvPr/>
          </p:nvSpPr>
          <p:spPr>
            <a:xfrm rot="-1782558">
              <a:off x="6348655" y="325236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0" name="Google Shape;200;p15"/>
            <p:cNvSpPr/>
            <p:nvPr/>
          </p:nvSpPr>
          <p:spPr>
            <a:xfrm rot="-1782558">
              <a:off x="6277216" y="3216894"/>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1" name="Google Shape;201;p15"/>
            <p:cNvSpPr/>
            <p:nvPr/>
          </p:nvSpPr>
          <p:spPr>
            <a:xfrm rot="-1782558">
              <a:off x="6270530" y="3155243"/>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2" name="Google Shape;202;p15"/>
            <p:cNvSpPr/>
            <p:nvPr/>
          </p:nvSpPr>
          <p:spPr>
            <a:xfrm rot="-1782558">
              <a:off x="6315671" y="319456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3" name="Google Shape;203;p15"/>
            <p:cNvSpPr/>
            <p:nvPr/>
          </p:nvSpPr>
          <p:spPr>
            <a:xfrm rot="-1782558">
              <a:off x="6309649" y="318415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4" name="Google Shape;204;p15"/>
            <p:cNvSpPr/>
            <p:nvPr/>
          </p:nvSpPr>
          <p:spPr>
            <a:xfrm rot="-1782558">
              <a:off x="6303710" y="3173596"/>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5" name="Google Shape;205;p15"/>
            <p:cNvSpPr/>
            <p:nvPr/>
          </p:nvSpPr>
          <p:spPr>
            <a:xfrm rot="-1782558">
              <a:off x="6296185" y="316047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6" name="Google Shape;206;p15"/>
            <p:cNvSpPr/>
            <p:nvPr/>
          </p:nvSpPr>
          <p:spPr>
            <a:xfrm rot="-1782558">
              <a:off x="6264799" y="3105286"/>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7" name="Google Shape;207;p15"/>
            <p:cNvSpPr/>
            <p:nvPr/>
          </p:nvSpPr>
          <p:spPr>
            <a:xfrm rot="-1782558">
              <a:off x="6270726" y="311579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8" name="Google Shape;208;p15"/>
            <p:cNvSpPr/>
            <p:nvPr/>
          </p:nvSpPr>
          <p:spPr>
            <a:xfrm rot="-1782558">
              <a:off x="6276795" y="312638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9" name="Google Shape;209;p15"/>
            <p:cNvSpPr/>
            <p:nvPr/>
          </p:nvSpPr>
          <p:spPr>
            <a:xfrm rot="-1782558">
              <a:off x="6284237" y="3139553"/>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0" name="Google Shape;210;p15"/>
            <p:cNvSpPr/>
            <p:nvPr/>
          </p:nvSpPr>
          <p:spPr>
            <a:xfrm rot="-1782558">
              <a:off x="6212798" y="3103985"/>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1" name="Google Shape;211;p15"/>
            <p:cNvSpPr/>
            <p:nvPr/>
          </p:nvSpPr>
          <p:spPr>
            <a:xfrm rot="-1782558">
              <a:off x="6206111" y="3042334"/>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2" name="Google Shape;212;p15"/>
            <p:cNvSpPr/>
            <p:nvPr/>
          </p:nvSpPr>
          <p:spPr>
            <a:xfrm rot="-1782558">
              <a:off x="6251252" y="3081753"/>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3" name="Google Shape;213;p15"/>
            <p:cNvSpPr/>
            <p:nvPr/>
          </p:nvSpPr>
          <p:spPr>
            <a:xfrm rot="-1782558">
              <a:off x="6245313" y="3071196"/>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4" name="Google Shape;214;p15"/>
            <p:cNvSpPr/>
            <p:nvPr/>
          </p:nvSpPr>
          <p:spPr>
            <a:xfrm rot="-1782558">
              <a:off x="6239386" y="306078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5" name="Google Shape;215;p15"/>
            <p:cNvSpPr/>
            <p:nvPr/>
          </p:nvSpPr>
          <p:spPr>
            <a:xfrm rot="-1782558">
              <a:off x="6231862" y="3047568"/>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6" name="Google Shape;216;p15"/>
            <p:cNvSpPr/>
            <p:nvPr/>
          </p:nvSpPr>
          <p:spPr>
            <a:xfrm rot="-1782558">
              <a:off x="6200380" y="299247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7" name="Google Shape;217;p15"/>
            <p:cNvSpPr/>
            <p:nvPr/>
          </p:nvSpPr>
          <p:spPr>
            <a:xfrm rot="-1782558">
              <a:off x="6206402" y="3002981"/>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8" name="Google Shape;218;p15"/>
            <p:cNvSpPr/>
            <p:nvPr/>
          </p:nvSpPr>
          <p:spPr>
            <a:xfrm rot="-1782558">
              <a:off x="6213844" y="301614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9" name="Google Shape;219;p15"/>
            <p:cNvSpPr/>
            <p:nvPr/>
          </p:nvSpPr>
          <p:spPr>
            <a:xfrm rot="-1782558">
              <a:off x="6219770" y="3026561"/>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0" name="Google Shape;220;p15"/>
            <p:cNvSpPr/>
            <p:nvPr/>
          </p:nvSpPr>
          <p:spPr>
            <a:xfrm rot="-1782558">
              <a:off x="6145769" y="2992673"/>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1" name="Google Shape;221;p15"/>
            <p:cNvSpPr/>
            <p:nvPr/>
          </p:nvSpPr>
          <p:spPr>
            <a:xfrm rot="-1782558">
              <a:off x="6082552" y="2875652"/>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2" name="Google Shape;222;p15"/>
            <p:cNvSpPr/>
            <p:nvPr/>
          </p:nvSpPr>
          <p:spPr>
            <a:xfrm rot="-1782558">
              <a:off x="6139035" y="2930940"/>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3" name="Google Shape;223;p15"/>
            <p:cNvSpPr/>
            <p:nvPr/>
          </p:nvSpPr>
          <p:spPr>
            <a:xfrm rot="-1782558">
              <a:off x="6184307" y="297039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4" name="Google Shape;224;p15"/>
            <p:cNvSpPr/>
            <p:nvPr/>
          </p:nvSpPr>
          <p:spPr>
            <a:xfrm rot="-1782558">
              <a:off x="6178285" y="295988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5" name="Google Shape;225;p15"/>
            <p:cNvSpPr/>
            <p:nvPr/>
          </p:nvSpPr>
          <p:spPr>
            <a:xfrm rot="-1782558">
              <a:off x="6170760" y="294676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6" name="Google Shape;226;p15"/>
            <p:cNvSpPr/>
            <p:nvPr/>
          </p:nvSpPr>
          <p:spPr>
            <a:xfrm rot="-1782558">
              <a:off x="6164821" y="2936209"/>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7" name="Google Shape;227;p15"/>
            <p:cNvSpPr/>
            <p:nvPr/>
          </p:nvSpPr>
          <p:spPr>
            <a:xfrm rot="-1782558">
              <a:off x="6133352" y="288116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8" name="Google Shape;228;p15"/>
            <p:cNvSpPr/>
            <p:nvPr/>
          </p:nvSpPr>
          <p:spPr>
            <a:xfrm rot="-1782558">
              <a:off x="6139374" y="289157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9" name="Google Shape;229;p15"/>
            <p:cNvSpPr/>
            <p:nvPr/>
          </p:nvSpPr>
          <p:spPr>
            <a:xfrm rot="-1782558">
              <a:off x="6145301" y="290208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0" name="Google Shape;230;p15"/>
            <p:cNvSpPr/>
            <p:nvPr/>
          </p:nvSpPr>
          <p:spPr>
            <a:xfrm rot="-1782558">
              <a:off x="6151323" y="2912593"/>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231" name="Google Shape;231;p15"/>
          <p:cNvGrpSpPr/>
          <p:nvPr/>
        </p:nvGrpSpPr>
        <p:grpSpPr>
          <a:xfrm>
            <a:off x="2691303" y="515911"/>
            <a:ext cx="444100" cy="715739"/>
            <a:chOff x="5781734" y="2919412"/>
            <a:chExt cx="632081" cy="1018700"/>
          </a:xfrm>
        </p:grpSpPr>
        <p:sp>
          <p:nvSpPr>
            <p:cNvPr id="232" name="Google Shape;232;p15"/>
            <p:cNvSpPr/>
            <p:nvPr/>
          </p:nvSpPr>
          <p:spPr>
            <a:xfrm>
              <a:off x="6257067" y="2919412"/>
              <a:ext cx="130016" cy="123825"/>
            </a:xfrm>
            <a:custGeom>
              <a:rect b="b" l="l" r="r" t="t"/>
              <a:pathLst>
                <a:path extrusionOk="0" h="123825" w="130016">
                  <a:moveTo>
                    <a:pt x="71723" y="123825"/>
                  </a:moveTo>
                  <a:lnTo>
                    <a:pt x="130016" y="0"/>
                  </a:lnTo>
                  <a:lnTo>
                    <a:pt x="36004" y="13907"/>
                  </a:lnTo>
                  <a:lnTo>
                    <a:pt x="0" y="90297"/>
                  </a:lnTo>
                  <a:lnTo>
                    <a:pt x="71723" y="123825"/>
                  </a:lnTo>
                  <a:lnTo>
                    <a:pt x="71723" y="123825"/>
                  </a:lnTo>
                  <a:close/>
                </a:path>
              </a:pathLst>
            </a:custGeom>
            <a:solidFill>
              <a:srgbClr val="1D69B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3" name="Google Shape;233;p15"/>
            <p:cNvSpPr/>
            <p:nvPr/>
          </p:nvSpPr>
          <p:spPr>
            <a:xfrm>
              <a:off x="6186963" y="2976657"/>
              <a:ext cx="184785" cy="152400"/>
            </a:xfrm>
            <a:custGeom>
              <a:rect b="b" l="l" r="r" t="t"/>
              <a:pathLst>
                <a:path extrusionOk="0" h="152400" w="184785">
                  <a:moveTo>
                    <a:pt x="184785" y="68294"/>
                  </a:moveTo>
                  <a:lnTo>
                    <a:pt x="145256" y="152400"/>
                  </a:lnTo>
                  <a:lnTo>
                    <a:pt x="0" y="84106"/>
                  </a:lnTo>
                  <a:lnTo>
                    <a:pt x="39529" y="0"/>
                  </a:lnTo>
                  <a:lnTo>
                    <a:pt x="184785" y="68294"/>
                  </a:lnTo>
                  <a:lnTo>
                    <a:pt x="184785" y="68294"/>
                  </a:lnTo>
                  <a:close/>
                </a:path>
              </a:pathLst>
            </a:custGeom>
            <a:solidFill>
              <a:srgbClr val="4F4F4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4" name="Google Shape;234;p15"/>
            <p:cNvSpPr/>
            <p:nvPr/>
          </p:nvSpPr>
          <p:spPr>
            <a:xfrm>
              <a:off x="6307645" y="2919888"/>
              <a:ext cx="80390" cy="109727"/>
            </a:xfrm>
            <a:custGeom>
              <a:rect b="b" l="l" r="r" t="t"/>
              <a:pathLst>
                <a:path extrusionOk="0" h="109727" w="80390">
                  <a:moveTo>
                    <a:pt x="0" y="93726"/>
                  </a:moveTo>
                  <a:lnTo>
                    <a:pt x="38576" y="6001"/>
                  </a:lnTo>
                  <a:lnTo>
                    <a:pt x="80391" y="0"/>
                  </a:lnTo>
                  <a:lnTo>
                    <a:pt x="32004" y="109728"/>
                  </a:lnTo>
                  <a:lnTo>
                    <a:pt x="0" y="93726"/>
                  </a:lnTo>
                  <a:lnTo>
                    <a:pt x="0" y="93726"/>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5" name="Google Shape;235;p15"/>
            <p:cNvSpPr/>
            <p:nvPr/>
          </p:nvSpPr>
          <p:spPr>
            <a:xfrm>
              <a:off x="6284023" y="3014662"/>
              <a:ext cx="84581" cy="113156"/>
            </a:xfrm>
            <a:custGeom>
              <a:rect b="b" l="l" r="r" t="t"/>
              <a:pathLst>
                <a:path extrusionOk="0" h="113156" w="84581">
                  <a:moveTo>
                    <a:pt x="84582" y="27337"/>
                  </a:moveTo>
                  <a:lnTo>
                    <a:pt x="50101" y="113157"/>
                  </a:lnTo>
                  <a:lnTo>
                    <a:pt x="0" y="85820"/>
                  </a:lnTo>
                  <a:lnTo>
                    <a:pt x="34480" y="0"/>
                  </a:lnTo>
                  <a:lnTo>
                    <a:pt x="84582" y="27337"/>
                  </a:lnTo>
                  <a:lnTo>
                    <a:pt x="84582" y="27337"/>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6" name="Google Shape;236;p15"/>
            <p:cNvSpPr/>
            <p:nvPr/>
          </p:nvSpPr>
          <p:spPr>
            <a:xfrm>
              <a:off x="6064377" y="3012090"/>
              <a:ext cx="327945" cy="248316"/>
            </a:xfrm>
            <a:custGeom>
              <a:rect b="b" l="l" r="r" t="t"/>
              <a:pathLst>
                <a:path extrusionOk="0" h="248316" w="327945">
                  <a:moveTo>
                    <a:pt x="308705" y="248317"/>
                  </a:moveTo>
                  <a:lnTo>
                    <a:pt x="327946" y="108109"/>
                  </a:lnTo>
                  <a:lnTo>
                    <a:pt x="97822" y="0"/>
                  </a:lnTo>
                  <a:lnTo>
                    <a:pt x="0" y="103346"/>
                  </a:lnTo>
                  <a:lnTo>
                    <a:pt x="308705" y="248317"/>
                  </a:lnTo>
                  <a:lnTo>
                    <a:pt x="308705" y="248317"/>
                  </a:lnTo>
                  <a:close/>
                </a:path>
              </a:pathLst>
            </a:custGeom>
            <a:solidFill>
              <a:srgbClr val="4F4F4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7" name="Google Shape;237;p15"/>
            <p:cNvSpPr/>
            <p:nvPr/>
          </p:nvSpPr>
          <p:spPr>
            <a:xfrm>
              <a:off x="5781734" y="3104485"/>
              <a:ext cx="625778" cy="825503"/>
            </a:xfrm>
            <a:custGeom>
              <a:rect b="b" l="l" r="r" t="t"/>
              <a:pathLst>
                <a:path extrusionOk="0" h="825503" w="625778">
                  <a:moveTo>
                    <a:pt x="152620" y="214419"/>
                  </a:moveTo>
                  <a:lnTo>
                    <a:pt x="225010" y="17251"/>
                  </a:lnTo>
                  <a:cubicBezTo>
                    <a:pt x="232144" y="2192"/>
                    <a:pt x="250108" y="-4285"/>
                    <a:pt x="265206" y="2773"/>
                  </a:cubicBezTo>
                  <a:lnTo>
                    <a:pt x="608106" y="163841"/>
                  </a:lnTo>
                  <a:cubicBezTo>
                    <a:pt x="623174" y="170975"/>
                    <a:pt x="629613" y="188968"/>
                    <a:pt x="622488" y="204037"/>
                  </a:cubicBezTo>
                  <a:lnTo>
                    <a:pt x="309307" y="742961"/>
                  </a:lnTo>
                  <a:cubicBezTo>
                    <a:pt x="265968" y="817285"/>
                    <a:pt x="173051" y="846212"/>
                    <a:pt x="95184" y="809636"/>
                  </a:cubicBezTo>
                  <a:lnTo>
                    <a:pt x="95184" y="809636"/>
                  </a:lnTo>
                  <a:cubicBezTo>
                    <a:pt x="17279" y="773146"/>
                    <a:pt x="-19811" y="683163"/>
                    <a:pt x="9745" y="602372"/>
                  </a:cubicBezTo>
                  <a:lnTo>
                    <a:pt x="125188" y="288047"/>
                  </a:lnTo>
                </a:path>
              </a:pathLst>
            </a:custGeom>
            <a:solidFill>
              <a:srgbClr val="30AEE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8" name="Google Shape;238;p15"/>
            <p:cNvSpPr/>
            <p:nvPr/>
          </p:nvSpPr>
          <p:spPr>
            <a:xfrm>
              <a:off x="5902802" y="3312652"/>
              <a:ext cx="285996" cy="484112"/>
            </a:xfrm>
            <a:custGeom>
              <a:rect b="b" l="l" r="r" t="t"/>
              <a:pathLst>
                <a:path extrusionOk="0" h="484112" w="285996">
                  <a:moveTo>
                    <a:pt x="254057" y="5108"/>
                  </a:moveTo>
                  <a:lnTo>
                    <a:pt x="254057" y="5108"/>
                  </a:lnTo>
                  <a:cubicBezTo>
                    <a:pt x="281451" y="18005"/>
                    <a:pt x="293243" y="50638"/>
                    <a:pt x="280441" y="78070"/>
                  </a:cubicBezTo>
                  <a:lnTo>
                    <a:pt x="104324" y="452497"/>
                  </a:lnTo>
                  <a:cubicBezTo>
                    <a:pt x="91303" y="479872"/>
                    <a:pt x="58661" y="491645"/>
                    <a:pt x="31172" y="478882"/>
                  </a:cubicBezTo>
                  <a:lnTo>
                    <a:pt x="31172" y="478882"/>
                  </a:lnTo>
                  <a:cubicBezTo>
                    <a:pt x="3768" y="465937"/>
                    <a:pt x="-8024" y="433285"/>
                    <a:pt x="4787" y="405825"/>
                  </a:cubicBezTo>
                  <a:lnTo>
                    <a:pt x="181000" y="31397"/>
                  </a:lnTo>
                  <a:cubicBezTo>
                    <a:pt x="193973" y="4032"/>
                    <a:pt x="226615" y="-7712"/>
                    <a:pt x="254057" y="5108"/>
                  </a:cubicBezTo>
                  <a:close/>
                </a:path>
              </a:pathLst>
            </a:custGeom>
            <a:solidFill>
              <a:srgbClr val="2B9FD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9" name="Google Shape;239;p15"/>
            <p:cNvSpPr/>
            <p:nvPr/>
          </p:nvSpPr>
          <p:spPr>
            <a:xfrm>
              <a:off x="6313455" y="3087432"/>
              <a:ext cx="80390" cy="169449"/>
            </a:xfrm>
            <a:custGeom>
              <a:rect b="b" l="l" r="r" t="t"/>
              <a:pathLst>
                <a:path extrusionOk="0" h="169449" w="80390">
                  <a:moveTo>
                    <a:pt x="19145" y="0"/>
                  </a:moveTo>
                  <a:lnTo>
                    <a:pt x="80391" y="28861"/>
                  </a:lnTo>
                  <a:lnTo>
                    <a:pt x="61150" y="169450"/>
                  </a:lnTo>
                  <a:lnTo>
                    <a:pt x="0" y="140684"/>
                  </a:lnTo>
                  <a:lnTo>
                    <a:pt x="19145" y="0"/>
                  </a:lnTo>
                  <a:lnTo>
                    <a:pt x="19145" y="0"/>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0" name="Google Shape;240;p15"/>
            <p:cNvSpPr/>
            <p:nvPr/>
          </p:nvSpPr>
          <p:spPr>
            <a:xfrm>
              <a:off x="5848064" y="3239832"/>
              <a:ext cx="565751" cy="698280"/>
            </a:xfrm>
            <a:custGeom>
              <a:rect b="b" l="l" r="r" t="t"/>
              <a:pathLst>
                <a:path extrusionOk="0" h="698280" w="565751">
                  <a:moveTo>
                    <a:pt x="-387" y="659239"/>
                  </a:moveTo>
                  <a:cubicBezTo>
                    <a:pt x="68498" y="672069"/>
                    <a:pt x="138002" y="640094"/>
                    <a:pt x="173063" y="579419"/>
                  </a:cubicBezTo>
                  <a:lnTo>
                    <a:pt x="486341" y="40114"/>
                  </a:lnTo>
                  <a:cubicBezTo>
                    <a:pt x="493399" y="25017"/>
                    <a:pt x="486922" y="7053"/>
                    <a:pt x="471863" y="-82"/>
                  </a:cubicBezTo>
                  <a:lnTo>
                    <a:pt x="548063" y="35923"/>
                  </a:lnTo>
                  <a:cubicBezTo>
                    <a:pt x="563084" y="43095"/>
                    <a:pt x="569541" y="61012"/>
                    <a:pt x="562541" y="76118"/>
                  </a:cubicBezTo>
                  <a:lnTo>
                    <a:pt x="249644" y="615710"/>
                  </a:lnTo>
                  <a:cubicBezTo>
                    <a:pt x="206334" y="690071"/>
                    <a:pt x="113389" y="719008"/>
                    <a:pt x="35523" y="682385"/>
                  </a:cubicBezTo>
                  <a:cubicBezTo>
                    <a:pt x="22578" y="676374"/>
                    <a:pt x="10500" y="668659"/>
                    <a:pt x="-387" y="659429"/>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1" name="Google Shape;241;p15"/>
            <p:cNvSpPr/>
            <p:nvPr/>
          </p:nvSpPr>
          <p:spPr>
            <a:xfrm>
              <a:off x="5929026" y="3320485"/>
              <a:ext cx="262069" cy="480298"/>
            </a:xfrm>
            <a:custGeom>
              <a:rect b="b" l="l" r="r" t="t"/>
              <a:pathLst>
                <a:path extrusionOk="0" h="480298" w="262069">
                  <a:moveTo>
                    <a:pt x="213926" y="1657"/>
                  </a:moveTo>
                  <a:cubicBezTo>
                    <a:pt x="222508" y="-1105"/>
                    <a:pt x="231823" y="-562"/>
                    <a:pt x="240024" y="3181"/>
                  </a:cubicBezTo>
                  <a:cubicBezTo>
                    <a:pt x="261265" y="12706"/>
                    <a:pt x="268028" y="43472"/>
                    <a:pt x="255169" y="70904"/>
                  </a:cubicBezTo>
                  <a:lnTo>
                    <a:pt x="79147" y="445427"/>
                  </a:lnTo>
                  <a:cubicBezTo>
                    <a:pt x="66288" y="472859"/>
                    <a:pt x="38475" y="486956"/>
                    <a:pt x="17330" y="477050"/>
                  </a:cubicBezTo>
                  <a:cubicBezTo>
                    <a:pt x="9290" y="473088"/>
                    <a:pt x="2985" y="466306"/>
                    <a:pt x="-387" y="458000"/>
                  </a:cubicBezTo>
                  <a:cubicBezTo>
                    <a:pt x="15606" y="452504"/>
                    <a:pt x="28569" y="440550"/>
                    <a:pt x="35332" y="425044"/>
                  </a:cubicBezTo>
                  <a:lnTo>
                    <a:pt x="211354" y="50425"/>
                  </a:lnTo>
                  <a:cubicBezTo>
                    <a:pt x="218964" y="35300"/>
                    <a:pt x="219888" y="17688"/>
                    <a:pt x="213926" y="1848"/>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242" name="Google Shape;242;p15"/>
          <p:cNvGrpSpPr/>
          <p:nvPr/>
        </p:nvGrpSpPr>
        <p:grpSpPr>
          <a:xfrm>
            <a:off x="2025529" y="937476"/>
            <a:ext cx="469874" cy="712567"/>
            <a:chOff x="5762846" y="2919732"/>
            <a:chExt cx="668765" cy="1014186"/>
          </a:xfrm>
        </p:grpSpPr>
        <p:sp>
          <p:nvSpPr>
            <p:cNvPr id="243" name="Google Shape;243;p15"/>
            <p:cNvSpPr/>
            <p:nvPr/>
          </p:nvSpPr>
          <p:spPr>
            <a:xfrm>
              <a:off x="6304978" y="3775042"/>
              <a:ext cx="110204" cy="158305"/>
            </a:xfrm>
            <a:custGeom>
              <a:rect b="b" l="l" r="r" t="t"/>
              <a:pathLst>
                <a:path extrusionOk="0" h="158305" w="110204">
                  <a:moveTo>
                    <a:pt x="0" y="38957"/>
                  </a:moveTo>
                  <a:lnTo>
                    <a:pt x="66961" y="158305"/>
                  </a:lnTo>
                  <a:lnTo>
                    <a:pt x="110204" y="73628"/>
                  </a:lnTo>
                  <a:lnTo>
                    <a:pt x="68866" y="0"/>
                  </a:lnTo>
                  <a:lnTo>
                    <a:pt x="0" y="38957"/>
                  </a:lnTo>
                  <a:lnTo>
                    <a:pt x="0" y="38957"/>
                  </a:lnTo>
                  <a:close/>
                </a:path>
              </a:pathLst>
            </a:custGeom>
            <a:solidFill>
              <a:srgbClr val="EBE80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4" name="Google Shape;244;p15"/>
            <p:cNvSpPr/>
            <p:nvPr/>
          </p:nvSpPr>
          <p:spPr>
            <a:xfrm>
              <a:off x="6233064" y="3688365"/>
              <a:ext cx="185451" cy="159638"/>
            </a:xfrm>
            <a:custGeom>
              <a:rect b="b" l="l" r="r" t="t"/>
              <a:pathLst>
                <a:path extrusionOk="0" h="159638" w="185451">
                  <a:moveTo>
                    <a:pt x="45529" y="159639"/>
                  </a:moveTo>
                  <a:lnTo>
                    <a:pt x="0" y="78676"/>
                  </a:lnTo>
                  <a:lnTo>
                    <a:pt x="139922" y="0"/>
                  </a:lnTo>
                  <a:lnTo>
                    <a:pt x="185452" y="80963"/>
                  </a:lnTo>
                  <a:lnTo>
                    <a:pt x="45529" y="159639"/>
                  </a:lnTo>
                  <a:lnTo>
                    <a:pt x="45529" y="159639"/>
                  </a:lnTo>
                  <a:close/>
                </a:path>
              </a:pathLst>
            </a:custGeom>
            <a:solidFill>
              <a:srgbClr val="4F4F4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5" name="Google Shape;245;p15"/>
            <p:cNvSpPr/>
            <p:nvPr/>
          </p:nvSpPr>
          <p:spPr>
            <a:xfrm>
              <a:off x="6309740" y="3813999"/>
              <a:ext cx="80676" cy="119919"/>
            </a:xfrm>
            <a:custGeom>
              <a:rect b="b" l="l" r="r" t="t"/>
              <a:pathLst>
                <a:path extrusionOk="0" h="119919" w="80676">
                  <a:moveTo>
                    <a:pt x="31623" y="0"/>
                  </a:moveTo>
                  <a:lnTo>
                    <a:pt x="80677" y="82391"/>
                  </a:lnTo>
                  <a:lnTo>
                    <a:pt x="61341" y="119920"/>
                  </a:lnTo>
                  <a:lnTo>
                    <a:pt x="0" y="16764"/>
                  </a:lnTo>
                  <a:lnTo>
                    <a:pt x="31623" y="0"/>
                  </a:lnTo>
                  <a:lnTo>
                    <a:pt x="31623" y="0"/>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6" name="Google Shape;246;p15"/>
            <p:cNvSpPr/>
            <p:nvPr/>
          </p:nvSpPr>
          <p:spPr>
            <a:xfrm>
              <a:off x="6232969" y="3744372"/>
              <a:ext cx="101250" cy="102870"/>
            </a:xfrm>
            <a:custGeom>
              <a:rect b="b" l="l" r="r" t="t"/>
              <a:pathLst>
                <a:path extrusionOk="0" h="102870" w="101250">
                  <a:moveTo>
                    <a:pt x="49911" y="102870"/>
                  </a:moveTo>
                  <a:lnTo>
                    <a:pt x="0" y="24956"/>
                  </a:lnTo>
                  <a:lnTo>
                    <a:pt x="51340" y="0"/>
                  </a:lnTo>
                  <a:lnTo>
                    <a:pt x="101251" y="77819"/>
                  </a:lnTo>
                  <a:lnTo>
                    <a:pt x="49911" y="102870"/>
                  </a:lnTo>
                  <a:lnTo>
                    <a:pt x="49911" y="102870"/>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7" name="Google Shape;247;p15"/>
            <p:cNvSpPr/>
            <p:nvPr/>
          </p:nvSpPr>
          <p:spPr>
            <a:xfrm>
              <a:off x="6102381" y="3556824"/>
              <a:ext cx="324612" cy="264318"/>
            </a:xfrm>
            <a:custGeom>
              <a:rect b="b" l="l" r="r" t="t"/>
              <a:pathLst>
                <a:path extrusionOk="0" h="264318" w="324612">
                  <a:moveTo>
                    <a:pt x="0" y="167259"/>
                  </a:moveTo>
                  <a:lnTo>
                    <a:pt x="103061" y="264319"/>
                  </a:lnTo>
                  <a:lnTo>
                    <a:pt x="324612" y="139637"/>
                  </a:lnTo>
                  <a:lnTo>
                    <a:pt x="297180" y="0"/>
                  </a:lnTo>
                  <a:lnTo>
                    <a:pt x="0" y="167259"/>
                  </a:lnTo>
                  <a:lnTo>
                    <a:pt x="0" y="167259"/>
                  </a:lnTo>
                  <a:close/>
                </a:path>
              </a:pathLst>
            </a:custGeom>
            <a:solidFill>
              <a:srgbClr val="4F4F4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8" name="Google Shape;248;p15"/>
            <p:cNvSpPr/>
            <p:nvPr/>
          </p:nvSpPr>
          <p:spPr>
            <a:xfrm>
              <a:off x="5772966" y="2919732"/>
              <a:ext cx="658645" cy="817630"/>
            </a:xfrm>
            <a:custGeom>
              <a:rect b="b" l="l" r="r" t="t"/>
              <a:pathLst>
                <a:path extrusionOk="0" h="817630" w="658645">
                  <a:moveTo>
                    <a:pt x="536005" y="412941"/>
                  </a:moveTo>
                  <a:lnTo>
                    <a:pt x="654496" y="586582"/>
                  </a:lnTo>
                  <a:cubicBezTo>
                    <a:pt x="662631" y="601136"/>
                    <a:pt x="657478" y="619519"/>
                    <a:pt x="642971" y="627730"/>
                  </a:cubicBezTo>
                  <a:lnTo>
                    <a:pt x="312739" y="813658"/>
                  </a:lnTo>
                  <a:cubicBezTo>
                    <a:pt x="298214" y="821783"/>
                    <a:pt x="279859" y="816630"/>
                    <a:pt x="271686" y="802133"/>
                  </a:cubicBezTo>
                  <a:lnTo>
                    <a:pt x="14511" y="234252"/>
                  </a:lnTo>
                  <a:cubicBezTo>
                    <a:pt x="-20988" y="155871"/>
                    <a:pt x="9330" y="63354"/>
                    <a:pt x="84330" y="21178"/>
                  </a:cubicBezTo>
                  <a:lnTo>
                    <a:pt x="84330" y="21178"/>
                  </a:lnTo>
                  <a:cubicBezTo>
                    <a:pt x="159330" y="-20980"/>
                    <a:pt x="254113" y="1185"/>
                    <a:pt x="302643" y="72232"/>
                  </a:cubicBezTo>
                  <a:lnTo>
                    <a:pt x="491714" y="348457"/>
                  </a:lnTo>
                </a:path>
              </a:pathLst>
            </a:custGeom>
            <a:solidFill>
              <a:srgbClr val="E4E63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9" name="Google Shape;249;p15"/>
            <p:cNvSpPr/>
            <p:nvPr/>
          </p:nvSpPr>
          <p:spPr>
            <a:xfrm>
              <a:off x="5896334" y="3051547"/>
              <a:ext cx="312495" cy="470488"/>
            </a:xfrm>
            <a:custGeom>
              <a:rect b="b" l="l" r="r" t="t"/>
              <a:pathLst>
                <a:path extrusionOk="0" h="470488" w="312495">
                  <a:moveTo>
                    <a:pt x="284240" y="463340"/>
                  </a:moveTo>
                  <a:lnTo>
                    <a:pt x="284240" y="463340"/>
                  </a:lnTo>
                  <a:cubicBezTo>
                    <a:pt x="257818" y="478132"/>
                    <a:pt x="224413" y="468807"/>
                    <a:pt x="209469" y="442480"/>
                  </a:cubicBezTo>
                  <a:lnTo>
                    <a:pt x="6681" y="81768"/>
                  </a:lnTo>
                  <a:cubicBezTo>
                    <a:pt x="-8044" y="55289"/>
                    <a:pt x="1300" y="21885"/>
                    <a:pt x="27637" y="6902"/>
                  </a:cubicBezTo>
                  <a:lnTo>
                    <a:pt x="27637" y="6902"/>
                  </a:lnTo>
                  <a:cubicBezTo>
                    <a:pt x="54059" y="-7890"/>
                    <a:pt x="87463" y="1435"/>
                    <a:pt x="102408" y="27762"/>
                  </a:cubicBezTo>
                  <a:lnTo>
                    <a:pt x="305195" y="388092"/>
                  </a:lnTo>
                  <a:cubicBezTo>
                    <a:pt x="319978" y="414562"/>
                    <a:pt x="310615" y="448005"/>
                    <a:pt x="284240" y="462959"/>
                  </a:cubicBezTo>
                  <a:close/>
                </a:path>
              </a:pathLst>
            </a:custGeom>
            <a:solidFill>
              <a:srgbClr val="C9D22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0" name="Google Shape;250;p15"/>
            <p:cNvSpPr/>
            <p:nvPr/>
          </p:nvSpPr>
          <p:spPr>
            <a:xfrm>
              <a:off x="6104382" y="3694270"/>
              <a:ext cx="162305" cy="130397"/>
            </a:xfrm>
            <a:custGeom>
              <a:rect b="b" l="l" r="r" t="t"/>
              <a:pathLst>
                <a:path extrusionOk="0" h="130397" w="162305">
                  <a:moveTo>
                    <a:pt x="162306" y="97250"/>
                  </a:moveTo>
                  <a:lnTo>
                    <a:pt x="103346" y="130397"/>
                  </a:lnTo>
                  <a:lnTo>
                    <a:pt x="0" y="33147"/>
                  </a:lnTo>
                  <a:lnTo>
                    <a:pt x="58865" y="0"/>
                  </a:lnTo>
                  <a:lnTo>
                    <a:pt x="162306" y="97250"/>
                  </a:lnTo>
                  <a:lnTo>
                    <a:pt x="162306" y="97250"/>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1" name="Google Shape;251;p15"/>
            <p:cNvSpPr/>
            <p:nvPr/>
          </p:nvSpPr>
          <p:spPr>
            <a:xfrm>
              <a:off x="5762846" y="2925889"/>
              <a:ext cx="386874" cy="812304"/>
            </a:xfrm>
            <a:custGeom>
              <a:rect b="b" l="l" r="r" t="t"/>
              <a:pathLst>
                <a:path extrusionOk="0" h="812304" w="386874">
                  <a:moveTo>
                    <a:pt x="123882" y="-123"/>
                  </a:moveTo>
                  <a:cubicBezTo>
                    <a:pt x="73543" y="48607"/>
                    <a:pt x="59274" y="123730"/>
                    <a:pt x="88259" y="187519"/>
                  </a:cubicBezTo>
                  <a:lnTo>
                    <a:pt x="345434" y="755400"/>
                  </a:lnTo>
                  <a:cubicBezTo>
                    <a:pt x="353644" y="769906"/>
                    <a:pt x="372028" y="775059"/>
                    <a:pt x="386582" y="766925"/>
                  </a:cubicBezTo>
                  <a:lnTo>
                    <a:pt x="312858" y="808359"/>
                  </a:lnTo>
                  <a:cubicBezTo>
                    <a:pt x="298304" y="816436"/>
                    <a:pt x="279949" y="811302"/>
                    <a:pt x="271710" y="796833"/>
                  </a:cubicBezTo>
                  <a:lnTo>
                    <a:pt x="14535" y="228953"/>
                  </a:lnTo>
                  <a:cubicBezTo>
                    <a:pt x="-20984" y="150562"/>
                    <a:pt x="9277" y="58027"/>
                    <a:pt x="84258" y="15783"/>
                  </a:cubicBezTo>
                  <a:cubicBezTo>
                    <a:pt x="96660" y="8735"/>
                    <a:pt x="109957" y="3382"/>
                    <a:pt x="123787" y="-123"/>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2" name="Google Shape;252;p15"/>
            <p:cNvSpPr/>
            <p:nvPr/>
          </p:nvSpPr>
          <p:spPr>
            <a:xfrm>
              <a:off x="5893525" y="3060897"/>
              <a:ext cx="291914" cy="465089"/>
            </a:xfrm>
            <a:custGeom>
              <a:rect b="b" l="l" r="r" t="t"/>
              <a:pathLst>
                <a:path extrusionOk="0" h="465089" w="291914">
                  <a:moveTo>
                    <a:pt x="291621" y="440178"/>
                  </a:moveTo>
                  <a:cubicBezTo>
                    <a:pt x="288926" y="448789"/>
                    <a:pt x="283125" y="456094"/>
                    <a:pt x="275334" y="460657"/>
                  </a:cubicBezTo>
                  <a:cubicBezTo>
                    <a:pt x="254855" y="472087"/>
                    <a:pt x="226185" y="459990"/>
                    <a:pt x="211326" y="433701"/>
                  </a:cubicBezTo>
                  <a:lnTo>
                    <a:pt x="8443" y="72894"/>
                  </a:lnTo>
                  <a:cubicBezTo>
                    <a:pt x="-6416" y="46605"/>
                    <a:pt x="-1844" y="15744"/>
                    <a:pt x="18540" y="4219"/>
                  </a:cubicBezTo>
                  <a:cubicBezTo>
                    <a:pt x="26464" y="-87"/>
                    <a:pt x="35713" y="-1239"/>
                    <a:pt x="44448" y="980"/>
                  </a:cubicBezTo>
                  <a:cubicBezTo>
                    <a:pt x="39742" y="17211"/>
                    <a:pt x="41981" y="34661"/>
                    <a:pt x="50639" y="49177"/>
                  </a:cubicBezTo>
                  <a:lnTo>
                    <a:pt x="253521" y="409984"/>
                  </a:lnTo>
                  <a:cubicBezTo>
                    <a:pt x="261484" y="424900"/>
                    <a:pt x="275286" y="435835"/>
                    <a:pt x="291621" y="440178"/>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253" name="Google Shape;253;p15"/>
          <p:cNvGrpSpPr/>
          <p:nvPr/>
        </p:nvGrpSpPr>
        <p:grpSpPr>
          <a:xfrm rot="-1124820">
            <a:off x="3281816" y="328271"/>
            <a:ext cx="387228" cy="756928"/>
            <a:chOff x="5819791" y="2890940"/>
            <a:chExt cx="551157" cy="1077364"/>
          </a:xfrm>
        </p:grpSpPr>
        <p:sp>
          <p:nvSpPr>
            <p:cNvPr id="254" name="Google Shape;254;p15"/>
            <p:cNvSpPr/>
            <p:nvPr/>
          </p:nvSpPr>
          <p:spPr>
            <a:xfrm>
              <a:off x="5909214" y="3836669"/>
              <a:ext cx="113537" cy="131635"/>
            </a:xfrm>
            <a:custGeom>
              <a:rect b="b" l="l" r="r" t="t"/>
              <a:pathLst>
                <a:path extrusionOk="0" h="131635" w="113537">
                  <a:moveTo>
                    <a:pt x="37433" y="0"/>
                  </a:moveTo>
                  <a:lnTo>
                    <a:pt x="0" y="131636"/>
                  </a:lnTo>
                  <a:lnTo>
                    <a:pt x="90487" y="102584"/>
                  </a:lnTo>
                  <a:lnTo>
                    <a:pt x="113538" y="21336"/>
                  </a:lnTo>
                  <a:lnTo>
                    <a:pt x="37433" y="0"/>
                  </a:lnTo>
                  <a:lnTo>
                    <a:pt x="37433" y="0"/>
                  </a:lnTo>
                  <a:close/>
                </a:path>
              </a:pathLst>
            </a:custGeom>
            <a:solidFill>
              <a:srgbClr val="04AC4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5" name="Google Shape;255;p15"/>
            <p:cNvSpPr/>
            <p:nvPr/>
          </p:nvSpPr>
          <p:spPr>
            <a:xfrm>
              <a:off x="5903880" y="3752468"/>
              <a:ext cx="179736" cy="133159"/>
            </a:xfrm>
            <a:custGeom>
              <a:rect b="b" l="l" r="r" t="t"/>
              <a:pathLst>
                <a:path extrusionOk="0" h="133159" w="179736">
                  <a:moveTo>
                    <a:pt x="0" y="89440"/>
                  </a:moveTo>
                  <a:lnTo>
                    <a:pt x="25336" y="0"/>
                  </a:lnTo>
                  <a:lnTo>
                    <a:pt x="179737" y="43815"/>
                  </a:lnTo>
                  <a:lnTo>
                    <a:pt x="154400" y="133160"/>
                  </a:lnTo>
                  <a:lnTo>
                    <a:pt x="0" y="89440"/>
                  </a:lnTo>
                  <a:lnTo>
                    <a:pt x="0" y="89440"/>
                  </a:lnTo>
                  <a:close/>
                </a:path>
              </a:pathLst>
            </a:custGeom>
            <a:solidFill>
              <a:srgbClr val="4F4F4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6" name="Google Shape;256;p15"/>
            <p:cNvSpPr/>
            <p:nvPr/>
          </p:nvSpPr>
          <p:spPr>
            <a:xfrm>
              <a:off x="5908166" y="3851814"/>
              <a:ext cx="64103" cy="116204"/>
            </a:xfrm>
            <a:custGeom>
              <a:rect b="b" l="l" r="r" t="t"/>
              <a:pathLst>
                <a:path extrusionOk="0" h="116204" w="64103">
                  <a:moveTo>
                    <a:pt x="64103" y="10573"/>
                  </a:moveTo>
                  <a:lnTo>
                    <a:pt x="40291" y="103442"/>
                  </a:lnTo>
                  <a:lnTo>
                    <a:pt x="0" y="116205"/>
                  </a:lnTo>
                  <a:lnTo>
                    <a:pt x="29909" y="0"/>
                  </a:lnTo>
                  <a:lnTo>
                    <a:pt x="64103" y="10573"/>
                  </a:lnTo>
                  <a:lnTo>
                    <a:pt x="64103" y="10573"/>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7" name="Google Shape;257;p15"/>
            <p:cNvSpPr/>
            <p:nvPr/>
          </p:nvSpPr>
          <p:spPr>
            <a:xfrm>
              <a:off x="5907500" y="3754087"/>
              <a:ext cx="74009" cy="109061"/>
            </a:xfrm>
            <a:custGeom>
              <a:rect b="b" l="l" r="r" t="t"/>
              <a:pathLst>
                <a:path extrusionOk="0" h="109061" w="74009">
                  <a:moveTo>
                    <a:pt x="0" y="90297"/>
                  </a:moveTo>
                  <a:lnTo>
                    <a:pt x="20098" y="0"/>
                  </a:lnTo>
                  <a:lnTo>
                    <a:pt x="74009" y="18764"/>
                  </a:lnTo>
                  <a:lnTo>
                    <a:pt x="53912" y="109061"/>
                  </a:lnTo>
                  <a:lnTo>
                    <a:pt x="0" y="90297"/>
                  </a:lnTo>
                  <a:lnTo>
                    <a:pt x="0" y="90297"/>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8" name="Google Shape;258;p15"/>
            <p:cNvSpPr/>
            <p:nvPr/>
          </p:nvSpPr>
          <p:spPr>
            <a:xfrm>
              <a:off x="5867590" y="3629500"/>
              <a:ext cx="328136" cy="210788"/>
            </a:xfrm>
            <a:custGeom>
              <a:rect b="b" l="l" r="r" t="t"/>
              <a:pathLst>
                <a:path extrusionOk="0" h="210788" w="328136">
                  <a:moveTo>
                    <a:pt x="0" y="0"/>
                  </a:moveTo>
                  <a:lnTo>
                    <a:pt x="3810" y="141542"/>
                  </a:lnTo>
                  <a:lnTo>
                    <a:pt x="248412" y="210788"/>
                  </a:lnTo>
                  <a:lnTo>
                    <a:pt x="328136" y="92869"/>
                  </a:lnTo>
                  <a:lnTo>
                    <a:pt x="0" y="0"/>
                  </a:lnTo>
                  <a:lnTo>
                    <a:pt x="0" y="0"/>
                  </a:lnTo>
                  <a:close/>
                </a:path>
              </a:pathLst>
            </a:custGeom>
            <a:solidFill>
              <a:srgbClr val="4F4F4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9" name="Google Shape;259;p15"/>
            <p:cNvSpPr/>
            <p:nvPr/>
          </p:nvSpPr>
          <p:spPr>
            <a:xfrm>
              <a:off x="5827614" y="2897573"/>
              <a:ext cx="543334" cy="831148"/>
            </a:xfrm>
            <a:custGeom>
              <a:rect b="b" l="l" r="r" t="t"/>
              <a:pathLst>
                <a:path extrusionOk="0" h="831148" w="543334">
                  <a:moveTo>
                    <a:pt x="462759" y="602814"/>
                  </a:moveTo>
                  <a:lnTo>
                    <a:pt x="423326" y="809125"/>
                  </a:lnTo>
                  <a:cubicBezTo>
                    <a:pt x="418753" y="825127"/>
                    <a:pt x="402123" y="834443"/>
                    <a:pt x="386083" y="829985"/>
                  </a:cubicBezTo>
                  <a:lnTo>
                    <a:pt x="21466" y="726829"/>
                  </a:lnTo>
                  <a:cubicBezTo>
                    <a:pt x="5464" y="722257"/>
                    <a:pt x="-3852" y="705627"/>
                    <a:pt x="606" y="689587"/>
                  </a:cubicBezTo>
                  <a:lnTo>
                    <a:pt x="222062" y="106847"/>
                  </a:lnTo>
                  <a:cubicBezTo>
                    <a:pt x="252666" y="26604"/>
                    <a:pt x="339410" y="-17058"/>
                    <a:pt x="422087" y="6168"/>
                  </a:cubicBezTo>
                  <a:lnTo>
                    <a:pt x="422087" y="6168"/>
                  </a:lnTo>
                  <a:cubicBezTo>
                    <a:pt x="504764" y="29579"/>
                    <a:pt x="555885" y="112238"/>
                    <a:pt x="539912" y="196668"/>
                  </a:cubicBezTo>
                  <a:lnTo>
                    <a:pt x="477142" y="525661"/>
                  </a:lnTo>
                </a:path>
              </a:pathLst>
            </a:custGeom>
            <a:solidFill>
              <a:srgbClr val="45B8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60" name="Google Shape;260;p15"/>
            <p:cNvSpPr/>
            <p:nvPr/>
          </p:nvSpPr>
          <p:spPr>
            <a:xfrm>
              <a:off x="6031016" y="3031972"/>
              <a:ext cx="223120" cy="507924"/>
            </a:xfrm>
            <a:custGeom>
              <a:rect b="b" l="l" r="r" t="t"/>
              <a:pathLst>
                <a:path extrusionOk="0" h="507924" w="223120">
                  <a:moveTo>
                    <a:pt x="39614" y="505848"/>
                  </a:moveTo>
                  <a:lnTo>
                    <a:pt x="39614" y="505848"/>
                  </a:lnTo>
                  <a:cubicBezTo>
                    <a:pt x="10430" y="497618"/>
                    <a:pt x="-6601" y="467338"/>
                    <a:pt x="1514" y="438125"/>
                  </a:cubicBezTo>
                  <a:lnTo>
                    <a:pt x="114671" y="40075"/>
                  </a:lnTo>
                  <a:cubicBezTo>
                    <a:pt x="122949" y="10880"/>
                    <a:pt x="153248" y="-6145"/>
                    <a:pt x="182489" y="1975"/>
                  </a:cubicBezTo>
                  <a:lnTo>
                    <a:pt x="182489" y="1975"/>
                  </a:lnTo>
                  <a:cubicBezTo>
                    <a:pt x="211674" y="10207"/>
                    <a:pt x="228705" y="40484"/>
                    <a:pt x="220589" y="69698"/>
                  </a:cubicBezTo>
                  <a:lnTo>
                    <a:pt x="107718" y="467748"/>
                  </a:lnTo>
                  <a:cubicBezTo>
                    <a:pt x="99403" y="496952"/>
                    <a:pt x="69066" y="513973"/>
                    <a:pt x="39805" y="505848"/>
                  </a:cubicBezTo>
                  <a:close/>
                </a:path>
              </a:pathLst>
            </a:custGeom>
            <a:solidFill>
              <a:srgbClr val="24B34A"/>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61" name="Google Shape;261;p15"/>
            <p:cNvSpPr/>
            <p:nvPr/>
          </p:nvSpPr>
          <p:spPr>
            <a:xfrm>
              <a:off x="5866638" y="3633215"/>
              <a:ext cx="68960" cy="160400"/>
            </a:xfrm>
            <a:custGeom>
              <a:rect b="b" l="l" r="r" t="t"/>
              <a:pathLst>
                <a:path extrusionOk="0" h="160400" w="68960">
                  <a:moveTo>
                    <a:pt x="68961" y="160401"/>
                  </a:moveTo>
                  <a:lnTo>
                    <a:pt x="3905" y="141922"/>
                  </a:lnTo>
                  <a:lnTo>
                    <a:pt x="0" y="0"/>
                  </a:lnTo>
                  <a:lnTo>
                    <a:pt x="65056" y="18478"/>
                  </a:lnTo>
                  <a:lnTo>
                    <a:pt x="68961" y="160401"/>
                  </a:lnTo>
                  <a:lnTo>
                    <a:pt x="68961" y="160401"/>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62" name="Google Shape;262;p15"/>
            <p:cNvSpPr/>
            <p:nvPr/>
          </p:nvSpPr>
          <p:spPr>
            <a:xfrm>
              <a:off x="5819791" y="2890940"/>
              <a:ext cx="461946" cy="750371"/>
            </a:xfrm>
            <a:custGeom>
              <a:rect b="b" l="l" r="r" t="t"/>
              <a:pathLst>
                <a:path extrusionOk="0" h="750371" w="461946">
                  <a:moveTo>
                    <a:pt x="461438" y="22992"/>
                  </a:moveTo>
                  <a:cubicBezTo>
                    <a:pt x="391381" y="21597"/>
                    <a:pt x="328030" y="64430"/>
                    <a:pt x="303227" y="129958"/>
                  </a:cubicBezTo>
                  <a:lnTo>
                    <a:pt x="82057" y="712983"/>
                  </a:lnTo>
                  <a:cubicBezTo>
                    <a:pt x="77523" y="729024"/>
                    <a:pt x="86810" y="745711"/>
                    <a:pt x="102822" y="750321"/>
                  </a:cubicBezTo>
                  <a:lnTo>
                    <a:pt x="21383" y="727271"/>
                  </a:lnTo>
                  <a:cubicBezTo>
                    <a:pt x="5400" y="722613"/>
                    <a:pt x="-3858" y="705964"/>
                    <a:pt x="618" y="689933"/>
                  </a:cubicBezTo>
                  <a:lnTo>
                    <a:pt x="221884" y="106908"/>
                  </a:lnTo>
                  <a:cubicBezTo>
                    <a:pt x="252373" y="26567"/>
                    <a:pt x="339213" y="-17142"/>
                    <a:pt x="421909" y="6228"/>
                  </a:cubicBezTo>
                  <a:cubicBezTo>
                    <a:pt x="435692" y="10001"/>
                    <a:pt x="448893" y="15642"/>
                    <a:pt x="461152" y="22992"/>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63" name="Google Shape;263;p15"/>
            <p:cNvSpPr/>
            <p:nvPr/>
          </p:nvSpPr>
          <p:spPr>
            <a:xfrm>
              <a:off x="6029558" y="3029206"/>
              <a:ext cx="191981" cy="506277"/>
            </a:xfrm>
            <a:custGeom>
              <a:rect b="b" l="l" r="r" t="t"/>
              <a:pathLst>
                <a:path extrusionOk="0" h="506277" w="191981">
                  <a:moveTo>
                    <a:pt x="54123" y="502137"/>
                  </a:moveTo>
                  <a:cubicBezTo>
                    <a:pt x="46121" y="506319"/>
                    <a:pt x="36835" y="507338"/>
                    <a:pt x="28119" y="504995"/>
                  </a:cubicBezTo>
                  <a:cubicBezTo>
                    <a:pt x="5545" y="498613"/>
                    <a:pt x="-6075" y="469657"/>
                    <a:pt x="2116" y="440606"/>
                  </a:cubicBezTo>
                  <a:lnTo>
                    <a:pt x="114987" y="42366"/>
                  </a:lnTo>
                  <a:cubicBezTo>
                    <a:pt x="123179" y="13791"/>
                    <a:pt x="148325" y="-5259"/>
                    <a:pt x="170804" y="1218"/>
                  </a:cubicBezTo>
                  <a:cubicBezTo>
                    <a:pt x="179510" y="3836"/>
                    <a:pt x="186891" y="9656"/>
                    <a:pt x="191473" y="17505"/>
                  </a:cubicBezTo>
                  <a:cubicBezTo>
                    <a:pt x="176652" y="25512"/>
                    <a:pt x="165822" y="39309"/>
                    <a:pt x="161564" y="55605"/>
                  </a:cubicBezTo>
                  <a:lnTo>
                    <a:pt x="48693" y="453846"/>
                  </a:lnTo>
                  <a:cubicBezTo>
                    <a:pt x="43673" y="469991"/>
                    <a:pt x="45645" y="487507"/>
                    <a:pt x="54123" y="502137"/>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264" name="Google Shape;264;p15"/>
          <p:cNvGrpSpPr/>
          <p:nvPr/>
        </p:nvGrpSpPr>
        <p:grpSpPr>
          <a:xfrm>
            <a:off x="2568056" y="1533471"/>
            <a:ext cx="199495" cy="341773"/>
            <a:chOff x="5953125" y="3186112"/>
            <a:chExt cx="283939" cy="486441"/>
          </a:xfrm>
        </p:grpSpPr>
        <p:sp>
          <p:nvSpPr>
            <p:cNvPr id="265" name="Google Shape;265;p15"/>
            <p:cNvSpPr/>
            <p:nvPr/>
          </p:nvSpPr>
          <p:spPr>
            <a:xfrm>
              <a:off x="5953220" y="3186112"/>
              <a:ext cx="283844" cy="486441"/>
            </a:xfrm>
            <a:custGeom>
              <a:rect b="b" l="l" r="r" t="t"/>
              <a:pathLst>
                <a:path extrusionOk="0" h="486441" w="283844">
                  <a:moveTo>
                    <a:pt x="251746" y="486219"/>
                  </a:moveTo>
                  <a:lnTo>
                    <a:pt x="31147" y="486219"/>
                  </a:lnTo>
                  <a:cubicBezTo>
                    <a:pt x="13735" y="486219"/>
                    <a:pt x="-381" y="472103"/>
                    <a:pt x="-381" y="454692"/>
                  </a:cubicBezTo>
                  <a:lnTo>
                    <a:pt x="-381" y="31305"/>
                  </a:lnTo>
                  <a:cubicBezTo>
                    <a:pt x="-333" y="13913"/>
                    <a:pt x="13755" y="-175"/>
                    <a:pt x="31147" y="-222"/>
                  </a:cubicBezTo>
                  <a:lnTo>
                    <a:pt x="251841" y="-222"/>
                  </a:lnTo>
                  <a:cubicBezTo>
                    <a:pt x="269272" y="-222"/>
                    <a:pt x="283407" y="13875"/>
                    <a:pt x="283464" y="31305"/>
                  </a:cubicBezTo>
                  <a:lnTo>
                    <a:pt x="283464" y="454692"/>
                  </a:lnTo>
                  <a:cubicBezTo>
                    <a:pt x="283360" y="472094"/>
                    <a:pt x="269244" y="486172"/>
                    <a:pt x="251841" y="486219"/>
                  </a:cubicBezTo>
                  <a:close/>
                </a:path>
              </a:pathLst>
            </a:custGeom>
            <a:solidFill>
              <a:srgbClr val="FDFDF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66" name="Google Shape;266;p15"/>
            <p:cNvSpPr/>
            <p:nvPr/>
          </p:nvSpPr>
          <p:spPr>
            <a:xfrm>
              <a:off x="5953125" y="3302697"/>
              <a:ext cx="283844" cy="246792"/>
            </a:xfrm>
            <a:custGeom>
              <a:rect b="b" l="l" r="r" t="t"/>
              <a:pathLst>
                <a:path extrusionOk="0" h="246792" w="283844">
                  <a:moveTo>
                    <a:pt x="0" y="0"/>
                  </a:moveTo>
                  <a:lnTo>
                    <a:pt x="283845" y="0"/>
                  </a:lnTo>
                  <a:lnTo>
                    <a:pt x="283845" y="246793"/>
                  </a:lnTo>
                  <a:lnTo>
                    <a:pt x="0" y="246793"/>
                  </a:lnTo>
                  <a:lnTo>
                    <a:pt x="0" y="0"/>
                  </a:lnTo>
                  <a:lnTo>
                    <a:pt x="0"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67" name="Google Shape;267;p15"/>
            <p:cNvSpPr/>
            <p:nvPr/>
          </p:nvSpPr>
          <p:spPr>
            <a:xfrm>
              <a:off x="5953315" y="3186112"/>
              <a:ext cx="116585" cy="486441"/>
            </a:xfrm>
            <a:custGeom>
              <a:rect b="b" l="l" r="r" t="t"/>
              <a:pathLst>
                <a:path extrusionOk="0" h="486441" w="116585">
                  <a:moveTo>
                    <a:pt x="116015" y="486219"/>
                  </a:moveTo>
                  <a:lnTo>
                    <a:pt x="31052" y="486219"/>
                  </a:lnTo>
                  <a:cubicBezTo>
                    <a:pt x="13678" y="486162"/>
                    <a:pt x="-381" y="472065"/>
                    <a:pt x="-381" y="454692"/>
                  </a:cubicBezTo>
                  <a:lnTo>
                    <a:pt x="-381" y="31305"/>
                  </a:lnTo>
                  <a:cubicBezTo>
                    <a:pt x="-333" y="13951"/>
                    <a:pt x="13697" y="-118"/>
                    <a:pt x="31052" y="-222"/>
                  </a:cubicBezTo>
                  <a:lnTo>
                    <a:pt x="116205" y="-222"/>
                  </a:lnTo>
                  <a:cubicBezTo>
                    <a:pt x="98813" y="-175"/>
                    <a:pt x="84725" y="13913"/>
                    <a:pt x="84678" y="31305"/>
                  </a:cubicBezTo>
                  <a:lnTo>
                    <a:pt x="84678" y="454692"/>
                  </a:lnTo>
                  <a:cubicBezTo>
                    <a:pt x="84678" y="472103"/>
                    <a:pt x="98794" y="486219"/>
                    <a:pt x="116205" y="486219"/>
                  </a:cubicBezTo>
                  <a:close/>
                </a:path>
              </a:pathLst>
            </a:custGeom>
            <a:solidFill>
              <a:srgbClr val="000000">
                <a:alpha val="863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268" name="Google Shape;268;p15"/>
          <p:cNvGrpSpPr/>
          <p:nvPr/>
        </p:nvGrpSpPr>
        <p:grpSpPr>
          <a:xfrm rot="-897240">
            <a:off x="3844706" y="312988"/>
            <a:ext cx="1385181" cy="1046172"/>
            <a:chOff x="5102217" y="2695575"/>
            <a:chExt cx="1971523" cy="1489013"/>
          </a:xfrm>
        </p:grpSpPr>
        <p:sp>
          <p:nvSpPr>
            <p:cNvPr id="269" name="Google Shape;269;p15"/>
            <p:cNvSpPr/>
            <p:nvPr/>
          </p:nvSpPr>
          <p:spPr>
            <a:xfrm rot="-7581239">
              <a:off x="5112820" y="4076055"/>
              <a:ext cx="108725" cy="81306"/>
            </a:xfrm>
            <a:custGeom>
              <a:rect b="b" l="l" r="r" t="t"/>
              <a:pathLst>
                <a:path extrusionOk="0" h="81343" w="108775">
                  <a:moveTo>
                    <a:pt x="53781" y="-51"/>
                  </a:moveTo>
                  <a:lnTo>
                    <a:pt x="53781" y="-51"/>
                  </a:lnTo>
                  <a:cubicBezTo>
                    <a:pt x="83823" y="-51"/>
                    <a:pt x="108169" y="24295"/>
                    <a:pt x="108169" y="54337"/>
                  </a:cubicBezTo>
                  <a:lnTo>
                    <a:pt x="108169" y="81292"/>
                  </a:lnTo>
                  <a:lnTo>
                    <a:pt x="108169" y="81292"/>
                  </a:lnTo>
                  <a:lnTo>
                    <a:pt x="-606" y="81292"/>
                  </a:lnTo>
                  <a:lnTo>
                    <a:pt x="-606" y="81292"/>
                  </a:lnTo>
                  <a:lnTo>
                    <a:pt x="-606" y="54337"/>
                  </a:lnTo>
                  <a:cubicBezTo>
                    <a:pt x="-606" y="24295"/>
                    <a:pt x="23740" y="-51"/>
                    <a:pt x="53781" y="-51"/>
                  </a:cubicBezTo>
                  <a:close/>
                </a:path>
              </a:pathLst>
            </a:custGeom>
            <a:solidFill>
              <a:srgbClr val="FF482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0" name="Google Shape;270;p15"/>
            <p:cNvSpPr/>
            <p:nvPr/>
          </p:nvSpPr>
          <p:spPr>
            <a:xfrm>
              <a:off x="5114864" y="4046981"/>
              <a:ext cx="66735" cy="93630"/>
            </a:xfrm>
            <a:custGeom>
              <a:rect b="b" l="l" r="r" t="t"/>
              <a:pathLst>
                <a:path extrusionOk="0" h="93630" w="66735">
                  <a:moveTo>
                    <a:pt x="17456" y="24904"/>
                  </a:moveTo>
                  <a:lnTo>
                    <a:pt x="51365" y="-51"/>
                  </a:lnTo>
                  <a:lnTo>
                    <a:pt x="66130" y="20047"/>
                  </a:lnTo>
                  <a:lnTo>
                    <a:pt x="32221" y="45002"/>
                  </a:lnTo>
                  <a:cubicBezTo>
                    <a:pt x="14790" y="57861"/>
                    <a:pt x="8980" y="79578"/>
                    <a:pt x="19266" y="93580"/>
                  </a:cubicBezTo>
                  <a:lnTo>
                    <a:pt x="4503" y="73577"/>
                  </a:lnTo>
                  <a:cubicBezTo>
                    <a:pt x="-5785" y="59575"/>
                    <a:pt x="-69" y="37477"/>
                    <a:pt x="17456" y="24904"/>
                  </a:cubicBezTo>
                  <a:close/>
                </a:path>
              </a:pathLst>
            </a:custGeom>
            <a:solidFill>
              <a:srgbClr val="D92E0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1" name="Google Shape;271;p15"/>
            <p:cNvSpPr/>
            <p:nvPr/>
          </p:nvSpPr>
          <p:spPr>
            <a:xfrm rot="-7581239">
              <a:off x="5167396" y="4104782"/>
              <a:ext cx="36463" cy="62073"/>
            </a:xfrm>
            <a:custGeom>
              <a:rect b="b" l="l" r="r" t="t"/>
              <a:pathLst>
                <a:path extrusionOk="0" h="62102" w="36480">
                  <a:moveTo>
                    <a:pt x="17682" y="-51"/>
                  </a:moveTo>
                  <a:lnTo>
                    <a:pt x="17682" y="-51"/>
                  </a:lnTo>
                  <a:cubicBezTo>
                    <a:pt x="27674" y="-4"/>
                    <a:pt x="35770" y="8055"/>
                    <a:pt x="35875" y="18046"/>
                  </a:cubicBezTo>
                  <a:lnTo>
                    <a:pt x="35875" y="62052"/>
                  </a:lnTo>
                  <a:lnTo>
                    <a:pt x="35875" y="62052"/>
                  </a:lnTo>
                  <a:lnTo>
                    <a:pt x="-606" y="62052"/>
                  </a:lnTo>
                  <a:lnTo>
                    <a:pt x="-606" y="62052"/>
                  </a:lnTo>
                  <a:lnTo>
                    <a:pt x="-606" y="18046"/>
                  </a:lnTo>
                  <a:cubicBezTo>
                    <a:pt x="-501" y="8017"/>
                    <a:pt x="7652" y="-51"/>
                    <a:pt x="17682" y="-51"/>
                  </a:cubicBezTo>
                  <a:close/>
                </a:path>
              </a:pathLst>
            </a:custGeom>
            <a:solidFill>
              <a:srgbClr val="FF795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2" name="Google Shape;272;p15"/>
            <p:cNvSpPr/>
            <p:nvPr/>
          </p:nvSpPr>
          <p:spPr>
            <a:xfrm rot="-7581239">
              <a:off x="5171823" y="4030375"/>
              <a:ext cx="112247" cy="82162"/>
            </a:xfrm>
            <a:custGeom>
              <a:rect b="b" l="l" r="r" t="t"/>
              <a:pathLst>
                <a:path extrusionOk="0" h="82200" w="112299">
                  <a:moveTo>
                    <a:pt x="-606" y="-51"/>
                  </a:moveTo>
                  <a:lnTo>
                    <a:pt x="111693" y="-51"/>
                  </a:lnTo>
                  <a:lnTo>
                    <a:pt x="111693" y="82150"/>
                  </a:lnTo>
                  <a:lnTo>
                    <a:pt x="-606" y="82150"/>
                  </a:lnTo>
                  <a:close/>
                </a:path>
              </a:pathLst>
            </a:custGeom>
            <a:solidFill>
              <a:srgbClr val="CCCCC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3" name="Google Shape;273;p15"/>
            <p:cNvSpPr/>
            <p:nvPr/>
          </p:nvSpPr>
          <p:spPr>
            <a:xfrm rot="-7581239">
              <a:off x="5232294" y="4060981"/>
              <a:ext cx="36463" cy="82162"/>
            </a:xfrm>
            <a:custGeom>
              <a:rect b="b" l="l" r="r" t="t"/>
              <a:pathLst>
                <a:path extrusionOk="0" h="82200" w="36480">
                  <a:moveTo>
                    <a:pt x="-606" y="-51"/>
                  </a:moveTo>
                  <a:lnTo>
                    <a:pt x="35875" y="-51"/>
                  </a:lnTo>
                  <a:lnTo>
                    <a:pt x="35875" y="82150"/>
                  </a:lnTo>
                  <a:lnTo>
                    <a:pt x="-606" y="82150"/>
                  </a:lnTo>
                  <a:close/>
                </a:path>
              </a:pathLst>
            </a:custGeom>
            <a:solidFill>
              <a:srgbClr val="E6E6E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4" name="Google Shape;274;p15"/>
            <p:cNvSpPr/>
            <p:nvPr/>
          </p:nvSpPr>
          <p:spPr>
            <a:xfrm rot="-7581239">
              <a:off x="5187223" y="3999708"/>
              <a:ext cx="36463" cy="82162"/>
            </a:xfrm>
            <a:custGeom>
              <a:rect b="b" l="l" r="r" t="t"/>
              <a:pathLst>
                <a:path extrusionOk="0" h="82200" w="36480">
                  <a:moveTo>
                    <a:pt x="-606" y="-51"/>
                  </a:moveTo>
                  <a:lnTo>
                    <a:pt x="35875" y="-51"/>
                  </a:lnTo>
                  <a:lnTo>
                    <a:pt x="35875" y="82150"/>
                  </a:lnTo>
                  <a:lnTo>
                    <a:pt x="-606" y="82150"/>
                  </a:lnTo>
                  <a:close/>
                </a:path>
              </a:pathLst>
            </a:custGeom>
            <a:solidFill>
              <a:srgbClr val="99999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5" name="Google Shape;275;p15"/>
            <p:cNvSpPr/>
            <p:nvPr/>
          </p:nvSpPr>
          <p:spPr>
            <a:xfrm>
              <a:off x="5200173" y="4050792"/>
              <a:ext cx="52959" cy="72009"/>
            </a:xfrm>
            <a:custGeom>
              <a:rect b="b" l="l" r="r" t="t"/>
              <a:pathLst>
                <a:path extrusionOk="0" h="72009" w="52959">
                  <a:moveTo>
                    <a:pt x="52959" y="72009"/>
                  </a:moveTo>
                  <a:lnTo>
                    <a:pt x="0" y="0"/>
                  </a:lnTo>
                </a:path>
              </a:pathLst>
            </a:custGeom>
            <a:noFill/>
            <a:ln cap="flat" cmpd="sng" w="19050">
              <a:solidFill>
                <a:srgbClr val="999999"/>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6" name="Google Shape;276;p15"/>
            <p:cNvSpPr/>
            <p:nvPr/>
          </p:nvSpPr>
          <p:spPr>
            <a:xfrm>
              <a:off x="5224081" y="4033170"/>
              <a:ext cx="53054" cy="72009"/>
            </a:xfrm>
            <a:custGeom>
              <a:rect b="b" l="l" r="r" t="t"/>
              <a:pathLst>
                <a:path extrusionOk="0" h="72009" w="53054">
                  <a:moveTo>
                    <a:pt x="53054" y="72009"/>
                  </a:moveTo>
                  <a:lnTo>
                    <a:pt x="0" y="0"/>
                  </a:lnTo>
                </a:path>
              </a:pathLst>
            </a:custGeom>
            <a:noFill/>
            <a:ln cap="flat" cmpd="sng" w="19050">
              <a:solidFill>
                <a:srgbClr val="999999"/>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7" name="Google Shape;277;p15"/>
            <p:cNvSpPr/>
            <p:nvPr/>
          </p:nvSpPr>
          <p:spPr>
            <a:xfrm>
              <a:off x="6844664" y="2732521"/>
              <a:ext cx="169677" cy="153839"/>
            </a:xfrm>
            <a:custGeom>
              <a:rect b="b" l="l" r="r" t="t"/>
              <a:pathLst>
                <a:path extrusionOk="0" h="153839" w="169677">
                  <a:moveTo>
                    <a:pt x="66069" y="153788"/>
                  </a:moveTo>
                  <a:lnTo>
                    <a:pt x="-606" y="64920"/>
                  </a:lnTo>
                  <a:lnTo>
                    <a:pt x="62354" y="36345"/>
                  </a:lnTo>
                  <a:lnTo>
                    <a:pt x="135601" y="3579"/>
                  </a:lnTo>
                  <a:lnTo>
                    <a:pt x="142745" y="436"/>
                  </a:lnTo>
                  <a:cubicBezTo>
                    <a:pt x="145622" y="-661"/>
                    <a:pt x="148889" y="134"/>
                    <a:pt x="150937" y="2436"/>
                  </a:cubicBezTo>
                  <a:cubicBezTo>
                    <a:pt x="153413" y="5865"/>
                    <a:pt x="150937" y="11961"/>
                    <a:pt x="144936" y="16724"/>
                  </a:cubicBezTo>
                  <a:cubicBezTo>
                    <a:pt x="148784" y="13101"/>
                    <a:pt x="154290" y="11860"/>
                    <a:pt x="159319" y="13485"/>
                  </a:cubicBezTo>
                  <a:cubicBezTo>
                    <a:pt x="162748" y="15866"/>
                    <a:pt x="160938" y="23010"/>
                    <a:pt x="153699" y="29106"/>
                  </a:cubicBezTo>
                  <a:cubicBezTo>
                    <a:pt x="157271" y="25974"/>
                    <a:pt x="162090" y="24673"/>
                    <a:pt x="166748" y="25582"/>
                  </a:cubicBezTo>
                  <a:cubicBezTo>
                    <a:pt x="169701" y="27011"/>
                    <a:pt x="169987" y="31678"/>
                    <a:pt x="166748" y="36726"/>
                  </a:cubicBezTo>
                  <a:lnTo>
                    <a:pt x="161605" y="42822"/>
                  </a:lnTo>
                  <a:cubicBezTo>
                    <a:pt x="161081" y="43322"/>
                    <a:pt x="160604" y="43863"/>
                    <a:pt x="160176" y="44441"/>
                  </a:cubicBezTo>
                  <a:lnTo>
                    <a:pt x="135316" y="73016"/>
                  </a:lnTo>
                  <a:lnTo>
                    <a:pt x="131315" y="77684"/>
                  </a:lnTo>
                  <a:cubicBezTo>
                    <a:pt x="127315" y="82256"/>
                    <a:pt x="123219" y="87209"/>
                    <a:pt x="119028" y="92066"/>
                  </a:cubicBezTo>
                  <a:lnTo>
                    <a:pt x="114837" y="97019"/>
                  </a:lnTo>
                  <a:lnTo>
                    <a:pt x="112646" y="99401"/>
                  </a:lnTo>
                  <a:lnTo>
                    <a:pt x="67403" y="152169"/>
                  </a:ln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8" name="Google Shape;278;p15"/>
            <p:cNvSpPr/>
            <p:nvPr/>
          </p:nvSpPr>
          <p:spPr>
            <a:xfrm>
              <a:off x="6842379" y="2728436"/>
              <a:ext cx="162401" cy="106679"/>
            </a:xfrm>
            <a:custGeom>
              <a:rect b="b" l="l" r="r" t="t"/>
              <a:pathLst>
                <a:path extrusionOk="0" h="106679" w="162401">
                  <a:moveTo>
                    <a:pt x="158115" y="0"/>
                  </a:moveTo>
                  <a:lnTo>
                    <a:pt x="162401" y="10668"/>
                  </a:lnTo>
                  <a:lnTo>
                    <a:pt x="14954" y="106680"/>
                  </a:lnTo>
                  <a:lnTo>
                    <a:pt x="0" y="70580"/>
                  </a:lnTo>
                  <a:lnTo>
                    <a:pt x="158115" y="0"/>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9" name="Google Shape;279;p15"/>
            <p:cNvSpPr/>
            <p:nvPr/>
          </p:nvSpPr>
          <p:spPr>
            <a:xfrm>
              <a:off x="6877526" y="2753010"/>
              <a:ext cx="143160" cy="136588"/>
            </a:xfrm>
            <a:custGeom>
              <a:rect b="b" l="l" r="r" t="t"/>
              <a:pathLst>
                <a:path extrusionOk="0" h="136588" w="143160">
                  <a:moveTo>
                    <a:pt x="143161" y="6667"/>
                  </a:moveTo>
                  <a:lnTo>
                    <a:pt x="134302" y="0"/>
                  </a:lnTo>
                  <a:lnTo>
                    <a:pt x="0" y="113443"/>
                  </a:lnTo>
                  <a:lnTo>
                    <a:pt x="29813" y="136589"/>
                  </a:lnTo>
                  <a:lnTo>
                    <a:pt x="143161" y="6667"/>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0" name="Google Shape;280;p15"/>
            <p:cNvSpPr/>
            <p:nvPr/>
          </p:nvSpPr>
          <p:spPr>
            <a:xfrm>
              <a:off x="6984396" y="2695575"/>
              <a:ext cx="89344" cy="76295"/>
            </a:xfrm>
            <a:custGeom>
              <a:rect b="b" l="l" r="r" t="t"/>
              <a:pathLst>
                <a:path extrusionOk="0" h="76295" w="89344">
                  <a:moveTo>
                    <a:pt x="23302" y="76244"/>
                  </a:moveTo>
                  <a:cubicBezTo>
                    <a:pt x="26636" y="71196"/>
                    <a:pt x="26445" y="66719"/>
                    <a:pt x="23302" y="65100"/>
                  </a:cubicBezTo>
                  <a:cubicBezTo>
                    <a:pt x="18644" y="64205"/>
                    <a:pt x="13824" y="65506"/>
                    <a:pt x="10253" y="68624"/>
                  </a:cubicBezTo>
                  <a:cubicBezTo>
                    <a:pt x="17587" y="62909"/>
                    <a:pt x="19778" y="55384"/>
                    <a:pt x="15873" y="53003"/>
                  </a:cubicBezTo>
                  <a:cubicBezTo>
                    <a:pt x="10872" y="51394"/>
                    <a:pt x="5405" y="52635"/>
                    <a:pt x="1585" y="56242"/>
                  </a:cubicBezTo>
                  <a:cubicBezTo>
                    <a:pt x="7395" y="51765"/>
                    <a:pt x="10062" y="45383"/>
                    <a:pt x="7586" y="41954"/>
                  </a:cubicBezTo>
                  <a:cubicBezTo>
                    <a:pt x="5528" y="39666"/>
                    <a:pt x="2299" y="38839"/>
                    <a:pt x="-606" y="39859"/>
                  </a:cubicBezTo>
                  <a:lnTo>
                    <a:pt x="88739" y="-51"/>
                  </a:lnTo>
                  <a:close/>
                </a:path>
              </a:pathLst>
            </a:custGeom>
            <a:solidFill>
              <a:srgbClr val="0F0F0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1" name="Google Shape;281;p15"/>
            <p:cNvSpPr/>
            <p:nvPr/>
          </p:nvSpPr>
          <p:spPr>
            <a:xfrm>
              <a:off x="5223605" y="2791926"/>
              <a:ext cx="1696478" cy="1302585"/>
            </a:xfrm>
            <a:custGeom>
              <a:rect b="b" l="l" r="r" t="t"/>
              <a:pathLst>
                <a:path extrusionOk="0" h="1302585" w="1696478">
                  <a:moveTo>
                    <a:pt x="1681795" y="98289"/>
                  </a:moveTo>
                  <a:lnTo>
                    <a:pt x="1681795" y="98289"/>
                  </a:lnTo>
                  <a:lnTo>
                    <a:pt x="66640" y="1302534"/>
                  </a:lnTo>
                  <a:lnTo>
                    <a:pt x="-606" y="1213285"/>
                  </a:lnTo>
                  <a:lnTo>
                    <a:pt x="1614548" y="9325"/>
                  </a:lnTo>
                  <a:lnTo>
                    <a:pt x="1614548" y="9325"/>
                  </a:lnTo>
                  <a:cubicBezTo>
                    <a:pt x="1615511" y="8339"/>
                    <a:pt x="1616558" y="7447"/>
                    <a:pt x="1617692" y="6658"/>
                  </a:cubicBezTo>
                  <a:cubicBezTo>
                    <a:pt x="1629217" y="-2010"/>
                    <a:pt x="1643599" y="-2295"/>
                    <a:pt x="1649791" y="5896"/>
                  </a:cubicBezTo>
                  <a:cubicBezTo>
                    <a:pt x="1655982" y="14088"/>
                    <a:pt x="1652362" y="24946"/>
                    <a:pt x="1643028" y="33900"/>
                  </a:cubicBezTo>
                  <a:lnTo>
                    <a:pt x="1643028" y="33900"/>
                  </a:lnTo>
                  <a:cubicBezTo>
                    <a:pt x="1651591" y="27287"/>
                    <a:pt x="1663688" y="27852"/>
                    <a:pt x="1671603" y="35233"/>
                  </a:cubicBezTo>
                  <a:cubicBezTo>
                    <a:pt x="1677223" y="42758"/>
                    <a:pt x="1674175" y="54283"/>
                    <a:pt x="1664841" y="63237"/>
                  </a:cubicBezTo>
                  <a:lnTo>
                    <a:pt x="1664841" y="63237"/>
                  </a:lnTo>
                  <a:cubicBezTo>
                    <a:pt x="1675699" y="56760"/>
                    <a:pt x="1688081" y="57141"/>
                    <a:pt x="1693416" y="64570"/>
                  </a:cubicBezTo>
                  <a:cubicBezTo>
                    <a:pt x="1698750" y="72000"/>
                    <a:pt x="1695320" y="86478"/>
                    <a:pt x="1683891" y="95050"/>
                  </a:cubicBezTo>
                  <a:cubicBezTo>
                    <a:pt x="1683281" y="96185"/>
                    <a:pt x="1682576" y="97268"/>
                    <a:pt x="1681795" y="98289"/>
                  </a:cubicBezTo>
                  <a:close/>
                </a:path>
              </a:pathLst>
            </a:custGeom>
            <a:solidFill>
              <a:srgbClr val="FFC2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2" name="Google Shape;282;p15"/>
            <p:cNvSpPr/>
            <p:nvPr/>
          </p:nvSpPr>
          <p:spPr>
            <a:xfrm>
              <a:off x="5224558" y="2791830"/>
              <a:ext cx="1653540" cy="1241530"/>
            </a:xfrm>
            <a:custGeom>
              <a:rect b="b" l="l" r="r" t="t"/>
              <a:pathLst>
                <a:path extrusionOk="0" h="1241530" w="1653540">
                  <a:moveTo>
                    <a:pt x="1648552" y="28089"/>
                  </a:moveTo>
                  <a:lnTo>
                    <a:pt x="20635" y="1241479"/>
                  </a:lnTo>
                  <a:lnTo>
                    <a:pt x="-606" y="1212904"/>
                  </a:lnTo>
                  <a:lnTo>
                    <a:pt x="1614738" y="9325"/>
                  </a:lnTo>
                  <a:lnTo>
                    <a:pt x="1614738" y="9325"/>
                  </a:lnTo>
                  <a:cubicBezTo>
                    <a:pt x="1615758" y="8362"/>
                    <a:pt x="1616834" y="7471"/>
                    <a:pt x="1617977" y="6658"/>
                  </a:cubicBezTo>
                  <a:cubicBezTo>
                    <a:pt x="1629502" y="-2010"/>
                    <a:pt x="1643885" y="-2295"/>
                    <a:pt x="1650076" y="5896"/>
                  </a:cubicBezTo>
                  <a:cubicBezTo>
                    <a:pt x="1654391" y="12853"/>
                    <a:pt x="1653772" y="21788"/>
                    <a:pt x="1648552" y="28089"/>
                  </a:cubicBezTo>
                  <a:close/>
                </a:path>
              </a:pathLst>
            </a:custGeom>
            <a:solidFill>
              <a:srgbClr val="F8A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3" name="Google Shape;283;p15"/>
            <p:cNvSpPr/>
            <p:nvPr/>
          </p:nvSpPr>
          <p:spPr>
            <a:xfrm>
              <a:off x="5268277" y="2851392"/>
              <a:ext cx="1654641" cy="1243119"/>
            </a:xfrm>
            <a:custGeom>
              <a:rect b="b" l="l" r="r" t="t"/>
              <a:pathLst>
                <a:path extrusionOk="0" h="1243119" w="1654641">
                  <a:moveTo>
                    <a:pt x="1649886" y="29679"/>
                  </a:moveTo>
                  <a:lnTo>
                    <a:pt x="21968" y="1243069"/>
                  </a:lnTo>
                  <a:lnTo>
                    <a:pt x="-606" y="1213065"/>
                  </a:lnTo>
                  <a:lnTo>
                    <a:pt x="1614644" y="9105"/>
                  </a:lnTo>
                  <a:lnTo>
                    <a:pt x="1614644" y="9105"/>
                  </a:lnTo>
                  <a:cubicBezTo>
                    <a:pt x="1615606" y="8088"/>
                    <a:pt x="1616653" y="7164"/>
                    <a:pt x="1617787" y="6343"/>
                  </a:cubicBezTo>
                  <a:cubicBezTo>
                    <a:pt x="1629312" y="-2230"/>
                    <a:pt x="1644076" y="-2135"/>
                    <a:pt x="1650648" y="6343"/>
                  </a:cubicBezTo>
                  <a:cubicBezTo>
                    <a:pt x="1655430" y="13478"/>
                    <a:pt x="1655125" y="22870"/>
                    <a:pt x="1649886" y="29679"/>
                  </a:cubicBezTo>
                  <a:close/>
                </a:path>
              </a:pathLst>
            </a:custGeom>
            <a:solidFill>
              <a:srgbClr val="FFE76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284" name="Google Shape;284;p15"/>
          <p:cNvGrpSpPr/>
          <p:nvPr/>
        </p:nvGrpSpPr>
        <p:grpSpPr>
          <a:xfrm>
            <a:off x="2640604" y="1027451"/>
            <a:ext cx="525342" cy="1457977"/>
            <a:chOff x="5719761" y="2390679"/>
            <a:chExt cx="747712" cy="2075116"/>
          </a:xfrm>
        </p:grpSpPr>
        <p:sp>
          <p:nvSpPr>
            <p:cNvPr id="285" name="Google Shape;285;p15"/>
            <p:cNvSpPr/>
            <p:nvPr/>
          </p:nvSpPr>
          <p:spPr>
            <a:xfrm>
              <a:off x="6215625" y="2390775"/>
              <a:ext cx="251848" cy="516540"/>
            </a:xfrm>
            <a:custGeom>
              <a:rect b="b" l="l" r="r" t="t"/>
              <a:pathLst>
                <a:path extrusionOk="0" h="516540" w="251848">
                  <a:moveTo>
                    <a:pt x="247454" y="37749"/>
                  </a:moveTo>
                  <a:lnTo>
                    <a:pt x="247454" y="37178"/>
                  </a:lnTo>
                  <a:cubicBezTo>
                    <a:pt x="248883" y="23176"/>
                    <a:pt x="250217" y="10698"/>
                    <a:pt x="251455" y="-160"/>
                  </a:cubicBezTo>
                  <a:lnTo>
                    <a:pt x="246311" y="2316"/>
                  </a:lnTo>
                  <a:cubicBezTo>
                    <a:pt x="241072" y="4888"/>
                    <a:pt x="235643" y="7745"/>
                    <a:pt x="229833" y="10889"/>
                  </a:cubicBezTo>
                  <a:cubicBezTo>
                    <a:pt x="177674" y="46236"/>
                    <a:pt x="131630" y="89860"/>
                    <a:pt x="93530" y="140048"/>
                  </a:cubicBezTo>
                  <a:cubicBezTo>
                    <a:pt x="72747" y="166384"/>
                    <a:pt x="54116" y="194350"/>
                    <a:pt x="37809" y="223677"/>
                  </a:cubicBezTo>
                  <a:cubicBezTo>
                    <a:pt x="34380" y="230154"/>
                    <a:pt x="31142" y="236917"/>
                    <a:pt x="28284" y="243870"/>
                  </a:cubicBezTo>
                  <a:lnTo>
                    <a:pt x="26855" y="246918"/>
                  </a:lnTo>
                  <a:cubicBezTo>
                    <a:pt x="13435" y="277141"/>
                    <a:pt x="4853" y="309278"/>
                    <a:pt x="1423" y="342168"/>
                  </a:cubicBezTo>
                  <a:cubicBezTo>
                    <a:pt x="-2968" y="384335"/>
                    <a:pt x="614" y="426960"/>
                    <a:pt x="11996" y="467803"/>
                  </a:cubicBezTo>
                  <a:cubicBezTo>
                    <a:pt x="46096" y="483900"/>
                    <a:pt x="80005" y="500188"/>
                    <a:pt x="114009" y="516380"/>
                  </a:cubicBezTo>
                  <a:cubicBezTo>
                    <a:pt x="182113" y="451896"/>
                    <a:pt x="209259" y="391412"/>
                    <a:pt x="221165" y="348740"/>
                  </a:cubicBezTo>
                  <a:cubicBezTo>
                    <a:pt x="224861" y="335786"/>
                    <a:pt x="227576" y="322575"/>
                    <a:pt x="229261" y="309212"/>
                  </a:cubicBezTo>
                  <a:cubicBezTo>
                    <a:pt x="233643" y="276446"/>
                    <a:pt x="233167" y="239012"/>
                    <a:pt x="237548" y="165194"/>
                  </a:cubicBezTo>
                  <a:cubicBezTo>
                    <a:pt x="238691" y="145191"/>
                    <a:pt x="240025" y="126236"/>
                    <a:pt x="241358" y="108615"/>
                  </a:cubicBezTo>
                  <a:cubicBezTo>
                    <a:pt x="242025" y="99662"/>
                    <a:pt x="242692" y="91089"/>
                    <a:pt x="243454" y="82898"/>
                  </a:cubicBezTo>
                  <a:close/>
                </a:path>
              </a:pathLst>
            </a:custGeom>
            <a:solidFill>
              <a:srgbClr val="F8A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6" name="Google Shape;286;p15"/>
            <p:cNvSpPr/>
            <p:nvPr/>
          </p:nvSpPr>
          <p:spPr>
            <a:xfrm>
              <a:off x="5719761" y="3385756"/>
              <a:ext cx="482250" cy="1078801"/>
            </a:xfrm>
            <a:custGeom>
              <a:rect b="b" l="l" r="r" t="t"/>
              <a:pathLst>
                <a:path extrusionOk="0" h="1078801" w="482250">
                  <a:moveTo>
                    <a:pt x="-394" y="1045304"/>
                  </a:moveTo>
                  <a:cubicBezTo>
                    <a:pt x="19151" y="850632"/>
                    <a:pt x="54965" y="657931"/>
                    <a:pt x="106667" y="469232"/>
                  </a:cubicBezTo>
                  <a:cubicBezTo>
                    <a:pt x="151158" y="309402"/>
                    <a:pt x="205917" y="152611"/>
                    <a:pt x="270592" y="-160"/>
                  </a:cubicBezTo>
                  <a:lnTo>
                    <a:pt x="481857" y="83850"/>
                  </a:lnTo>
                  <a:cubicBezTo>
                    <a:pt x="384292" y="426941"/>
                    <a:pt x="254457" y="760030"/>
                    <a:pt x="94094" y="1078641"/>
                  </a:cubicBezTo>
                  <a:close/>
                </a:path>
              </a:pathLst>
            </a:custGeom>
            <a:solidFill>
              <a:srgbClr val="A4411E"/>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7" name="Google Shape;287;p15"/>
            <p:cNvSpPr/>
            <p:nvPr/>
          </p:nvSpPr>
          <p:spPr>
            <a:xfrm>
              <a:off x="5990081" y="2852166"/>
              <a:ext cx="344233" cy="617410"/>
            </a:xfrm>
            <a:custGeom>
              <a:rect b="b" l="l" r="r" t="t"/>
              <a:pathLst>
                <a:path extrusionOk="0" h="617410" w="344233">
                  <a:moveTo>
                    <a:pt x="210871" y="617250"/>
                  </a:moveTo>
                  <a:lnTo>
                    <a:pt x="-394" y="533144"/>
                  </a:lnTo>
                  <a:cubicBezTo>
                    <a:pt x="31896" y="455611"/>
                    <a:pt x="64948" y="380744"/>
                    <a:pt x="97904" y="306354"/>
                  </a:cubicBezTo>
                  <a:cubicBezTo>
                    <a:pt x="154197" y="179005"/>
                    <a:pt x="204870" y="74230"/>
                    <a:pt x="242017" y="-160"/>
                  </a:cubicBezTo>
                  <a:lnTo>
                    <a:pt x="343840" y="32225"/>
                  </a:lnTo>
                  <a:cubicBezTo>
                    <a:pt x="311893" y="218591"/>
                    <a:pt x="270564" y="403233"/>
                    <a:pt x="220015" y="585436"/>
                  </a:cubicBezTo>
                  <a:cubicBezTo>
                    <a:pt x="216966" y="596105"/>
                    <a:pt x="214300" y="606677"/>
                    <a:pt x="210871" y="617250"/>
                  </a:cubicBezTo>
                  <a:close/>
                </a:path>
              </a:pathLst>
            </a:custGeom>
            <a:solidFill>
              <a:srgbClr val="CCCCC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8" name="Google Shape;288;p15"/>
            <p:cNvSpPr/>
            <p:nvPr/>
          </p:nvSpPr>
          <p:spPr>
            <a:xfrm>
              <a:off x="6073139" y="2883217"/>
              <a:ext cx="260032" cy="566546"/>
            </a:xfrm>
            <a:custGeom>
              <a:rect b="b" l="l" r="r" t="t"/>
              <a:pathLst>
                <a:path extrusionOk="0" h="566546" w="260032">
                  <a:moveTo>
                    <a:pt x="77616" y="566387"/>
                  </a:moveTo>
                  <a:lnTo>
                    <a:pt x="-394" y="535335"/>
                  </a:lnTo>
                  <a:cubicBezTo>
                    <a:pt x="30658" y="459135"/>
                    <a:pt x="61233" y="385031"/>
                    <a:pt x="91808" y="311212"/>
                  </a:cubicBezTo>
                  <a:cubicBezTo>
                    <a:pt x="145053" y="182529"/>
                    <a:pt x="190868" y="75849"/>
                    <a:pt x="223825" y="-160"/>
                  </a:cubicBezTo>
                  <a:cubicBezTo>
                    <a:pt x="235731" y="2221"/>
                    <a:pt x="247637" y="4412"/>
                    <a:pt x="259639" y="6602"/>
                  </a:cubicBezTo>
                  <a:cubicBezTo>
                    <a:pt x="258019" y="16127"/>
                    <a:pt x="256305" y="25652"/>
                    <a:pt x="254685" y="35177"/>
                  </a:cubicBezTo>
                  <a:cubicBezTo>
                    <a:pt x="206108" y="190816"/>
                    <a:pt x="150482" y="359694"/>
                    <a:pt x="87045" y="540002"/>
                  </a:cubicBezTo>
                  <a:cubicBezTo>
                    <a:pt x="83616" y="548670"/>
                    <a:pt x="80759" y="557624"/>
                    <a:pt x="77616" y="566387"/>
                  </a:cubicBezTo>
                  <a:close/>
                </a:path>
              </a:pathLst>
            </a:custGeom>
            <a:solidFill>
              <a:srgbClr val="E6E6E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9" name="Google Shape;289;p15"/>
            <p:cNvSpPr/>
            <p:nvPr/>
          </p:nvSpPr>
          <p:spPr>
            <a:xfrm>
              <a:off x="5723191" y="3418808"/>
              <a:ext cx="428148" cy="1026033"/>
            </a:xfrm>
            <a:custGeom>
              <a:rect b="b" l="l" r="r" t="t"/>
              <a:pathLst>
                <a:path extrusionOk="0" h="1026033" w="428148">
                  <a:moveTo>
                    <a:pt x="-394" y="1013585"/>
                  </a:moveTo>
                  <a:cubicBezTo>
                    <a:pt x="61900" y="791843"/>
                    <a:pt x="123431" y="605439"/>
                    <a:pt x="171723" y="468755"/>
                  </a:cubicBezTo>
                  <a:cubicBezTo>
                    <a:pt x="231921" y="297305"/>
                    <a:pt x="290404" y="146906"/>
                    <a:pt x="348030" y="4221"/>
                  </a:cubicBezTo>
                  <a:lnTo>
                    <a:pt x="348030" y="4221"/>
                  </a:lnTo>
                  <a:lnTo>
                    <a:pt x="349745" y="-160"/>
                  </a:lnTo>
                  <a:lnTo>
                    <a:pt x="427755" y="30891"/>
                  </a:lnTo>
                  <a:cubicBezTo>
                    <a:pt x="427278" y="32320"/>
                    <a:pt x="426707" y="33844"/>
                    <a:pt x="426135" y="35273"/>
                  </a:cubicBezTo>
                  <a:lnTo>
                    <a:pt x="426135" y="35273"/>
                  </a:lnTo>
                  <a:cubicBezTo>
                    <a:pt x="291261" y="415320"/>
                    <a:pt x="155340" y="749648"/>
                    <a:pt x="34849" y="1025873"/>
                  </a:cubicBezTo>
                  <a:close/>
                </a:path>
              </a:pathLst>
            </a:custGeom>
            <a:solidFill>
              <a:srgbClr val="C15D4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0" name="Google Shape;290;p15"/>
            <p:cNvSpPr/>
            <p:nvPr/>
          </p:nvSpPr>
          <p:spPr>
            <a:xfrm>
              <a:off x="5722714" y="3460051"/>
              <a:ext cx="482441" cy="1005744"/>
            </a:xfrm>
            <a:custGeom>
              <a:rect b="b" l="l" r="r" t="t"/>
              <a:pathLst>
                <a:path extrusionOk="0" h="1005744" w="482441">
                  <a:moveTo>
                    <a:pt x="-394" y="972152"/>
                  </a:moveTo>
                  <a:cubicBezTo>
                    <a:pt x="-347" y="971770"/>
                    <a:pt x="-347" y="971390"/>
                    <a:pt x="-394" y="971009"/>
                  </a:cubicBezTo>
                  <a:lnTo>
                    <a:pt x="66281" y="994630"/>
                  </a:lnTo>
                  <a:cubicBezTo>
                    <a:pt x="226853" y="676048"/>
                    <a:pt x="356841" y="342968"/>
                    <a:pt x="454520" y="-160"/>
                  </a:cubicBezTo>
                  <a:lnTo>
                    <a:pt x="482047" y="10793"/>
                  </a:lnTo>
                  <a:cubicBezTo>
                    <a:pt x="384330" y="353903"/>
                    <a:pt x="254333" y="686992"/>
                    <a:pt x="93808" y="1005584"/>
                  </a:cubicBezTo>
                  <a:close/>
                </a:path>
              </a:pathLst>
            </a:custGeom>
            <a:solidFill>
              <a:srgbClr val="752C1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1" name="Google Shape;291;p15"/>
            <p:cNvSpPr/>
            <p:nvPr/>
          </p:nvSpPr>
          <p:spPr>
            <a:xfrm>
              <a:off x="6177342" y="2876835"/>
              <a:ext cx="160686" cy="593883"/>
            </a:xfrm>
            <a:custGeom>
              <a:rect b="b" l="l" r="r" t="t"/>
              <a:pathLst>
                <a:path extrusionOk="0" h="593883" w="160686">
                  <a:moveTo>
                    <a:pt x="27038" y="593723"/>
                  </a:moveTo>
                  <a:lnTo>
                    <a:pt x="-394" y="582769"/>
                  </a:lnTo>
                  <a:cubicBezTo>
                    <a:pt x="2654" y="572292"/>
                    <a:pt x="5607" y="561624"/>
                    <a:pt x="8559" y="550956"/>
                  </a:cubicBezTo>
                  <a:cubicBezTo>
                    <a:pt x="59128" y="369467"/>
                    <a:pt x="100457" y="185520"/>
                    <a:pt x="132384" y="-160"/>
                  </a:cubicBezTo>
                  <a:lnTo>
                    <a:pt x="160293" y="8698"/>
                  </a:lnTo>
                  <a:cubicBezTo>
                    <a:pt x="128355" y="195064"/>
                    <a:pt x="87026" y="379706"/>
                    <a:pt x="36468" y="561910"/>
                  </a:cubicBezTo>
                  <a:cubicBezTo>
                    <a:pt x="32658" y="572578"/>
                    <a:pt x="29705" y="583246"/>
                    <a:pt x="27038" y="593723"/>
                  </a:cubicBezTo>
                  <a:close/>
                </a:path>
              </a:pathLst>
            </a:custGeom>
            <a:solidFill>
              <a:srgbClr val="99999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2" name="Google Shape;292;p15"/>
            <p:cNvSpPr/>
            <p:nvPr/>
          </p:nvSpPr>
          <p:spPr>
            <a:xfrm>
              <a:off x="6023609" y="3301269"/>
              <a:ext cx="204978" cy="81534"/>
            </a:xfrm>
            <a:custGeom>
              <a:rect b="b" l="l" r="r" t="t"/>
              <a:pathLst>
                <a:path extrusionOk="0" h="81534" w="204978">
                  <a:moveTo>
                    <a:pt x="204978" y="81534"/>
                  </a:moveTo>
                  <a:lnTo>
                    <a:pt x="0" y="0"/>
                  </a:lnTo>
                </a:path>
              </a:pathLst>
            </a:custGeom>
            <a:noFill/>
            <a:ln cap="flat" cmpd="sng" w="19050">
              <a:solidFill>
                <a:srgbClr val="999999"/>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3" name="Google Shape;293;p15"/>
            <p:cNvSpPr/>
            <p:nvPr/>
          </p:nvSpPr>
          <p:spPr>
            <a:xfrm>
              <a:off x="6231344" y="2391155"/>
              <a:ext cx="236035" cy="443674"/>
            </a:xfrm>
            <a:custGeom>
              <a:rect b="b" l="l" r="r" t="t"/>
              <a:pathLst>
                <a:path extrusionOk="0" h="443674" w="236035">
                  <a:moveTo>
                    <a:pt x="59809" y="443514"/>
                  </a:moveTo>
                  <a:cubicBezTo>
                    <a:pt x="36664" y="422454"/>
                    <a:pt x="19071" y="396023"/>
                    <a:pt x="8565" y="366552"/>
                  </a:cubicBezTo>
                  <a:cubicBezTo>
                    <a:pt x="-4180" y="327576"/>
                    <a:pt x="-3303" y="285428"/>
                    <a:pt x="11041" y="247013"/>
                  </a:cubicBezTo>
                  <a:cubicBezTo>
                    <a:pt x="11518" y="245585"/>
                    <a:pt x="11994" y="244156"/>
                    <a:pt x="12565" y="242822"/>
                  </a:cubicBezTo>
                  <a:cubicBezTo>
                    <a:pt x="16213" y="232735"/>
                    <a:pt x="20376" y="222848"/>
                    <a:pt x="25043" y="213200"/>
                  </a:cubicBezTo>
                  <a:lnTo>
                    <a:pt x="25043" y="213200"/>
                  </a:lnTo>
                  <a:cubicBezTo>
                    <a:pt x="34092" y="194150"/>
                    <a:pt x="44093" y="177386"/>
                    <a:pt x="52571" y="163289"/>
                  </a:cubicBezTo>
                  <a:cubicBezTo>
                    <a:pt x="91852" y="99014"/>
                    <a:pt x="147582" y="46398"/>
                    <a:pt x="214019" y="10889"/>
                  </a:cubicBezTo>
                  <a:cubicBezTo>
                    <a:pt x="219829" y="7745"/>
                    <a:pt x="225259" y="4888"/>
                    <a:pt x="230497" y="2316"/>
                  </a:cubicBezTo>
                  <a:lnTo>
                    <a:pt x="235641" y="-160"/>
                  </a:lnTo>
                  <a:cubicBezTo>
                    <a:pt x="234403" y="10698"/>
                    <a:pt x="233069" y="23176"/>
                    <a:pt x="231640" y="37178"/>
                  </a:cubicBezTo>
                  <a:lnTo>
                    <a:pt x="231640" y="37749"/>
                  </a:lnTo>
                  <a:cubicBezTo>
                    <a:pt x="228030" y="54932"/>
                    <a:pt x="225954" y="72401"/>
                    <a:pt x="225449" y="89946"/>
                  </a:cubicBezTo>
                  <a:cubicBezTo>
                    <a:pt x="225449" y="94899"/>
                    <a:pt x="225449" y="99471"/>
                    <a:pt x="225449" y="104996"/>
                  </a:cubicBezTo>
                  <a:cubicBezTo>
                    <a:pt x="225449" y="106043"/>
                    <a:pt x="225449" y="107186"/>
                    <a:pt x="225449" y="108234"/>
                  </a:cubicBezTo>
                  <a:cubicBezTo>
                    <a:pt x="224116" y="125855"/>
                    <a:pt x="222782" y="144810"/>
                    <a:pt x="221639" y="164813"/>
                  </a:cubicBezTo>
                  <a:cubicBezTo>
                    <a:pt x="217258" y="238631"/>
                    <a:pt x="217734" y="276065"/>
                    <a:pt x="213353" y="308831"/>
                  </a:cubicBezTo>
                  <a:cubicBezTo>
                    <a:pt x="211162" y="313784"/>
                    <a:pt x="208685" y="318356"/>
                    <a:pt x="206113" y="323785"/>
                  </a:cubicBezTo>
                  <a:cubicBezTo>
                    <a:pt x="164299" y="401604"/>
                    <a:pt x="87337" y="433132"/>
                    <a:pt x="59809" y="443514"/>
                  </a:cubicBezTo>
                  <a:close/>
                </a:path>
              </a:pathLst>
            </a:custGeom>
            <a:solidFill>
              <a:srgbClr val="FFC2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4" name="Google Shape;294;p15"/>
            <p:cNvSpPr/>
            <p:nvPr/>
          </p:nvSpPr>
          <p:spPr>
            <a:xfrm>
              <a:off x="6243960" y="2390679"/>
              <a:ext cx="223323" cy="368617"/>
            </a:xfrm>
            <a:custGeom>
              <a:rect b="b" l="l" r="r" t="t"/>
              <a:pathLst>
                <a:path extrusionOk="0" h="368617" w="223323">
                  <a:moveTo>
                    <a:pt x="215024" y="82612"/>
                  </a:moveTo>
                  <a:cubicBezTo>
                    <a:pt x="214452" y="85088"/>
                    <a:pt x="213690" y="87470"/>
                    <a:pt x="212928" y="90041"/>
                  </a:cubicBezTo>
                  <a:cubicBezTo>
                    <a:pt x="210690" y="97833"/>
                    <a:pt x="208013" y="105500"/>
                    <a:pt x="204927" y="112997"/>
                  </a:cubicBezTo>
                  <a:cubicBezTo>
                    <a:pt x="187020" y="157193"/>
                    <a:pt x="163684" y="179005"/>
                    <a:pt x="115583" y="241870"/>
                  </a:cubicBezTo>
                  <a:cubicBezTo>
                    <a:pt x="94056" y="269969"/>
                    <a:pt x="62528" y="312831"/>
                    <a:pt x="27095" y="368457"/>
                  </a:cubicBezTo>
                  <a:cubicBezTo>
                    <a:pt x="7312" y="330043"/>
                    <a:pt x="-2079" y="287133"/>
                    <a:pt x="-146" y="243965"/>
                  </a:cubicBezTo>
                  <a:cubicBezTo>
                    <a:pt x="-241" y="243594"/>
                    <a:pt x="-241" y="243194"/>
                    <a:pt x="-146" y="242822"/>
                  </a:cubicBezTo>
                  <a:cubicBezTo>
                    <a:pt x="3502" y="232735"/>
                    <a:pt x="7664" y="222849"/>
                    <a:pt x="12332" y="213200"/>
                  </a:cubicBezTo>
                  <a:lnTo>
                    <a:pt x="12332" y="213200"/>
                  </a:lnTo>
                  <a:cubicBezTo>
                    <a:pt x="21380" y="194150"/>
                    <a:pt x="31382" y="177386"/>
                    <a:pt x="39859" y="163289"/>
                  </a:cubicBezTo>
                  <a:cubicBezTo>
                    <a:pt x="79169" y="99033"/>
                    <a:pt x="134899" y="46426"/>
                    <a:pt x="201308" y="10889"/>
                  </a:cubicBezTo>
                  <a:cubicBezTo>
                    <a:pt x="207118" y="7745"/>
                    <a:pt x="212547" y="4888"/>
                    <a:pt x="217786" y="2316"/>
                  </a:cubicBezTo>
                  <a:lnTo>
                    <a:pt x="222929" y="-160"/>
                  </a:lnTo>
                  <a:cubicBezTo>
                    <a:pt x="221691" y="10698"/>
                    <a:pt x="220358" y="23176"/>
                    <a:pt x="218929" y="37178"/>
                  </a:cubicBezTo>
                  <a:lnTo>
                    <a:pt x="218929" y="37749"/>
                  </a:lnTo>
                  <a:close/>
                </a:path>
              </a:pathLst>
            </a:custGeom>
            <a:solidFill>
              <a:srgbClr val="FFE76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295" name="Google Shape;295;p15"/>
          <p:cNvGrpSpPr/>
          <p:nvPr/>
        </p:nvGrpSpPr>
        <p:grpSpPr>
          <a:xfrm>
            <a:off x="1671058" y="574847"/>
            <a:ext cx="489607" cy="1547854"/>
            <a:chOff x="5747859" y="2329719"/>
            <a:chExt cx="696850" cy="2203037"/>
          </a:xfrm>
        </p:grpSpPr>
        <p:sp>
          <p:nvSpPr>
            <p:cNvPr id="296" name="Google Shape;296;p15"/>
            <p:cNvSpPr/>
            <p:nvPr/>
          </p:nvSpPr>
          <p:spPr>
            <a:xfrm>
              <a:off x="5749003" y="2405970"/>
              <a:ext cx="150399" cy="179495"/>
            </a:xfrm>
            <a:custGeom>
              <a:rect b="b" l="l" r="r" t="t"/>
              <a:pathLst>
                <a:path extrusionOk="0" h="179495" w="150399">
                  <a:moveTo>
                    <a:pt x="150167" y="137420"/>
                  </a:moveTo>
                  <a:lnTo>
                    <a:pt x="-233" y="179426"/>
                  </a:lnTo>
                  <a:lnTo>
                    <a:pt x="1958" y="109131"/>
                  </a:lnTo>
                  <a:lnTo>
                    <a:pt x="4434" y="27026"/>
                  </a:lnTo>
                  <a:lnTo>
                    <a:pt x="4434" y="19120"/>
                  </a:lnTo>
                  <a:cubicBezTo>
                    <a:pt x="5339" y="15452"/>
                    <a:pt x="8139" y="12547"/>
                    <a:pt x="11768" y="11500"/>
                  </a:cubicBezTo>
                  <a:cubicBezTo>
                    <a:pt x="18283" y="10470"/>
                    <a:pt x="24503" y="14615"/>
                    <a:pt x="26056" y="21025"/>
                  </a:cubicBezTo>
                  <a:cubicBezTo>
                    <a:pt x="24122" y="15560"/>
                    <a:pt x="25884" y="9467"/>
                    <a:pt x="30437" y="5880"/>
                  </a:cubicBezTo>
                  <a:cubicBezTo>
                    <a:pt x="35486" y="3118"/>
                    <a:pt x="43772" y="7023"/>
                    <a:pt x="46630" y="15405"/>
                  </a:cubicBezTo>
                  <a:cubicBezTo>
                    <a:pt x="45030" y="10482"/>
                    <a:pt x="46315" y="5077"/>
                    <a:pt x="49964" y="1404"/>
                  </a:cubicBezTo>
                  <a:cubicBezTo>
                    <a:pt x="54983" y="-1566"/>
                    <a:pt x="61470" y="97"/>
                    <a:pt x="64442" y="5118"/>
                  </a:cubicBezTo>
                  <a:lnTo>
                    <a:pt x="68918" y="11976"/>
                  </a:lnTo>
                  <a:lnTo>
                    <a:pt x="70157" y="13786"/>
                  </a:lnTo>
                  <a:lnTo>
                    <a:pt x="91397" y="46552"/>
                  </a:lnTo>
                  <a:lnTo>
                    <a:pt x="94826" y="51695"/>
                  </a:lnTo>
                  <a:lnTo>
                    <a:pt x="105399" y="67983"/>
                  </a:lnTo>
                  <a:lnTo>
                    <a:pt x="109114" y="73603"/>
                  </a:lnTo>
                  <a:lnTo>
                    <a:pt x="110924" y="76365"/>
                  </a:lnTo>
                  <a:lnTo>
                    <a:pt x="149690" y="135992"/>
                  </a:ln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7" name="Google Shape;297;p15"/>
            <p:cNvSpPr/>
            <p:nvPr/>
          </p:nvSpPr>
          <p:spPr>
            <a:xfrm>
              <a:off x="5749575" y="2409729"/>
              <a:ext cx="53816" cy="178117"/>
            </a:xfrm>
            <a:custGeom>
              <a:rect b="b" l="l" r="r" t="t"/>
              <a:pathLst>
                <a:path extrusionOk="0" h="178117" w="53816">
                  <a:moveTo>
                    <a:pt x="5620" y="1238"/>
                  </a:moveTo>
                  <a:lnTo>
                    <a:pt x="21431" y="0"/>
                  </a:lnTo>
                  <a:lnTo>
                    <a:pt x="53816" y="173260"/>
                  </a:lnTo>
                  <a:lnTo>
                    <a:pt x="0" y="178118"/>
                  </a:lnTo>
                  <a:lnTo>
                    <a:pt x="5620" y="1238"/>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8" name="Google Shape;298;p15"/>
            <p:cNvSpPr/>
            <p:nvPr/>
          </p:nvSpPr>
          <p:spPr>
            <a:xfrm>
              <a:off x="5792532" y="2399537"/>
              <a:ext cx="108204" cy="172021"/>
            </a:xfrm>
            <a:custGeom>
              <a:rect b="b" l="l" r="r" t="t"/>
              <a:pathLst>
                <a:path extrusionOk="0" h="172021" w="108204">
                  <a:moveTo>
                    <a:pt x="13621" y="0"/>
                  </a:moveTo>
                  <a:lnTo>
                    <a:pt x="0" y="6953"/>
                  </a:lnTo>
                  <a:lnTo>
                    <a:pt x="61722" y="172022"/>
                  </a:lnTo>
                  <a:lnTo>
                    <a:pt x="108204" y="148781"/>
                  </a:lnTo>
                  <a:lnTo>
                    <a:pt x="13621" y="0"/>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9" name="Google Shape;299;p15"/>
            <p:cNvSpPr/>
            <p:nvPr/>
          </p:nvSpPr>
          <p:spPr>
            <a:xfrm>
              <a:off x="5754432" y="2329719"/>
              <a:ext cx="59245" cy="101917"/>
            </a:xfrm>
            <a:custGeom>
              <a:rect b="b" l="l" r="r" t="t"/>
              <a:pathLst>
                <a:path extrusionOk="0" h="101917" w="59245">
                  <a:moveTo>
                    <a:pt x="59012" y="85465"/>
                  </a:moveTo>
                  <a:cubicBezTo>
                    <a:pt x="55898" y="81038"/>
                    <a:pt x="49964" y="79645"/>
                    <a:pt x="45201" y="82227"/>
                  </a:cubicBezTo>
                  <a:cubicBezTo>
                    <a:pt x="41591" y="85920"/>
                    <a:pt x="40334" y="91323"/>
                    <a:pt x="41963" y="96228"/>
                  </a:cubicBezTo>
                  <a:cubicBezTo>
                    <a:pt x="39105" y="87370"/>
                    <a:pt x="30818" y="83465"/>
                    <a:pt x="25770" y="86703"/>
                  </a:cubicBezTo>
                  <a:cubicBezTo>
                    <a:pt x="21217" y="90291"/>
                    <a:pt x="19455" y="96383"/>
                    <a:pt x="21389" y="101848"/>
                  </a:cubicBezTo>
                  <a:cubicBezTo>
                    <a:pt x="19788" y="95465"/>
                    <a:pt x="13607" y="91341"/>
                    <a:pt x="7101" y="92323"/>
                  </a:cubicBezTo>
                  <a:cubicBezTo>
                    <a:pt x="3472" y="93370"/>
                    <a:pt x="672" y="96275"/>
                    <a:pt x="-233" y="99943"/>
                  </a:cubicBezTo>
                  <a:lnTo>
                    <a:pt x="2815" y="-69"/>
                  </a:lnTo>
                  <a:close/>
                </a:path>
              </a:pathLst>
            </a:custGeom>
            <a:solidFill>
              <a:srgbClr val="6A891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0" name="Google Shape;300;p15"/>
            <p:cNvSpPr/>
            <p:nvPr/>
          </p:nvSpPr>
          <p:spPr>
            <a:xfrm>
              <a:off x="5747859" y="2527750"/>
              <a:ext cx="696850" cy="2004910"/>
            </a:xfrm>
            <a:custGeom>
              <a:rect b="b" l="l" r="r" t="t"/>
              <a:pathLst>
                <a:path extrusionOk="0" h="2004910" w="696850">
                  <a:moveTo>
                    <a:pt x="152740" y="22022"/>
                  </a:moveTo>
                  <a:lnTo>
                    <a:pt x="152740" y="22022"/>
                  </a:lnTo>
                  <a:lnTo>
                    <a:pt x="696617" y="1962646"/>
                  </a:lnTo>
                  <a:lnTo>
                    <a:pt x="545837" y="2004842"/>
                  </a:lnTo>
                  <a:lnTo>
                    <a:pt x="2340" y="64313"/>
                  </a:lnTo>
                  <a:lnTo>
                    <a:pt x="2340" y="64313"/>
                  </a:lnTo>
                  <a:cubicBezTo>
                    <a:pt x="1730" y="63062"/>
                    <a:pt x="1254" y="61754"/>
                    <a:pt x="911" y="60408"/>
                  </a:cubicBezTo>
                  <a:cubicBezTo>
                    <a:pt x="-3289" y="46675"/>
                    <a:pt x="4435" y="32137"/>
                    <a:pt x="18170" y="27935"/>
                  </a:cubicBezTo>
                  <a:cubicBezTo>
                    <a:pt x="30953" y="24023"/>
                    <a:pt x="44621" y="30447"/>
                    <a:pt x="49774" y="42787"/>
                  </a:cubicBezTo>
                  <a:lnTo>
                    <a:pt x="50441" y="42787"/>
                  </a:lnTo>
                  <a:cubicBezTo>
                    <a:pt x="48631" y="28540"/>
                    <a:pt x="58709" y="15521"/>
                    <a:pt x="72949" y="13707"/>
                  </a:cubicBezTo>
                  <a:cubicBezTo>
                    <a:pt x="84322" y="12259"/>
                    <a:pt x="95294" y="18422"/>
                    <a:pt x="99971" y="28880"/>
                  </a:cubicBezTo>
                  <a:lnTo>
                    <a:pt x="100638" y="28880"/>
                  </a:lnTo>
                  <a:cubicBezTo>
                    <a:pt x="99066" y="14553"/>
                    <a:pt x="109401" y="1661"/>
                    <a:pt x="123727" y="88"/>
                  </a:cubicBezTo>
                  <a:cubicBezTo>
                    <a:pt x="136271" y="-1289"/>
                    <a:pt x="148006" y="6501"/>
                    <a:pt x="151597" y="18593"/>
                  </a:cubicBezTo>
                  <a:cubicBezTo>
                    <a:pt x="152073" y="19701"/>
                    <a:pt x="152463" y="20848"/>
                    <a:pt x="152740" y="22022"/>
                  </a:cubicBezTo>
                  <a:close/>
                </a:path>
              </a:pathLst>
            </a:custGeom>
            <a:solidFill>
              <a:srgbClr val="7CAA23"/>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1" name="Google Shape;301;p15"/>
            <p:cNvSpPr/>
            <p:nvPr/>
          </p:nvSpPr>
          <p:spPr>
            <a:xfrm>
              <a:off x="5747976" y="2554087"/>
              <a:ext cx="593863" cy="1978669"/>
            </a:xfrm>
            <a:custGeom>
              <a:rect b="b" l="l" r="r" t="t"/>
              <a:pathLst>
                <a:path extrusionOk="0" h="1978669" w="593863">
                  <a:moveTo>
                    <a:pt x="45848" y="9401"/>
                  </a:moveTo>
                  <a:lnTo>
                    <a:pt x="593630" y="1965265"/>
                  </a:lnTo>
                  <a:lnTo>
                    <a:pt x="546005" y="1978600"/>
                  </a:lnTo>
                  <a:lnTo>
                    <a:pt x="2509" y="37976"/>
                  </a:lnTo>
                  <a:lnTo>
                    <a:pt x="2509" y="37976"/>
                  </a:lnTo>
                  <a:cubicBezTo>
                    <a:pt x="1899" y="36726"/>
                    <a:pt x="1423" y="35417"/>
                    <a:pt x="1080" y="34071"/>
                  </a:cubicBezTo>
                  <a:cubicBezTo>
                    <a:pt x="-3416" y="20431"/>
                    <a:pt x="4004" y="5731"/>
                    <a:pt x="17644" y="1238"/>
                  </a:cubicBezTo>
                  <a:cubicBezTo>
                    <a:pt x="27826" y="-2118"/>
                    <a:pt x="39028" y="1124"/>
                    <a:pt x="45848" y="9401"/>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2" name="Google Shape;302;p15"/>
            <p:cNvSpPr/>
            <p:nvPr/>
          </p:nvSpPr>
          <p:spPr>
            <a:xfrm>
              <a:off x="5848236" y="2525897"/>
              <a:ext cx="596473" cy="1978760"/>
            </a:xfrm>
            <a:custGeom>
              <a:rect b="b" l="l" r="r" t="t"/>
              <a:pathLst>
                <a:path extrusionOk="0" h="1978760" w="596473">
                  <a:moveTo>
                    <a:pt x="48457" y="9016"/>
                  </a:moveTo>
                  <a:lnTo>
                    <a:pt x="596240" y="1964499"/>
                  </a:lnTo>
                  <a:lnTo>
                    <a:pt x="545567" y="1978691"/>
                  </a:lnTo>
                  <a:lnTo>
                    <a:pt x="2070" y="37591"/>
                  </a:lnTo>
                  <a:lnTo>
                    <a:pt x="2070" y="37591"/>
                  </a:lnTo>
                  <a:cubicBezTo>
                    <a:pt x="1423" y="36348"/>
                    <a:pt x="908" y="35038"/>
                    <a:pt x="547" y="33686"/>
                  </a:cubicBezTo>
                  <a:cubicBezTo>
                    <a:pt x="-2987" y="19226"/>
                    <a:pt x="5823" y="4625"/>
                    <a:pt x="20263" y="1015"/>
                  </a:cubicBezTo>
                  <a:cubicBezTo>
                    <a:pt x="30417" y="-1911"/>
                    <a:pt x="41352" y="1192"/>
                    <a:pt x="48457" y="9016"/>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303" name="Google Shape;303;p15"/>
          <p:cNvGrpSpPr/>
          <p:nvPr/>
        </p:nvGrpSpPr>
        <p:grpSpPr>
          <a:xfrm>
            <a:off x="1582700" y="1500480"/>
            <a:ext cx="797569" cy="806485"/>
            <a:chOff x="5529738" y="2852832"/>
            <a:chExt cx="1135168" cy="1147858"/>
          </a:xfrm>
        </p:grpSpPr>
        <p:sp>
          <p:nvSpPr>
            <p:cNvPr id="304" name="Google Shape;304;p15"/>
            <p:cNvSpPr/>
            <p:nvPr/>
          </p:nvSpPr>
          <p:spPr>
            <a:xfrm>
              <a:off x="5529738" y="2852996"/>
              <a:ext cx="1135168" cy="1147694"/>
            </a:xfrm>
            <a:custGeom>
              <a:rect b="b" l="l" r="r" t="t"/>
              <a:pathLst>
                <a:path extrusionOk="0" h="1147694" w="1135168">
                  <a:moveTo>
                    <a:pt x="969325" y="914780"/>
                  </a:moveTo>
                  <a:lnTo>
                    <a:pt x="971230" y="912971"/>
                  </a:lnTo>
                  <a:cubicBezTo>
                    <a:pt x="1182809" y="710622"/>
                    <a:pt x="1190295" y="375075"/>
                    <a:pt x="987946" y="163496"/>
                  </a:cubicBezTo>
                  <a:cubicBezTo>
                    <a:pt x="785597" y="-48083"/>
                    <a:pt x="450050" y="-55569"/>
                    <a:pt x="238472" y="146780"/>
                  </a:cubicBezTo>
                  <a:lnTo>
                    <a:pt x="236567" y="148590"/>
                  </a:lnTo>
                  <a:lnTo>
                    <a:pt x="171892" y="80962"/>
                  </a:lnTo>
                  <a:lnTo>
                    <a:pt x="-225" y="246126"/>
                  </a:lnTo>
                  <a:lnTo>
                    <a:pt x="861883" y="1147476"/>
                  </a:lnTo>
                  <a:lnTo>
                    <a:pt x="1034476" y="982313"/>
                  </a:lnTo>
                  <a:lnTo>
                    <a:pt x="969801" y="914780"/>
                  </a:lnTo>
                  <a:close/>
                  <a:moveTo>
                    <a:pt x="814829" y="752855"/>
                  </a:moveTo>
                  <a:lnTo>
                    <a:pt x="649475" y="579977"/>
                  </a:lnTo>
                  <a:cubicBezTo>
                    <a:pt x="674307" y="552221"/>
                    <a:pt x="671926" y="509587"/>
                    <a:pt x="644170" y="484755"/>
                  </a:cubicBezTo>
                  <a:cubicBezTo>
                    <a:pt x="619414" y="462610"/>
                    <a:pt x="582219" y="461791"/>
                    <a:pt x="556511" y="482822"/>
                  </a:cubicBezTo>
                  <a:lnTo>
                    <a:pt x="391062" y="309848"/>
                  </a:lnTo>
                  <a:lnTo>
                    <a:pt x="392872" y="308038"/>
                  </a:lnTo>
                  <a:cubicBezTo>
                    <a:pt x="516411" y="192233"/>
                    <a:pt x="710445" y="198501"/>
                    <a:pt x="826259" y="322040"/>
                  </a:cubicBezTo>
                  <a:cubicBezTo>
                    <a:pt x="940417" y="443826"/>
                    <a:pt x="936178" y="634545"/>
                    <a:pt x="816734" y="751141"/>
                  </a:cubicBezTo>
                  <a:cubicBezTo>
                    <a:pt x="816144" y="751760"/>
                    <a:pt x="815506" y="752332"/>
                    <a:pt x="814829" y="752855"/>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5" name="Google Shape;305;p15"/>
            <p:cNvSpPr/>
            <p:nvPr/>
          </p:nvSpPr>
          <p:spPr>
            <a:xfrm rot="-2620915">
              <a:off x="5536241" y="3081774"/>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6" name="Google Shape;306;p15"/>
            <p:cNvSpPr/>
            <p:nvPr/>
          </p:nvSpPr>
          <p:spPr>
            <a:xfrm rot="-2620915">
              <a:off x="5585213" y="3139695"/>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7" name="Google Shape;307;p15"/>
            <p:cNvSpPr/>
            <p:nvPr/>
          </p:nvSpPr>
          <p:spPr>
            <a:xfrm rot="-2620915">
              <a:off x="5552009" y="310924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8" name="Google Shape;308;p15"/>
            <p:cNvSpPr/>
            <p:nvPr/>
          </p:nvSpPr>
          <p:spPr>
            <a:xfrm rot="-2620915">
              <a:off x="5561066" y="311866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9" name="Google Shape;309;p15"/>
            <p:cNvSpPr/>
            <p:nvPr/>
          </p:nvSpPr>
          <p:spPr>
            <a:xfrm rot="-2620915">
              <a:off x="5570027" y="3128177"/>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0" name="Google Shape;310;p15"/>
            <p:cNvSpPr/>
            <p:nvPr/>
          </p:nvSpPr>
          <p:spPr>
            <a:xfrm rot="-2620915">
              <a:off x="5579083" y="3137595"/>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1" name="Google Shape;311;p15"/>
            <p:cNvSpPr/>
            <p:nvPr/>
          </p:nvSpPr>
          <p:spPr>
            <a:xfrm rot="-2620915">
              <a:off x="5624402" y="318492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2" name="Google Shape;312;p15"/>
            <p:cNvSpPr/>
            <p:nvPr/>
          </p:nvSpPr>
          <p:spPr>
            <a:xfrm rot="-2620915">
              <a:off x="5615346" y="317541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3" name="Google Shape;313;p15"/>
            <p:cNvSpPr/>
            <p:nvPr/>
          </p:nvSpPr>
          <p:spPr>
            <a:xfrm rot="-2620915">
              <a:off x="5606223" y="316592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4" name="Google Shape;314;p15"/>
            <p:cNvSpPr/>
            <p:nvPr/>
          </p:nvSpPr>
          <p:spPr>
            <a:xfrm rot="-2620915">
              <a:off x="5597167" y="315650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5" name="Google Shape;315;p15"/>
            <p:cNvSpPr/>
            <p:nvPr/>
          </p:nvSpPr>
          <p:spPr>
            <a:xfrm rot="-2620915">
              <a:off x="5628834" y="3178599"/>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6" name="Google Shape;316;p15"/>
            <p:cNvSpPr/>
            <p:nvPr/>
          </p:nvSpPr>
          <p:spPr>
            <a:xfrm rot="-2620915">
              <a:off x="5677831" y="3236587"/>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7" name="Google Shape;317;p15"/>
            <p:cNvSpPr/>
            <p:nvPr/>
          </p:nvSpPr>
          <p:spPr>
            <a:xfrm rot="-2620915">
              <a:off x="5644631" y="320599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8" name="Google Shape;318;p15"/>
            <p:cNvSpPr/>
            <p:nvPr/>
          </p:nvSpPr>
          <p:spPr>
            <a:xfrm rot="-2620915">
              <a:off x="5653658" y="321558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9" name="Google Shape;319;p15"/>
            <p:cNvSpPr/>
            <p:nvPr/>
          </p:nvSpPr>
          <p:spPr>
            <a:xfrm rot="-2620915">
              <a:off x="5662714" y="322500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0" name="Google Shape;320;p15"/>
            <p:cNvSpPr/>
            <p:nvPr/>
          </p:nvSpPr>
          <p:spPr>
            <a:xfrm rot="-2620915">
              <a:off x="5671771" y="323442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1" name="Google Shape;321;p15"/>
            <p:cNvSpPr/>
            <p:nvPr/>
          </p:nvSpPr>
          <p:spPr>
            <a:xfrm rot="-2620915">
              <a:off x="5716926" y="3281817"/>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2" name="Google Shape;322;p15"/>
            <p:cNvSpPr/>
            <p:nvPr/>
          </p:nvSpPr>
          <p:spPr>
            <a:xfrm rot="-2620915">
              <a:off x="5707967" y="327226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3" name="Google Shape;323;p15"/>
            <p:cNvSpPr/>
            <p:nvPr/>
          </p:nvSpPr>
          <p:spPr>
            <a:xfrm rot="-2620915">
              <a:off x="5698911" y="326274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4" name="Google Shape;324;p15"/>
            <p:cNvSpPr/>
            <p:nvPr/>
          </p:nvSpPr>
          <p:spPr>
            <a:xfrm rot="-2620915">
              <a:off x="5689854" y="325332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5" name="Google Shape;325;p15"/>
            <p:cNvSpPr/>
            <p:nvPr/>
          </p:nvSpPr>
          <p:spPr>
            <a:xfrm rot="-2620915">
              <a:off x="5721482" y="3275326"/>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6" name="Google Shape;326;p15"/>
            <p:cNvSpPr/>
            <p:nvPr/>
          </p:nvSpPr>
          <p:spPr>
            <a:xfrm rot="-2620915">
              <a:off x="5770384" y="3333313"/>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7" name="Google Shape;327;p15"/>
            <p:cNvSpPr/>
            <p:nvPr/>
          </p:nvSpPr>
          <p:spPr>
            <a:xfrm rot="-2620915">
              <a:off x="5737183" y="330282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8" name="Google Shape;328;p15"/>
            <p:cNvSpPr/>
            <p:nvPr/>
          </p:nvSpPr>
          <p:spPr>
            <a:xfrm rot="-2620915">
              <a:off x="5746306" y="331230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9" name="Google Shape;329;p15"/>
            <p:cNvSpPr/>
            <p:nvPr/>
          </p:nvSpPr>
          <p:spPr>
            <a:xfrm rot="-2620915">
              <a:off x="5755267" y="332172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0" name="Google Shape;330;p15"/>
            <p:cNvSpPr/>
            <p:nvPr/>
          </p:nvSpPr>
          <p:spPr>
            <a:xfrm rot="-2620915">
              <a:off x="5764255" y="333121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1" name="Google Shape;331;p15"/>
            <p:cNvSpPr/>
            <p:nvPr/>
          </p:nvSpPr>
          <p:spPr>
            <a:xfrm rot="-2620915">
              <a:off x="5809574" y="3378544"/>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2" name="Google Shape;332;p15"/>
            <p:cNvSpPr/>
            <p:nvPr/>
          </p:nvSpPr>
          <p:spPr>
            <a:xfrm rot="-2620915">
              <a:off x="5800517" y="3369124"/>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3" name="Google Shape;333;p15"/>
            <p:cNvSpPr/>
            <p:nvPr/>
          </p:nvSpPr>
          <p:spPr>
            <a:xfrm rot="-2620915">
              <a:off x="5791395" y="335963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4" name="Google Shape;334;p15"/>
            <p:cNvSpPr/>
            <p:nvPr/>
          </p:nvSpPr>
          <p:spPr>
            <a:xfrm rot="-2620915">
              <a:off x="5782338" y="3350217"/>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5" name="Google Shape;335;p15"/>
            <p:cNvSpPr/>
            <p:nvPr/>
          </p:nvSpPr>
          <p:spPr>
            <a:xfrm rot="-2620915">
              <a:off x="5814034" y="3372244"/>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6" name="Google Shape;336;p15"/>
            <p:cNvSpPr/>
            <p:nvPr/>
          </p:nvSpPr>
          <p:spPr>
            <a:xfrm rot="-2620915">
              <a:off x="5863071" y="3430139"/>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7" name="Google Shape;337;p15"/>
            <p:cNvSpPr/>
            <p:nvPr/>
          </p:nvSpPr>
          <p:spPr>
            <a:xfrm rot="-2620915">
              <a:off x="5829802" y="339971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8" name="Google Shape;338;p15"/>
            <p:cNvSpPr/>
            <p:nvPr/>
          </p:nvSpPr>
          <p:spPr>
            <a:xfrm rot="-2620915">
              <a:off x="5838924" y="340919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9" name="Google Shape;339;p15"/>
            <p:cNvSpPr/>
            <p:nvPr/>
          </p:nvSpPr>
          <p:spPr>
            <a:xfrm rot="-2620915">
              <a:off x="5847886" y="341862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0" name="Google Shape;340;p15"/>
            <p:cNvSpPr/>
            <p:nvPr/>
          </p:nvSpPr>
          <p:spPr>
            <a:xfrm rot="-2620915">
              <a:off x="5856942" y="3428135"/>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1" name="Google Shape;341;p15"/>
            <p:cNvSpPr/>
            <p:nvPr/>
          </p:nvSpPr>
          <p:spPr>
            <a:xfrm rot="-2620915">
              <a:off x="5902166" y="347537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2" name="Google Shape;342;p15"/>
            <p:cNvSpPr/>
            <p:nvPr/>
          </p:nvSpPr>
          <p:spPr>
            <a:xfrm rot="-2620915">
              <a:off x="5893139" y="346588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3" name="Google Shape;343;p15"/>
            <p:cNvSpPr/>
            <p:nvPr/>
          </p:nvSpPr>
          <p:spPr>
            <a:xfrm rot="-2620915">
              <a:off x="5884082" y="345646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4" name="Google Shape;344;p15"/>
            <p:cNvSpPr/>
            <p:nvPr/>
          </p:nvSpPr>
          <p:spPr>
            <a:xfrm rot="-2620915">
              <a:off x="5875026" y="344704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5" name="Google Shape;345;p15"/>
            <p:cNvSpPr/>
            <p:nvPr/>
          </p:nvSpPr>
          <p:spPr>
            <a:xfrm rot="-2620915">
              <a:off x="5904751" y="3467006"/>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6" name="Google Shape;346;p15"/>
            <p:cNvSpPr/>
            <p:nvPr/>
          </p:nvSpPr>
          <p:spPr>
            <a:xfrm rot="-2620915">
              <a:off x="5953722" y="3524927"/>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7" name="Google Shape;347;p15"/>
            <p:cNvSpPr/>
            <p:nvPr/>
          </p:nvSpPr>
          <p:spPr>
            <a:xfrm rot="-2620915">
              <a:off x="5920453" y="349449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8" name="Google Shape;348;p15"/>
            <p:cNvSpPr/>
            <p:nvPr/>
          </p:nvSpPr>
          <p:spPr>
            <a:xfrm rot="-2620915">
              <a:off x="5929575" y="350398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9" name="Google Shape;349;p15"/>
            <p:cNvSpPr/>
            <p:nvPr/>
          </p:nvSpPr>
          <p:spPr>
            <a:xfrm rot="-2620915">
              <a:off x="5938536" y="351340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0" name="Google Shape;350;p15"/>
            <p:cNvSpPr/>
            <p:nvPr/>
          </p:nvSpPr>
          <p:spPr>
            <a:xfrm rot="-2620915">
              <a:off x="5947593" y="352282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1" name="Google Shape;351;p15"/>
            <p:cNvSpPr/>
            <p:nvPr/>
          </p:nvSpPr>
          <p:spPr>
            <a:xfrm rot="-2620915">
              <a:off x="5992912" y="357015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2" name="Google Shape;352;p15"/>
            <p:cNvSpPr/>
            <p:nvPr/>
          </p:nvSpPr>
          <p:spPr>
            <a:xfrm rot="-2620915">
              <a:off x="5983855" y="356073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3" name="Google Shape;353;p15"/>
            <p:cNvSpPr/>
            <p:nvPr/>
          </p:nvSpPr>
          <p:spPr>
            <a:xfrm rot="-2620915">
              <a:off x="5974733" y="355124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4" name="Google Shape;354;p15"/>
            <p:cNvSpPr/>
            <p:nvPr/>
          </p:nvSpPr>
          <p:spPr>
            <a:xfrm rot="-2620915">
              <a:off x="5965677" y="354183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5" name="Google Shape;355;p15"/>
            <p:cNvSpPr/>
            <p:nvPr/>
          </p:nvSpPr>
          <p:spPr>
            <a:xfrm rot="-2620915">
              <a:off x="5996647" y="3563235"/>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6" name="Google Shape;356;p15"/>
            <p:cNvSpPr/>
            <p:nvPr/>
          </p:nvSpPr>
          <p:spPr>
            <a:xfrm rot="-2620915">
              <a:off x="6045618" y="3621061"/>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7" name="Google Shape;357;p15"/>
            <p:cNvSpPr/>
            <p:nvPr/>
          </p:nvSpPr>
          <p:spPr>
            <a:xfrm rot="-2620915">
              <a:off x="6012415" y="3590704"/>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8" name="Google Shape;358;p15"/>
            <p:cNvSpPr/>
            <p:nvPr/>
          </p:nvSpPr>
          <p:spPr>
            <a:xfrm rot="-2620915">
              <a:off x="6021471" y="360012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9" name="Google Shape;359;p15"/>
            <p:cNvSpPr/>
            <p:nvPr/>
          </p:nvSpPr>
          <p:spPr>
            <a:xfrm rot="-2620915">
              <a:off x="6030498" y="360970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0" name="Google Shape;360;p15"/>
            <p:cNvSpPr/>
            <p:nvPr/>
          </p:nvSpPr>
          <p:spPr>
            <a:xfrm rot="-2620915">
              <a:off x="6039555" y="361912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1" name="Google Shape;361;p15"/>
            <p:cNvSpPr/>
            <p:nvPr/>
          </p:nvSpPr>
          <p:spPr>
            <a:xfrm rot="-2620915">
              <a:off x="6084808" y="366638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2" name="Google Shape;362;p15"/>
            <p:cNvSpPr/>
            <p:nvPr/>
          </p:nvSpPr>
          <p:spPr>
            <a:xfrm rot="-2620915">
              <a:off x="6075751" y="365687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3" name="Google Shape;363;p15"/>
            <p:cNvSpPr/>
            <p:nvPr/>
          </p:nvSpPr>
          <p:spPr>
            <a:xfrm rot="-2620915">
              <a:off x="6066695" y="364745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4" name="Google Shape;364;p15"/>
            <p:cNvSpPr/>
            <p:nvPr/>
          </p:nvSpPr>
          <p:spPr>
            <a:xfrm rot="-2620915">
              <a:off x="6057668" y="3637965"/>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5" name="Google Shape;365;p15"/>
            <p:cNvSpPr/>
            <p:nvPr/>
          </p:nvSpPr>
          <p:spPr>
            <a:xfrm rot="-2620915">
              <a:off x="6088437" y="3659107"/>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6" name="Google Shape;366;p15"/>
            <p:cNvSpPr/>
            <p:nvPr/>
          </p:nvSpPr>
          <p:spPr>
            <a:xfrm rot="-2620915">
              <a:off x="6137475" y="3717098"/>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7" name="Google Shape;367;p15"/>
            <p:cNvSpPr/>
            <p:nvPr/>
          </p:nvSpPr>
          <p:spPr>
            <a:xfrm rot="-2620915">
              <a:off x="6104205" y="368657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8" name="Google Shape;368;p15"/>
            <p:cNvSpPr/>
            <p:nvPr/>
          </p:nvSpPr>
          <p:spPr>
            <a:xfrm rot="-2620915">
              <a:off x="6113327" y="369615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9" name="Google Shape;369;p15"/>
            <p:cNvSpPr/>
            <p:nvPr/>
          </p:nvSpPr>
          <p:spPr>
            <a:xfrm rot="-2620915">
              <a:off x="6122289" y="370557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0" name="Google Shape;370;p15"/>
            <p:cNvSpPr/>
            <p:nvPr/>
          </p:nvSpPr>
          <p:spPr>
            <a:xfrm rot="-2620915">
              <a:off x="6131345" y="3714997"/>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1" name="Google Shape;371;p15"/>
            <p:cNvSpPr/>
            <p:nvPr/>
          </p:nvSpPr>
          <p:spPr>
            <a:xfrm rot="-2620915">
              <a:off x="6176664" y="376232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2" name="Google Shape;372;p15"/>
            <p:cNvSpPr/>
            <p:nvPr/>
          </p:nvSpPr>
          <p:spPr>
            <a:xfrm rot="-2620915">
              <a:off x="6167542" y="375284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3" name="Google Shape;373;p15"/>
            <p:cNvSpPr/>
            <p:nvPr/>
          </p:nvSpPr>
          <p:spPr>
            <a:xfrm rot="-2620915">
              <a:off x="6158485" y="374342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4" name="Google Shape;374;p15"/>
            <p:cNvSpPr/>
            <p:nvPr/>
          </p:nvSpPr>
          <p:spPr>
            <a:xfrm rot="-2620915">
              <a:off x="6149429" y="373390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5" name="Google Shape;375;p15"/>
            <p:cNvSpPr/>
            <p:nvPr/>
          </p:nvSpPr>
          <p:spPr>
            <a:xfrm rot="-2620915">
              <a:off x="6179088" y="3753896"/>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6" name="Google Shape;376;p15"/>
            <p:cNvSpPr/>
            <p:nvPr/>
          </p:nvSpPr>
          <p:spPr>
            <a:xfrm rot="-2620915">
              <a:off x="6228057" y="3811952"/>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7" name="Google Shape;377;p15"/>
            <p:cNvSpPr/>
            <p:nvPr/>
          </p:nvSpPr>
          <p:spPr>
            <a:xfrm rot="-2620915">
              <a:off x="6194787" y="378142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8" name="Google Shape;378;p15"/>
            <p:cNvSpPr/>
            <p:nvPr/>
          </p:nvSpPr>
          <p:spPr>
            <a:xfrm rot="-2620915">
              <a:off x="6203909" y="3790917"/>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9" name="Google Shape;379;p15"/>
            <p:cNvSpPr/>
            <p:nvPr/>
          </p:nvSpPr>
          <p:spPr>
            <a:xfrm rot="-2620915">
              <a:off x="6212871" y="380043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80" name="Google Shape;380;p15"/>
            <p:cNvSpPr/>
            <p:nvPr/>
          </p:nvSpPr>
          <p:spPr>
            <a:xfrm rot="-2620915">
              <a:off x="6221927" y="380985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81" name="Google Shape;381;p15"/>
            <p:cNvSpPr/>
            <p:nvPr/>
          </p:nvSpPr>
          <p:spPr>
            <a:xfrm rot="-2620915">
              <a:off x="6267246" y="385718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82" name="Google Shape;382;p15"/>
            <p:cNvSpPr/>
            <p:nvPr/>
          </p:nvSpPr>
          <p:spPr>
            <a:xfrm rot="-2620915">
              <a:off x="6258124" y="384759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83" name="Google Shape;383;p15"/>
            <p:cNvSpPr/>
            <p:nvPr/>
          </p:nvSpPr>
          <p:spPr>
            <a:xfrm rot="-2620915">
              <a:off x="6249067" y="383817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84" name="Google Shape;384;p15"/>
            <p:cNvSpPr/>
            <p:nvPr/>
          </p:nvSpPr>
          <p:spPr>
            <a:xfrm rot="-2620915">
              <a:off x="6240106" y="382876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85" name="Google Shape;385;p15"/>
            <p:cNvSpPr/>
            <p:nvPr/>
          </p:nvSpPr>
          <p:spPr>
            <a:xfrm rot="-2620915">
              <a:off x="6272887" y="3848371"/>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86" name="Google Shape;386;p15"/>
            <p:cNvSpPr/>
            <p:nvPr/>
          </p:nvSpPr>
          <p:spPr>
            <a:xfrm rot="-2620915">
              <a:off x="6362358" y="3945480"/>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87" name="Google Shape;387;p15"/>
            <p:cNvSpPr/>
            <p:nvPr/>
          </p:nvSpPr>
          <p:spPr>
            <a:xfrm rot="-2620915">
              <a:off x="6321859" y="3906292"/>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88" name="Google Shape;388;p15"/>
            <p:cNvSpPr/>
            <p:nvPr/>
          </p:nvSpPr>
          <p:spPr>
            <a:xfrm rot="-2620915">
              <a:off x="6288655" y="387593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89" name="Google Shape;389;p15"/>
            <p:cNvSpPr/>
            <p:nvPr/>
          </p:nvSpPr>
          <p:spPr>
            <a:xfrm rot="-2620915">
              <a:off x="6297712" y="3885354"/>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90" name="Google Shape;390;p15"/>
            <p:cNvSpPr/>
            <p:nvPr/>
          </p:nvSpPr>
          <p:spPr>
            <a:xfrm rot="-2620915">
              <a:off x="6306673" y="389477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91" name="Google Shape;391;p15"/>
            <p:cNvSpPr/>
            <p:nvPr/>
          </p:nvSpPr>
          <p:spPr>
            <a:xfrm rot="-2620915">
              <a:off x="6315729" y="390419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92" name="Google Shape;392;p15"/>
            <p:cNvSpPr/>
            <p:nvPr/>
          </p:nvSpPr>
          <p:spPr>
            <a:xfrm rot="-2620915">
              <a:off x="6361048" y="395152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93" name="Google Shape;393;p15"/>
            <p:cNvSpPr/>
            <p:nvPr/>
          </p:nvSpPr>
          <p:spPr>
            <a:xfrm rot="-2620915">
              <a:off x="6351992" y="3942104"/>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94" name="Google Shape;394;p15"/>
            <p:cNvSpPr/>
            <p:nvPr/>
          </p:nvSpPr>
          <p:spPr>
            <a:xfrm rot="-2620915">
              <a:off x="6342869" y="3932615"/>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95" name="Google Shape;395;p15"/>
            <p:cNvSpPr/>
            <p:nvPr/>
          </p:nvSpPr>
          <p:spPr>
            <a:xfrm rot="-2620915">
              <a:off x="6333813" y="392310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96" name="Google Shape;396;p15"/>
            <p:cNvSpPr/>
            <p:nvPr/>
          </p:nvSpPr>
          <p:spPr>
            <a:xfrm>
              <a:off x="6465855" y="3015233"/>
              <a:ext cx="53435" cy="51149"/>
            </a:xfrm>
            <a:custGeom>
              <a:rect b="b" l="l" r="r" t="t"/>
              <a:pathLst>
                <a:path extrusionOk="0" h="51149" w="53435">
                  <a:moveTo>
                    <a:pt x="53210" y="3307"/>
                  </a:moveTo>
                  <a:lnTo>
                    <a:pt x="3204" y="50932"/>
                  </a:lnTo>
                  <a:lnTo>
                    <a:pt x="1585" y="49312"/>
                  </a:lnTo>
                  <a:lnTo>
                    <a:pt x="-225" y="47407"/>
                  </a:lnTo>
                  <a:lnTo>
                    <a:pt x="49781"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97" name="Google Shape;397;p15"/>
            <p:cNvSpPr/>
            <p:nvPr/>
          </p:nvSpPr>
          <p:spPr>
            <a:xfrm>
              <a:off x="6142195" y="2853213"/>
              <a:ext cx="6667" cy="69246"/>
            </a:xfrm>
            <a:custGeom>
              <a:rect b="b" l="l" r="r" t="t"/>
              <a:pathLst>
                <a:path extrusionOk="0" h="69246" w="6667">
                  <a:moveTo>
                    <a:pt x="4633" y="69029"/>
                  </a:moveTo>
                  <a:lnTo>
                    <a:pt x="-225" y="69029"/>
                  </a:lnTo>
                  <a:lnTo>
                    <a:pt x="1299" y="-218"/>
                  </a:lnTo>
                  <a:lnTo>
                    <a:pt x="6443"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98" name="Google Shape;398;p15"/>
            <p:cNvSpPr/>
            <p:nvPr/>
          </p:nvSpPr>
          <p:spPr>
            <a:xfrm>
              <a:off x="5765291" y="2999231"/>
              <a:ext cx="50196" cy="52101"/>
            </a:xfrm>
            <a:custGeom>
              <a:rect b="b" l="l" r="r" t="t"/>
              <a:pathLst>
                <a:path extrusionOk="0" h="52101" w="50196">
                  <a:moveTo>
                    <a:pt x="49972" y="48550"/>
                  </a:moveTo>
                  <a:lnTo>
                    <a:pt x="47400" y="50836"/>
                  </a:lnTo>
                  <a:lnTo>
                    <a:pt x="46352" y="51884"/>
                  </a:lnTo>
                  <a:lnTo>
                    <a:pt x="-225" y="3211"/>
                  </a:lnTo>
                  <a:lnTo>
                    <a:pt x="3299"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99" name="Google Shape;399;p15"/>
            <p:cNvSpPr/>
            <p:nvPr/>
          </p:nvSpPr>
          <p:spPr>
            <a:xfrm>
              <a:off x="6315836" y="2895218"/>
              <a:ext cx="33051" cy="66008"/>
            </a:xfrm>
            <a:custGeom>
              <a:rect b="b" l="l" r="r" t="t"/>
              <a:pathLst>
                <a:path extrusionOk="0" h="66008" w="33051">
                  <a:moveTo>
                    <a:pt x="4252" y="65791"/>
                  </a:moveTo>
                  <a:lnTo>
                    <a:pt x="-225" y="63886"/>
                  </a:lnTo>
                  <a:lnTo>
                    <a:pt x="28350" y="-218"/>
                  </a:lnTo>
                  <a:lnTo>
                    <a:pt x="32827" y="1783"/>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00" name="Google Shape;400;p15"/>
            <p:cNvSpPr/>
            <p:nvPr/>
          </p:nvSpPr>
          <p:spPr>
            <a:xfrm>
              <a:off x="6595681" y="3388423"/>
              <a:ext cx="67627" cy="6476"/>
            </a:xfrm>
            <a:custGeom>
              <a:rect b="b" l="l" r="r" t="t"/>
              <a:pathLst>
                <a:path extrusionOk="0" h="6476" w="67627">
                  <a:moveTo>
                    <a:pt x="67307" y="6259"/>
                  </a:moveTo>
                  <a:lnTo>
                    <a:pt x="-225" y="4735"/>
                  </a:lnTo>
                  <a:cubicBezTo>
                    <a:pt x="-225" y="3021"/>
                    <a:pt x="-225" y="1401"/>
                    <a:pt x="-225" y="-218"/>
                  </a:cubicBezTo>
                  <a:lnTo>
                    <a:pt x="67403" y="1306"/>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01" name="Google Shape;401;p15"/>
            <p:cNvSpPr/>
            <p:nvPr/>
          </p:nvSpPr>
          <p:spPr>
            <a:xfrm>
              <a:off x="6452710" y="3716844"/>
              <a:ext cx="47910" cy="49339"/>
            </a:xfrm>
            <a:custGeom>
              <a:rect b="b" l="l" r="r" t="t"/>
              <a:pathLst>
                <a:path extrusionOk="0" h="49339" w="47910">
                  <a:moveTo>
                    <a:pt x="47686" y="45693"/>
                  </a:moveTo>
                  <a:lnTo>
                    <a:pt x="44066" y="49122"/>
                  </a:lnTo>
                  <a:lnTo>
                    <a:pt x="-225" y="2926"/>
                  </a:lnTo>
                  <a:lnTo>
                    <a:pt x="-225" y="2926"/>
                  </a:lnTo>
                  <a:lnTo>
                    <a:pt x="301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02" name="Google Shape;402;p15"/>
            <p:cNvSpPr/>
            <p:nvPr/>
          </p:nvSpPr>
          <p:spPr>
            <a:xfrm>
              <a:off x="6563391" y="3188588"/>
              <a:ext cx="66579" cy="29717"/>
            </a:xfrm>
            <a:custGeom>
              <a:rect b="b" l="l" r="r" t="t"/>
              <a:pathLst>
                <a:path extrusionOk="0" h="29717" w="66579">
                  <a:moveTo>
                    <a:pt x="66355" y="4259"/>
                  </a:moveTo>
                  <a:lnTo>
                    <a:pt x="1490" y="29500"/>
                  </a:lnTo>
                  <a:cubicBezTo>
                    <a:pt x="1013" y="27938"/>
                    <a:pt x="442" y="26414"/>
                    <a:pt x="-225" y="24928"/>
                  </a:cubicBezTo>
                  <a:lnTo>
                    <a:pt x="64640"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03" name="Google Shape;403;p15"/>
            <p:cNvSpPr/>
            <p:nvPr/>
          </p:nvSpPr>
          <p:spPr>
            <a:xfrm>
              <a:off x="6556723" y="3567683"/>
              <a:ext cx="65436" cy="32385"/>
            </a:xfrm>
            <a:custGeom>
              <a:rect b="b" l="l" r="r" t="t"/>
              <a:pathLst>
                <a:path extrusionOk="0" h="32385" w="65436">
                  <a:moveTo>
                    <a:pt x="63212" y="32168"/>
                  </a:moveTo>
                  <a:lnTo>
                    <a:pt x="-225" y="4259"/>
                  </a:lnTo>
                  <a:lnTo>
                    <a:pt x="1775" y="-218"/>
                  </a:lnTo>
                  <a:lnTo>
                    <a:pt x="65212" y="276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04" name="Google Shape;404;p15"/>
            <p:cNvSpPr/>
            <p:nvPr/>
          </p:nvSpPr>
          <p:spPr>
            <a:xfrm>
              <a:off x="5940075" y="2888646"/>
              <a:ext cx="30765" cy="69056"/>
            </a:xfrm>
            <a:custGeom>
              <a:rect b="b" l="l" r="r" t="t"/>
              <a:pathLst>
                <a:path extrusionOk="0" h="69056" w="30765">
                  <a:moveTo>
                    <a:pt x="4442" y="-218"/>
                  </a:moveTo>
                  <a:lnTo>
                    <a:pt x="30541" y="67029"/>
                  </a:lnTo>
                  <a:lnTo>
                    <a:pt x="25874" y="68839"/>
                  </a:lnTo>
                  <a:lnTo>
                    <a:pt x="-225" y="159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05" name="Google Shape;405;p15"/>
            <p:cNvSpPr/>
            <p:nvPr/>
          </p:nvSpPr>
          <p:spPr>
            <a:xfrm>
              <a:off x="6142481" y="2852832"/>
              <a:ext cx="6381" cy="69341"/>
            </a:xfrm>
            <a:custGeom>
              <a:rect b="b" l="l" r="r" t="t"/>
              <a:pathLst>
                <a:path extrusionOk="0" h="69341" w="6381">
                  <a:moveTo>
                    <a:pt x="6157" y="-218"/>
                  </a:moveTo>
                  <a:lnTo>
                    <a:pt x="4633" y="69124"/>
                  </a:lnTo>
                  <a:lnTo>
                    <a:pt x="-225" y="69124"/>
                  </a:lnTo>
                  <a:lnTo>
                    <a:pt x="1299" y="-12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06" name="Google Shape;406;p15"/>
            <p:cNvSpPr/>
            <p:nvPr/>
          </p:nvSpPr>
          <p:spPr>
            <a:xfrm>
              <a:off x="6315169" y="2895218"/>
              <a:ext cx="33051" cy="66008"/>
            </a:xfrm>
            <a:custGeom>
              <a:rect b="b" l="l" r="r" t="t"/>
              <a:pathLst>
                <a:path extrusionOk="0" h="66008" w="33051">
                  <a:moveTo>
                    <a:pt x="32827" y="1783"/>
                  </a:moveTo>
                  <a:lnTo>
                    <a:pt x="4252" y="65791"/>
                  </a:lnTo>
                  <a:lnTo>
                    <a:pt x="-225" y="63886"/>
                  </a:lnTo>
                  <a:lnTo>
                    <a:pt x="28350"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07" name="Google Shape;407;p15"/>
            <p:cNvSpPr/>
            <p:nvPr/>
          </p:nvSpPr>
          <p:spPr>
            <a:xfrm>
              <a:off x="6465855" y="3015805"/>
              <a:ext cx="53435" cy="51149"/>
            </a:xfrm>
            <a:custGeom>
              <a:rect b="b" l="l" r="r" t="t"/>
              <a:pathLst>
                <a:path extrusionOk="0" h="51149" w="53435">
                  <a:moveTo>
                    <a:pt x="1585" y="49312"/>
                  </a:moveTo>
                  <a:lnTo>
                    <a:pt x="-225" y="47407"/>
                  </a:lnTo>
                  <a:lnTo>
                    <a:pt x="49781" y="-218"/>
                  </a:lnTo>
                  <a:lnTo>
                    <a:pt x="53210" y="3307"/>
                  </a:lnTo>
                  <a:lnTo>
                    <a:pt x="3204" y="5093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08" name="Google Shape;408;p15"/>
            <p:cNvSpPr/>
            <p:nvPr/>
          </p:nvSpPr>
          <p:spPr>
            <a:xfrm>
              <a:off x="6563391" y="3188588"/>
              <a:ext cx="66579" cy="29717"/>
            </a:xfrm>
            <a:custGeom>
              <a:rect b="b" l="l" r="r" t="t"/>
              <a:pathLst>
                <a:path extrusionOk="0" h="29717" w="66579">
                  <a:moveTo>
                    <a:pt x="64640" y="-218"/>
                  </a:moveTo>
                  <a:lnTo>
                    <a:pt x="66355" y="4259"/>
                  </a:lnTo>
                  <a:lnTo>
                    <a:pt x="1490" y="29500"/>
                  </a:lnTo>
                  <a:cubicBezTo>
                    <a:pt x="1013" y="27938"/>
                    <a:pt x="442" y="26414"/>
                    <a:pt x="-225" y="24928"/>
                  </a:cubicBez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09" name="Google Shape;409;p15"/>
            <p:cNvSpPr/>
            <p:nvPr/>
          </p:nvSpPr>
          <p:spPr>
            <a:xfrm>
              <a:off x="6596157" y="3388423"/>
              <a:ext cx="67532" cy="6476"/>
            </a:xfrm>
            <a:custGeom>
              <a:rect b="b" l="l" r="r" t="t"/>
              <a:pathLst>
                <a:path extrusionOk="0" h="6476" w="67532">
                  <a:moveTo>
                    <a:pt x="67307" y="1306"/>
                  </a:moveTo>
                  <a:lnTo>
                    <a:pt x="67307" y="6259"/>
                  </a:lnTo>
                  <a:lnTo>
                    <a:pt x="-225" y="4735"/>
                  </a:lnTo>
                  <a:cubicBezTo>
                    <a:pt x="-225" y="3021"/>
                    <a:pt x="-225" y="1401"/>
                    <a:pt x="-225" y="-218"/>
                  </a:cubicBez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10" name="Google Shape;410;p15"/>
            <p:cNvSpPr/>
            <p:nvPr/>
          </p:nvSpPr>
          <p:spPr>
            <a:xfrm>
              <a:off x="6556723" y="3567683"/>
              <a:ext cx="65436" cy="32385"/>
            </a:xfrm>
            <a:custGeom>
              <a:rect b="b" l="l" r="r" t="t"/>
              <a:pathLst>
                <a:path extrusionOk="0" h="32385" w="65436">
                  <a:moveTo>
                    <a:pt x="63212" y="32168"/>
                  </a:moveTo>
                  <a:lnTo>
                    <a:pt x="-225" y="4259"/>
                  </a:lnTo>
                  <a:lnTo>
                    <a:pt x="1775" y="-218"/>
                  </a:lnTo>
                  <a:lnTo>
                    <a:pt x="65212" y="276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11" name="Google Shape;411;p15"/>
            <p:cNvSpPr/>
            <p:nvPr/>
          </p:nvSpPr>
          <p:spPr>
            <a:xfrm>
              <a:off x="6452710" y="3716844"/>
              <a:ext cx="47910" cy="49339"/>
            </a:xfrm>
            <a:custGeom>
              <a:rect b="b" l="l" r="r" t="t"/>
              <a:pathLst>
                <a:path extrusionOk="0" h="49339" w="47910">
                  <a:moveTo>
                    <a:pt x="47686" y="45693"/>
                  </a:moveTo>
                  <a:lnTo>
                    <a:pt x="44066" y="49122"/>
                  </a:lnTo>
                  <a:lnTo>
                    <a:pt x="-225" y="2926"/>
                  </a:lnTo>
                  <a:lnTo>
                    <a:pt x="-225" y="2926"/>
                  </a:lnTo>
                  <a:lnTo>
                    <a:pt x="301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12" name="Google Shape;412;p15"/>
            <p:cNvSpPr/>
            <p:nvPr/>
          </p:nvSpPr>
          <p:spPr>
            <a:xfrm>
              <a:off x="5765291" y="2999231"/>
              <a:ext cx="50196" cy="52101"/>
            </a:xfrm>
            <a:custGeom>
              <a:rect b="b" l="l" r="r" t="t"/>
              <a:pathLst>
                <a:path extrusionOk="0" h="52101" w="50196">
                  <a:moveTo>
                    <a:pt x="49972" y="48550"/>
                  </a:moveTo>
                  <a:lnTo>
                    <a:pt x="47400" y="50836"/>
                  </a:lnTo>
                  <a:lnTo>
                    <a:pt x="46352" y="51884"/>
                  </a:lnTo>
                  <a:lnTo>
                    <a:pt x="-225" y="3211"/>
                  </a:lnTo>
                  <a:lnTo>
                    <a:pt x="3299"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13" name="Google Shape;413;p15"/>
            <p:cNvSpPr/>
            <p:nvPr/>
          </p:nvSpPr>
          <p:spPr>
            <a:xfrm>
              <a:off x="6413467" y="2948177"/>
              <a:ext cx="25812" cy="34766"/>
            </a:xfrm>
            <a:custGeom>
              <a:rect b="b" l="l" r="r" t="t"/>
              <a:pathLst>
                <a:path extrusionOk="0" h="34766" w="25812">
                  <a:moveTo>
                    <a:pt x="25588" y="1211"/>
                  </a:moveTo>
                  <a:lnTo>
                    <a:pt x="1775" y="34549"/>
                  </a:lnTo>
                  <a:lnTo>
                    <a:pt x="-225" y="33215"/>
                  </a:lnTo>
                  <a:lnTo>
                    <a:pt x="23588"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14" name="Google Shape;414;p15"/>
            <p:cNvSpPr/>
            <p:nvPr/>
          </p:nvSpPr>
          <p:spPr>
            <a:xfrm>
              <a:off x="6239446" y="2866548"/>
              <a:ext cx="11906" cy="39528"/>
            </a:xfrm>
            <a:custGeom>
              <a:rect b="b" l="l" r="r" t="t"/>
              <a:pathLst>
                <a:path extrusionOk="0" h="39528" w="11906">
                  <a:moveTo>
                    <a:pt x="11681" y="354"/>
                  </a:moveTo>
                  <a:lnTo>
                    <a:pt x="2156" y="39311"/>
                  </a:lnTo>
                  <a:lnTo>
                    <a:pt x="-225" y="38740"/>
                  </a:lnTo>
                  <a:lnTo>
                    <a:pt x="882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15" name="Google Shape;415;p15"/>
            <p:cNvSpPr/>
            <p:nvPr/>
          </p:nvSpPr>
          <p:spPr>
            <a:xfrm>
              <a:off x="6048565" y="2858642"/>
              <a:ext cx="8763" cy="41433"/>
            </a:xfrm>
            <a:custGeom>
              <a:rect b="b" l="l" r="r" t="t"/>
              <a:pathLst>
                <a:path extrusionOk="0" h="41433" w="8763">
                  <a:moveTo>
                    <a:pt x="2156" y="-218"/>
                  </a:moveTo>
                  <a:lnTo>
                    <a:pt x="8538" y="41216"/>
                  </a:lnTo>
                  <a:cubicBezTo>
                    <a:pt x="7709" y="41168"/>
                    <a:pt x="6890" y="41168"/>
                    <a:pt x="6062" y="41216"/>
                  </a:cubicBezTo>
                  <a:lnTo>
                    <a:pt x="-225" y="-12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16" name="Google Shape;416;p15"/>
            <p:cNvSpPr/>
            <p:nvPr/>
          </p:nvSpPr>
          <p:spPr>
            <a:xfrm>
              <a:off x="5853016" y="2932651"/>
              <a:ext cx="23336" cy="35909"/>
            </a:xfrm>
            <a:custGeom>
              <a:rect b="b" l="l" r="r" t="t"/>
              <a:pathLst>
                <a:path extrusionOk="0" h="35909" w="23336">
                  <a:moveTo>
                    <a:pt x="1871" y="-218"/>
                  </a:moveTo>
                  <a:lnTo>
                    <a:pt x="23111" y="34358"/>
                  </a:lnTo>
                  <a:lnTo>
                    <a:pt x="21016" y="35691"/>
                  </a:lnTo>
                  <a:lnTo>
                    <a:pt x="-225" y="1116"/>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17" name="Google Shape;417;p15"/>
            <p:cNvSpPr/>
            <p:nvPr/>
          </p:nvSpPr>
          <p:spPr>
            <a:xfrm>
              <a:off x="6450520" y="2976847"/>
              <a:ext cx="30384" cy="34766"/>
            </a:xfrm>
            <a:custGeom>
              <a:rect b="b" l="l" r="r" t="t"/>
              <a:pathLst>
                <a:path extrusionOk="0" h="34766" w="30384">
                  <a:moveTo>
                    <a:pt x="30160" y="1402"/>
                  </a:moveTo>
                  <a:lnTo>
                    <a:pt x="1585" y="34549"/>
                  </a:lnTo>
                  <a:lnTo>
                    <a:pt x="-225" y="32929"/>
                  </a:lnTo>
                  <a:lnTo>
                    <a:pt x="28350"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18" name="Google Shape;418;p15"/>
            <p:cNvSpPr/>
            <p:nvPr/>
          </p:nvSpPr>
          <p:spPr>
            <a:xfrm>
              <a:off x="6371176" y="2919507"/>
              <a:ext cx="22479" cy="36957"/>
            </a:xfrm>
            <a:custGeom>
              <a:rect b="b" l="l" r="r" t="t"/>
              <a:pathLst>
                <a:path extrusionOk="0" h="36957" w="22479">
                  <a:moveTo>
                    <a:pt x="22254" y="1021"/>
                  </a:moveTo>
                  <a:lnTo>
                    <a:pt x="1966" y="36739"/>
                  </a:lnTo>
                  <a:lnTo>
                    <a:pt x="-225" y="35501"/>
                  </a:lnTo>
                  <a:lnTo>
                    <a:pt x="20159"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19" name="Google Shape;419;p15"/>
            <p:cNvSpPr/>
            <p:nvPr/>
          </p:nvSpPr>
          <p:spPr>
            <a:xfrm>
              <a:off x="6286690" y="2879597"/>
              <a:ext cx="15525" cy="39528"/>
            </a:xfrm>
            <a:custGeom>
              <a:rect b="b" l="l" r="r" t="t"/>
              <a:pathLst>
                <a:path extrusionOk="0" h="39528" w="15525">
                  <a:moveTo>
                    <a:pt x="15301" y="544"/>
                  </a:moveTo>
                  <a:lnTo>
                    <a:pt x="2061" y="39311"/>
                  </a:lnTo>
                  <a:lnTo>
                    <a:pt x="-225" y="38549"/>
                  </a:lnTo>
                  <a:lnTo>
                    <a:pt x="13015"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20" name="Google Shape;420;p15"/>
            <p:cNvSpPr/>
            <p:nvPr/>
          </p:nvSpPr>
          <p:spPr>
            <a:xfrm>
              <a:off x="6190963" y="2855785"/>
              <a:ext cx="8000" cy="42291"/>
            </a:xfrm>
            <a:custGeom>
              <a:rect b="b" l="l" r="r" t="t"/>
              <a:pathLst>
                <a:path extrusionOk="0" h="42291" w="8000">
                  <a:moveTo>
                    <a:pt x="7776" y="-218"/>
                  </a:moveTo>
                  <a:lnTo>
                    <a:pt x="2251" y="42073"/>
                  </a:lnTo>
                  <a:lnTo>
                    <a:pt x="-225" y="42073"/>
                  </a:lnTo>
                  <a:lnTo>
                    <a:pt x="5299" y="-12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21" name="Google Shape;421;p15"/>
            <p:cNvSpPr/>
            <p:nvPr/>
          </p:nvSpPr>
          <p:spPr>
            <a:xfrm>
              <a:off x="6190963" y="2855785"/>
              <a:ext cx="8000" cy="42291"/>
            </a:xfrm>
            <a:custGeom>
              <a:rect b="b" l="l" r="r" t="t"/>
              <a:pathLst>
                <a:path extrusionOk="0" h="42291" w="8000">
                  <a:moveTo>
                    <a:pt x="7776" y="-218"/>
                  </a:moveTo>
                  <a:lnTo>
                    <a:pt x="2251" y="42073"/>
                  </a:lnTo>
                  <a:lnTo>
                    <a:pt x="-225" y="42073"/>
                  </a:lnTo>
                  <a:lnTo>
                    <a:pt x="5299" y="-12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22" name="Google Shape;422;p15"/>
            <p:cNvSpPr/>
            <p:nvPr/>
          </p:nvSpPr>
          <p:spPr>
            <a:xfrm>
              <a:off x="6101142" y="2854451"/>
              <a:ext cx="4476" cy="40290"/>
            </a:xfrm>
            <a:custGeom>
              <a:rect b="b" l="l" r="r" t="t"/>
              <a:pathLst>
                <a:path extrusionOk="0" h="40290" w="4476">
                  <a:moveTo>
                    <a:pt x="2156" y="-218"/>
                  </a:moveTo>
                  <a:lnTo>
                    <a:pt x="4252" y="40073"/>
                  </a:lnTo>
                  <a:lnTo>
                    <a:pt x="1871" y="40073"/>
                  </a:lnTo>
                  <a:lnTo>
                    <a:pt x="-225"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23" name="Google Shape;423;p15"/>
            <p:cNvSpPr/>
            <p:nvPr/>
          </p:nvSpPr>
          <p:spPr>
            <a:xfrm>
              <a:off x="5994082" y="2872644"/>
              <a:ext cx="12477" cy="38766"/>
            </a:xfrm>
            <a:custGeom>
              <a:rect b="b" l="l" r="r" t="t"/>
              <a:pathLst>
                <a:path extrusionOk="0" h="38766" w="12477">
                  <a:moveTo>
                    <a:pt x="2156" y="-218"/>
                  </a:moveTo>
                  <a:lnTo>
                    <a:pt x="12253" y="37882"/>
                  </a:lnTo>
                  <a:lnTo>
                    <a:pt x="9872" y="38549"/>
                  </a:lnTo>
                  <a:lnTo>
                    <a:pt x="-225" y="44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24" name="Google Shape;424;p15"/>
            <p:cNvSpPr/>
            <p:nvPr/>
          </p:nvSpPr>
          <p:spPr>
            <a:xfrm>
              <a:off x="5892355" y="2910458"/>
              <a:ext cx="20383" cy="37433"/>
            </a:xfrm>
            <a:custGeom>
              <a:rect b="b" l="l" r="r" t="t"/>
              <a:pathLst>
                <a:path extrusionOk="0" h="37433" w="20383">
                  <a:moveTo>
                    <a:pt x="1966" y="-218"/>
                  </a:moveTo>
                  <a:lnTo>
                    <a:pt x="20158" y="36073"/>
                  </a:lnTo>
                  <a:lnTo>
                    <a:pt x="17968" y="37216"/>
                  </a:lnTo>
                  <a:lnTo>
                    <a:pt x="-225" y="92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25" name="Google Shape;425;p15"/>
            <p:cNvSpPr/>
            <p:nvPr/>
          </p:nvSpPr>
          <p:spPr>
            <a:xfrm>
              <a:off x="5803201" y="2962560"/>
              <a:ext cx="29337" cy="36766"/>
            </a:xfrm>
            <a:custGeom>
              <a:rect b="b" l="l" r="r" t="t"/>
              <a:pathLst>
                <a:path extrusionOk="0" h="36766" w="29337">
                  <a:moveTo>
                    <a:pt x="1680" y="-218"/>
                  </a:moveTo>
                  <a:lnTo>
                    <a:pt x="29112" y="35025"/>
                  </a:lnTo>
                  <a:cubicBezTo>
                    <a:pt x="28521" y="35587"/>
                    <a:pt x="27883" y="36092"/>
                    <a:pt x="27207" y="36549"/>
                  </a:cubicBezTo>
                  <a:lnTo>
                    <a:pt x="-225" y="121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26" name="Google Shape;426;p15"/>
            <p:cNvSpPr/>
            <p:nvPr/>
          </p:nvSpPr>
          <p:spPr>
            <a:xfrm>
              <a:off x="6544055" y="3094481"/>
              <a:ext cx="35147" cy="24098"/>
            </a:xfrm>
            <a:custGeom>
              <a:rect b="b" l="l" r="r" t="t"/>
              <a:pathLst>
                <a:path extrusionOk="0" h="24098" w="35147">
                  <a:moveTo>
                    <a:pt x="34922" y="1878"/>
                  </a:moveTo>
                  <a:lnTo>
                    <a:pt x="1109" y="23881"/>
                  </a:lnTo>
                  <a:lnTo>
                    <a:pt x="-225" y="21690"/>
                  </a:lnTo>
                  <a:lnTo>
                    <a:pt x="3368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27" name="Google Shape;427;p15"/>
            <p:cNvSpPr/>
            <p:nvPr/>
          </p:nvSpPr>
          <p:spPr>
            <a:xfrm>
              <a:off x="6614635" y="3285934"/>
              <a:ext cx="37718" cy="9429"/>
            </a:xfrm>
            <a:custGeom>
              <a:rect b="b" l="l" r="r" t="t"/>
              <a:pathLst>
                <a:path extrusionOk="0" h="9429" w="37718">
                  <a:moveTo>
                    <a:pt x="37494" y="2259"/>
                  </a:moveTo>
                  <a:lnTo>
                    <a:pt x="251" y="9212"/>
                  </a:lnTo>
                  <a:cubicBezTo>
                    <a:pt x="147" y="8412"/>
                    <a:pt x="-15" y="7612"/>
                    <a:pt x="-225" y="6831"/>
                  </a:cubicBezTo>
                  <a:lnTo>
                    <a:pt x="37113"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28" name="Google Shape;428;p15"/>
            <p:cNvSpPr/>
            <p:nvPr/>
          </p:nvSpPr>
          <p:spPr>
            <a:xfrm>
              <a:off x="6612825" y="3479005"/>
              <a:ext cx="38671" cy="9906"/>
            </a:xfrm>
            <a:custGeom>
              <a:rect b="b" l="l" r="r" t="t"/>
              <a:pathLst>
                <a:path extrusionOk="0" h="9906" w="38671">
                  <a:moveTo>
                    <a:pt x="37875" y="9688"/>
                  </a:moveTo>
                  <a:lnTo>
                    <a:pt x="-225" y="2164"/>
                  </a:lnTo>
                  <a:lnTo>
                    <a:pt x="347" y="-218"/>
                  </a:lnTo>
                  <a:lnTo>
                    <a:pt x="38447" y="7307"/>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29" name="Google Shape;429;p15"/>
            <p:cNvSpPr/>
            <p:nvPr/>
          </p:nvSpPr>
          <p:spPr>
            <a:xfrm>
              <a:off x="6536911" y="3658266"/>
              <a:ext cx="31908" cy="22574"/>
            </a:xfrm>
            <a:custGeom>
              <a:rect b="b" l="l" r="r" t="t"/>
              <a:pathLst>
                <a:path extrusionOk="0" h="22574" w="31908">
                  <a:moveTo>
                    <a:pt x="30255" y="22357"/>
                  </a:moveTo>
                  <a:lnTo>
                    <a:pt x="-225" y="1782"/>
                  </a:lnTo>
                  <a:lnTo>
                    <a:pt x="1204" y="-218"/>
                  </a:lnTo>
                  <a:lnTo>
                    <a:pt x="31684" y="20356"/>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30" name="Google Shape;430;p15"/>
            <p:cNvSpPr/>
            <p:nvPr/>
          </p:nvSpPr>
          <p:spPr>
            <a:xfrm>
              <a:off x="6516814" y="3051714"/>
              <a:ext cx="35623" cy="28860"/>
            </a:xfrm>
            <a:custGeom>
              <a:rect b="b" l="l" r="r" t="t"/>
              <a:pathLst>
                <a:path extrusionOk="0" h="28860" w="35623">
                  <a:moveTo>
                    <a:pt x="35398" y="1687"/>
                  </a:moveTo>
                  <a:lnTo>
                    <a:pt x="1299" y="28643"/>
                  </a:lnTo>
                  <a:lnTo>
                    <a:pt x="-225" y="26738"/>
                  </a:lnTo>
                  <a:lnTo>
                    <a:pt x="3387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31" name="Google Shape;431;p15"/>
            <p:cNvSpPr/>
            <p:nvPr/>
          </p:nvSpPr>
          <p:spPr>
            <a:xfrm>
              <a:off x="6569391" y="3141439"/>
              <a:ext cx="36671" cy="20383"/>
            </a:xfrm>
            <a:custGeom>
              <a:rect b="b" l="l" r="r" t="t"/>
              <a:pathLst>
                <a:path extrusionOk="0" h="20383" w="36671">
                  <a:moveTo>
                    <a:pt x="36446" y="1878"/>
                  </a:moveTo>
                  <a:lnTo>
                    <a:pt x="918" y="20166"/>
                  </a:lnTo>
                  <a:cubicBezTo>
                    <a:pt x="594" y="19404"/>
                    <a:pt x="213" y="18670"/>
                    <a:pt x="-225" y="17975"/>
                  </a:cubicBezTo>
                  <a:lnTo>
                    <a:pt x="35399"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32" name="Google Shape;432;p15"/>
            <p:cNvSpPr/>
            <p:nvPr/>
          </p:nvSpPr>
          <p:spPr>
            <a:xfrm>
              <a:off x="6603396" y="3234499"/>
              <a:ext cx="38195" cy="13334"/>
            </a:xfrm>
            <a:custGeom>
              <a:rect b="b" l="l" r="r" t="t"/>
              <a:pathLst>
                <a:path extrusionOk="0" h="13334" w="38195">
                  <a:moveTo>
                    <a:pt x="37970" y="2068"/>
                  </a:moveTo>
                  <a:lnTo>
                    <a:pt x="442" y="13117"/>
                  </a:lnTo>
                  <a:lnTo>
                    <a:pt x="-225" y="10736"/>
                  </a:lnTo>
                  <a:lnTo>
                    <a:pt x="3730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33" name="Google Shape;433;p15"/>
            <p:cNvSpPr/>
            <p:nvPr/>
          </p:nvSpPr>
          <p:spPr>
            <a:xfrm>
              <a:off x="6621493" y="3339083"/>
              <a:ext cx="40005" cy="5905"/>
            </a:xfrm>
            <a:custGeom>
              <a:rect b="b" l="l" r="r" t="t"/>
              <a:pathLst>
                <a:path extrusionOk="0" h="5905" w="40005">
                  <a:moveTo>
                    <a:pt x="39780" y="2259"/>
                  </a:moveTo>
                  <a:lnTo>
                    <a:pt x="-225" y="5688"/>
                  </a:lnTo>
                  <a:cubicBezTo>
                    <a:pt x="-177" y="4859"/>
                    <a:pt x="-177" y="4040"/>
                    <a:pt x="-225" y="3211"/>
                  </a:cubicBezTo>
                  <a:lnTo>
                    <a:pt x="39780"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34" name="Google Shape;434;p15"/>
            <p:cNvSpPr/>
            <p:nvPr/>
          </p:nvSpPr>
          <p:spPr>
            <a:xfrm>
              <a:off x="6620446" y="3430713"/>
              <a:ext cx="37337" cy="6096"/>
            </a:xfrm>
            <a:custGeom>
              <a:rect b="b" l="l" r="r" t="t"/>
              <a:pathLst>
                <a:path extrusionOk="0" h="6096" w="37337">
                  <a:moveTo>
                    <a:pt x="37113" y="5878"/>
                  </a:moveTo>
                  <a:lnTo>
                    <a:pt x="-225" y="2259"/>
                  </a:lnTo>
                  <a:lnTo>
                    <a:pt x="-225" y="-218"/>
                  </a:lnTo>
                  <a:lnTo>
                    <a:pt x="37018" y="340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35" name="Google Shape;435;p15"/>
            <p:cNvSpPr/>
            <p:nvPr/>
          </p:nvSpPr>
          <p:spPr>
            <a:xfrm>
              <a:off x="6599872" y="3529678"/>
              <a:ext cx="35242" cy="12953"/>
            </a:xfrm>
            <a:custGeom>
              <a:rect b="b" l="l" r="r" t="t"/>
              <a:pathLst>
                <a:path extrusionOk="0" h="12953" w="35242">
                  <a:moveTo>
                    <a:pt x="34541" y="12736"/>
                  </a:moveTo>
                  <a:lnTo>
                    <a:pt x="-225" y="2164"/>
                  </a:lnTo>
                  <a:cubicBezTo>
                    <a:pt x="89" y="1392"/>
                    <a:pt x="337" y="592"/>
                    <a:pt x="537" y="-218"/>
                  </a:cubicBezTo>
                  <a:lnTo>
                    <a:pt x="35017" y="10546"/>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36" name="Google Shape;436;p15"/>
            <p:cNvSpPr/>
            <p:nvPr/>
          </p:nvSpPr>
          <p:spPr>
            <a:xfrm>
              <a:off x="6559295" y="3622452"/>
              <a:ext cx="33432" cy="20097"/>
            </a:xfrm>
            <a:custGeom>
              <a:rect b="b" l="l" r="r" t="t"/>
              <a:pathLst>
                <a:path extrusionOk="0" h="20097" w="33432">
                  <a:moveTo>
                    <a:pt x="32065" y="19880"/>
                  </a:moveTo>
                  <a:lnTo>
                    <a:pt x="-225" y="1878"/>
                  </a:lnTo>
                  <a:cubicBezTo>
                    <a:pt x="242" y="1211"/>
                    <a:pt x="661" y="516"/>
                    <a:pt x="1013" y="-218"/>
                  </a:cubicBezTo>
                  <a:lnTo>
                    <a:pt x="33208" y="1778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37" name="Google Shape;437;p15"/>
            <p:cNvSpPr/>
            <p:nvPr/>
          </p:nvSpPr>
          <p:spPr>
            <a:xfrm>
              <a:off x="6503955" y="3700938"/>
              <a:ext cx="32861" cy="28479"/>
            </a:xfrm>
            <a:custGeom>
              <a:rect b="b" l="l" r="r" t="t"/>
              <a:pathLst>
                <a:path extrusionOk="0" h="28479" w="32861">
                  <a:moveTo>
                    <a:pt x="31017" y="28262"/>
                  </a:moveTo>
                  <a:lnTo>
                    <a:pt x="-225" y="1592"/>
                  </a:lnTo>
                  <a:cubicBezTo>
                    <a:pt x="366" y="1030"/>
                    <a:pt x="908" y="430"/>
                    <a:pt x="1394" y="-218"/>
                  </a:cubicBezTo>
                  <a:lnTo>
                    <a:pt x="32636" y="26357"/>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38" name="Google Shape;438;p15"/>
            <p:cNvSpPr/>
            <p:nvPr/>
          </p:nvSpPr>
          <p:spPr>
            <a:xfrm>
              <a:off x="5793390" y="3028663"/>
              <a:ext cx="22098" cy="22383"/>
            </a:xfrm>
            <a:custGeom>
              <a:rect b="b" l="l" r="r" t="t"/>
              <a:pathLst>
                <a:path extrusionOk="0" h="22383" w="22098">
                  <a:moveTo>
                    <a:pt x="3299" y="-218"/>
                  </a:moveTo>
                  <a:lnTo>
                    <a:pt x="21873" y="18832"/>
                  </a:lnTo>
                  <a:lnTo>
                    <a:pt x="19301" y="21118"/>
                  </a:lnTo>
                  <a:lnTo>
                    <a:pt x="18254" y="22166"/>
                  </a:lnTo>
                  <a:lnTo>
                    <a:pt x="-225" y="3116"/>
                  </a:lnTo>
                  <a:lnTo>
                    <a:pt x="2347" y="640"/>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439" name="Google Shape;439;p15"/>
          <p:cNvGrpSpPr/>
          <p:nvPr/>
        </p:nvGrpSpPr>
        <p:grpSpPr>
          <a:xfrm>
            <a:off x="2150707" y="2273463"/>
            <a:ext cx="321763" cy="342510"/>
            <a:chOff x="5867114" y="3186397"/>
            <a:chExt cx="457961" cy="487489"/>
          </a:xfrm>
        </p:grpSpPr>
        <p:sp>
          <p:nvSpPr>
            <p:cNvPr id="440" name="Google Shape;440;p15"/>
            <p:cNvSpPr/>
            <p:nvPr/>
          </p:nvSpPr>
          <p:spPr>
            <a:xfrm>
              <a:off x="5867114" y="3186397"/>
              <a:ext cx="457961" cy="487489"/>
            </a:xfrm>
            <a:custGeom>
              <a:rect b="b" l="l" r="r" t="t"/>
              <a:pathLst>
                <a:path extrusionOk="0" h="487489" w="457961">
                  <a:moveTo>
                    <a:pt x="457651" y="327891"/>
                  </a:moveTo>
                  <a:lnTo>
                    <a:pt x="283820" y="443715"/>
                  </a:lnTo>
                  <a:lnTo>
                    <a:pt x="218764" y="487149"/>
                  </a:lnTo>
                  <a:lnTo>
                    <a:pt x="152089" y="386946"/>
                  </a:lnTo>
                  <a:cubicBezTo>
                    <a:pt x="178921" y="350456"/>
                    <a:pt x="171101" y="299125"/>
                    <a:pt x="134610" y="272294"/>
                  </a:cubicBezTo>
                  <a:cubicBezTo>
                    <a:pt x="114999" y="257873"/>
                    <a:pt x="89995" y="252901"/>
                    <a:pt x="66364" y="258739"/>
                  </a:cubicBezTo>
                  <a:lnTo>
                    <a:pt x="-311" y="158537"/>
                  </a:lnTo>
                  <a:lnTo>
                    <a:pt x="56839" y="120437"/>
                  </a:lnTo>
                  <a:lnTo>
                    <a:pt x="237814" y="-341"/>
                  </a:lnTo>
                  <a:lnTo>
                    <a:pt x="304489" y="99862"/>
                  </a:lnTo>
                  <a:cubicBezTo>
                    <a:pt x="277724" y="136400"/>
                    <a:pt x="285639" y="187721"/>
                    <a:pt x="322167" y="214486"/>
                  </a:cubicBezTo>
                  <a:cubicBezTo>
                    <a:pt x="341741" y="228821"/>
                    <a:pt x="366659" y="233765"/>
                    <a:pt x="390214" y="227974"/>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41" name="Google Shape;441;p15"/>
            <p:cNvSpPr/>
            <p:nvPr/>
          </p:nvSpPr>
          <p:spPr>
            <a:xfrm>
              <a:off x="5950553" y="3260692"/>
              <a:ext cx="305657" cy="369570"/>
            </a:xfrm>
            <a:custGeom>
              <a:rect b="b" l="l" r="r" t="t"/>
              <a:pathLst>
                <a:path extrusionOk="0" h="369570" w="305657">
                  <a:moveTo>
                    <a:pt x="0" y="71152"/>
                  </a:moveTo>
                  <a:lnTo>
                    <a:pt x="106871" y="0"/>
                  </a:lnTo>
                  <a:lnTo>
                    <a:pt x="305657" y="298418"/>
                  </a:lnTo>
                  <a:lnTo>
                    <a:pt x="198882" y="369570"/>
                  </a:lnTo>
                  <a:lnTo>
                    <a:pt x="0" y="71152"/>
                  </a:lnTo>
                  <a:lnTo>
                    <a:pt x="0" y="71152"/>
                  </a:lnTo>
                  <a:close/>
                </a:path>
              </a:pathLst>
            </a:custGeom>
            <a:solidFill>
              <a:srgbClr val="CCCCC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42" name="Google Shape;442;p15"/>
            <p:cNvSpPr/>
            <p:nvPr/>
          </p:nvSpPr>
          <p:spPr>
            <a:xfrm>
              <a:off x="6024371" y="3260121"/>
              <a:ext cx="232695" cy="320992"/>
            </a:xfrm>
            <a:custGeom>
              <a:rect b="b" l="l" r="r" t="t"/>
              <a:pathLst>
                <a:path extrusionOk="0" h="320992" w="232695">
                  <a:moveTo>
                    <a:pt x="0" y="22574"/>
                  </a:moveTo>
                  <a:lnTo>
                    <a:pt x="33814" y="0"/>
                  </a:lnTo>
                  <a:lnTo>
                    <a:pt x="232696" y="298418"/>
                  </a:lnTo>
                  <a:lnTo>
                    <a:pt x="198882" y="320993"/>
                  </a:lnTo>
                  <a:lnTo>
                    <a:pt x="0" y="22574"/>
                  </a:lnTo>
                  <a:lnTo>
                    <a:pt x="0" y="22574"/>
                  </a:lnTo>
                  <a:close/>
                </a:path>
              </a:pathLst>
            </a:custGeom>
            <a:solidFill>
              <a:srgbClr val="F2F2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43" name="Google Shape;443;p15"/>
            <p:cNvSpPr/>
            <p:nvPr/>
          </p:nvSpPr>
          <p:spPr>
            <a:xfrm>
              <a:off x="6059169" y="3423069"/>
              <a:ext cx="35814" cy="35783"/>
            </a:xfrm>
            <a:custGeom>
              <a:rect b="b" l="l" r="r" t="t"/>
              <a:pathLst>
                <a:path extrusionOk="0" h="35783" w="35814">
                  <a:moveTo>
                    <a:pt x="32615" y="7780"/>
                  </a:moveTo>
                  <a:cubicBezTo>
                    <a:pt x="37996" y="16076"/>
                    <a:pt x="35644" y="27163"/>
                    <a:pt x="27347" y="32554"/>
                  </a:cubicBezTo>
                  <a:cubicBezTo>
                    <a:pt x="19051" y="37936"/>
                    <a:pt x="7964" y="35583"/>
                    <a:pt x="2582" y="27287"/>
                  </a:cubicBezTo>
                  <a:cubicBezTo>
                    <a:pt x="-2761" y="19067"/>
                    <a:pt x="-494" y="8075"/>
                    <a:pt x="7659" y="2636"/>
                  </a:cubicBezTo>
                  <a:cubicBezTo>
                    <a:pt x="15955" y="-2840"/>
                    <a:pt x="27128" y="-545"/>
                    <a:pt x="32596" y="7751"/>
                  </a:cubicBezTo>
                  <a:cubicBezTo>
                    <a:pt x="32605" y="7761"/>
                    <a:pt x="32605" y="7770"/>
                    <a:pt x="32615" y="7780"/>
                  </a:cubicBezTo>
                  <a:close/>
                </a:path>
              </a:pathLst>
            </a:custGeom>
            <a:solidFill>
              <a:srgbClr val="F2F2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44" name="Google Shape;444;p15"/>
            <p:cNvSpPr/>
            <p:nvPr/>
          </p:nvSpPr>
          <p:spPr>
            <a:xfrm>
              <a:off x="5869400" y="3302317"/>
              <a:ext cx="284225" cy="366712"/>
            </a:xfrm>
            <a:custGeom>
              <a:rect b="b" l="l" r="r" t="t"/>
              <a:pathLst>
                <a:path extrusionOk="0" h="366712" w="284225">
                  <a:moveTo>
                    <a:pt x="283915" y="322938"/>
                  </a:moveTo>
                  <a:lnTo>
                    <a:pt x="218764" y="366372"/>
                  </a:lnTo>
                  <a:lnTo>
                    <a:pt x="152089" y="266169"/>
                  </a:lnTo>
                  <a:cubicBezTo>
                    <a:pt x="178921" y="229678"/>
                    <a:pt x="171101" y="178348"/>
                    <a:pt x="134611" y="151516"/>
                  </a:cubicBezTo>
                  <a:cubicBezTo>
                    <a:pt x="114999" y="137095"/>
                    <a:pt x="89995" y="132133"/>
                    <a:pt x="66364" y="137962"/>
                  </a:cubicBezTo>
                  <a:lnTo>
                    <a:pt x="-311" y="37759"/>
                  </a:lnTo>
                  <a:lnTo>
                    <a:pt x="57315" y="-341"/>
                  </a:lnTo>
                  <a:close/>
                </a:path>
              </a:pathLst>
            </a:custGeom>
            <a:solidFill>
              <a:srgbClr val="000000">
                <a:alpha val="863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445" name="Google Shape;445;p15"/>
          <p:cNvGrpSpPr/>
          <p:nvPr/>
        </p:nvGrpSpPr>
        <p:grpSpPr>
          <a:xfrm>
            <a:off x="1645869" y="2935653"/>
            <a:ext cx="2160642" cy="2021523"/>
            <a:chOff x="7623929" y="2779113"/>
            <a:chExt cx="3075210" cy="2877203"/>
          </a:xfrm>
        </p:grpSpPr>
        <p:sp>
          <p:nvSpPr>
            <p:cNvPr id="446" name="Google Shape;446;p15"/>
            <p:cNvSpPr/>
            <p:nvPr/>
          </p:nvSpPr>
          <p:spPr>
            <a:xfrm>
              <a:off x="9279751" y="2779113"/>
              <a:ext cx="1419388" cy="2877203"/>
            </a:xfrm>
            <a:custGeom>
              <a:rect b="b" l="l" r="r" t="t"/>
              <a:pathLst>
                <a:path extrusionOk="0" h="2877203" w="1419388">
                  <a:moveTo>
                    <a:pt x="29922" y="332174"/>
                  </a:moveTo>
                  <a:lnTo>
                    <a:pt x="289859" y="39471"/>
                  </a:lnTo>
                  <a:cubicBezTo>
                    <a:pt x="312653" y="13744"/>
                    <a:pt x="345495" y="-820"/>
                    <a:pt x="379871" y="-439"/>
                  </a:cubicBezTo>
                  <a:cubicBezTo>
                    <a:pt x="490170" y="704"/>
                    <a:pt x="746107" y="8420"/>
                    <a:pt x="912699" y="13658"/>
                  </a:cubicBezTo>
                  <a:cubicBezTo>
                    <a:pt x="1002062" y="16449"/>
                    <a:pt x="1076443" y="83153"/>
                    <a:pt x="1088912" y="171678"/>
                  </a:cubicBezTo>
                  <a:cubicBezTo>
                    <a:pt x="1157301" y="655262"/>
                    <a:pt x="1367137" y="2139829"/>
                    <a:pt x="1418000" y="2502541"/>
                  </a:cubicBezTo>
                  <a:cubicBezTo>
                    <a:pt x="1424820" y="2551366"/>
                    <a:pt x="1400750" y="2599334"/>
                    <a:pt x="1357517" y="2623032"/>
                  </a:cubicBezTo>
                  <a:lnTo>
                    <a:pt x="921748" y="2862109"/>
                  </a:lnTo>
                  <a:cubicBezTo>
                    <a:pt x="864226" y="2893647"/>
                    <a:pt x="792036" y="2872577"/>
                    <a:pt x="760499" y="2815066"/>
                  </a:cubicBezTo>
                  <a:cubicBezTo>
                    <a:pt x="757737" y="2810036"/>
                    <a:pt x="755346" y="2804807"/>
                    <a:pt x="753346" y="2799435"/>
                  </a:cubicBezTo>
                  <a:lnTo>
                    <a:pt x="639903" y="2494635"/>
                  </a:lnTo>
                  <a:cubicBezTo>
                    <a:pt x="619710" y="2440267"/>
                    <a:pt x="641732" y="2379259"/>
                    <a:pt x="692005" y="2350331"/>
                  </a:cubicBezTo>
                  <a:lnTo>
                    <a:pt x="923653" y="2216981"/>
                  </a:lnTo>
                  <a:cubicBezTo>
                    <a:pt x="965658" y="2192769"/>
                    <a:pt x="988737" y="2145449"/>
                    <a:pt x="981946" y="2097443"/>
                  </a:cubicBezTo>
                  <a:lnTo>
                    <a:pt x="767443" y="579253"/>
                  </a:lnTo>
                  <a:cubicBezTo>
                    <a:pt x="758137" y="514321"/>
                    <a:pt x="697958" y="469220"/>
                    <a:pt x="633026" y="478516"/>
                  </a:cubicBezTo>
                  <a:cubicBezTo>
                    <a:pt x="620720" y="480279"/>
                    <a:pt x="608775" y="483965"/>
                    <a:pt x="597612" y="489432"/>
                  </a:cubicBezTo>
                  <a:lnTo>
                    <a:pt x="398349" y="587159"/>
                  </a:lnTo>
                  <a:cubicBezTo>
                    <a:pt x="371317" y="600389"/>
                    <a:pt x="340275" y="602875"/>
                    <a:pt x="311481" y="594112"/>
                  </a:cubicBezTo>
                  <a:lnTo>
                    <a:pt x="84024" y="524770"/>
                  </a:lnTo>
                  <a:cubicBezTo>
                    <a:pt x="21302" y="505749"/>
                    <a:pt x="-14131" y="439473"/>
                    <a:pt x="4900" y="376751"/>
                  </a:cubicBezTo>
                  <a:cubicBezTo>
                    <a:pt x="9900" y="360254"/>
                    <a:pt x="18444" y="345043"/>
                    <a:pt x="29922" y="332174"/>
                  </a:cubicBezTo>
                  <a:close/>
                </a:path>
              </a:pathLst>
            </a:custGeom>
            <a:solidFill>
              <a:srgbClr val="A1401E"/>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47" name="Google Shape;447;p15"/>
            <p:cNvSpPr/>
            <p:nvPr/>
          </p:nvSpPr>
          <p:spPr>
            <a:xfrm>
              <a:off x="7624204" y="2779113"/>
              <a:ext cx="1313349" cy="2824581"/>
            </a:xfrm>
            <a:custGeom>
              <a:rect b="b" l="l" r="r" t="t"/>
              <a:pathLst>
                <a:path extrusionOk="0" h="2824581" w="1313349">
                  <a:moveTo>
                    <a:pt x="1252272" y="190347"/>
                  </a:moveTo>
                  <a:lnTo>
                    <a:pt x="1118350" y="39471"/>
                  </a:lnTo>
                  <a:cubicBezTo>
                    <a:pt x="1095547" y="13753"/>
                    <a:pt x="1062705" y="-810"/>
                    <a:pt x="1028339" y="-439"/>
                  </a:cubicBezTo>
                  <a:cubicBezTo>
                    <a:pt x="905466" y="894"/>
                    <a:pt x="601905" y="10229"/>
                    <a:pt x="442456" y="15373"/>
                  </a:cubicBezTo>
                  <a:cubicBezTo>
                    <a:pt x="383477" y="17220"/>
                    <a:pt x="334357" y="61169"/>
                    <a:pt x="325966" y="119576"/>
                  </a:cubicBezTo>
                  <a:cubicBezTo>
                    <a:pt x="269577" y="511434"/>
                    <a:pt x="70029" y="1933231"/>
                    <a:pt x="2115" y="2419387"/>
                  </a:cubicBezTo>
                  <a:cubicBezTo>
                    <a:pt x="-11810" y="2518248"/>
                    <a:pt x="36834" y="2615421"/>
                    <a:pt x="124321" y="2663513"/>
                  </a:cubicBezTo>
                  <a:lnTo>
                    <a:pt x="363018" y="2794482"/>
                  </a:lnTo>
                  <a:cubicBezTo>
                    <a:pt x="479442" y="2858319"/>
                    <a:pt x="625565" y="2815685"/>
                    <a:pt x="689401" y="2699260"/>
                  </a:cubicBezTo>
                  <a:cubicBezTo>
                    <a:pt x="695002" y="2689040"/>
                    <a:pt x="699850" y="2678429"/>
                    <a:pt x="703917" y="2667513"/>
                  </a:cubicBezTo>
                  <a:lnTo>
                    <a:pt x="732492" y="2591313"/>
                  </a:lnTo>
                  <a:cubicBezTo>
                    <a:pt x="773383" y="2481233"/>
                    <a:pt x="728759" y="2357713"/>
                    <a:pt x="626955" y="2299182"/>
                  </a:cubicBezTo>
                  <a:lnTo>
                    <a:pt x="555804" y="2258129"/>
                  </a:lnTo>
                  <a:cubicBezTo>
                    <a:pt x="470736" y="2209170"/>
                    <a:pt x="424006" y="2113377"/>
                    <a:pt x="437789" y="2016194"/>
                  </a:cubicBezTo>
                  <a:lnTo>
                    <a:pt x="617335" y="745464"/>
                  </a:lnTo>
                  <a:cubicBezTo>
                    <a:pt x="635928" y="614000"/>
                    <a:pt x="757572" y="522493"/>
                    <a:pt x="889036" y="541086"/>
                  </a:cubicBezTo>
                  <a:cubicBezTo>
                    <a:pt x="914106" y="544629"/>
                    <a:pt x="938451" y="552106"/>
                    <a:pt x="961188" y="563250"/>
                  </a:cubicBezTo>
                  <a:lnTo>
                    <a:pt x="966712" y="566013"/>
                  </a:lnTo>
                  <a:cubicBezTo>
                    <a:pt x="1021462" y="592778"/>
                    <a:pt x="1084327" y="597817"/>
                    <a:pt x="1142639" y="580110"/>
                  </a:cubicBezTo>
                  <a:lnTo>
                    <a:pt x="1142639" y="580110"/>
                  </a:lnTo>
                  <a:cubicBezTo>
                    <a:pt x="1269664" y="541448"/>
                    <a:pt x="1341292" y="407126"/>
                    <a:pt x="1302621" y="280110"/>
                  </a:cubicBezTo>
                  <a:cubicBezTo>
                    <a:pt x="1292515" y="246906"/>
                    <a:pt x="1275341" y="216283"/>
                    <a:pt x="1252272" y="190347"/>
                  </a:cubicBezTo>
                  <a:close/>
                </a:path>
              </a:pathLst>
            </a:custGeom>
            <a:solidFill>
              <a:srgbClr val="A1401E"/>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48" name="Google Shape;448;p15"/>
            <p:cNvSpPr/>
            <p:nvPr/>
          </p:nvSpPr>
          <p:spPr>
            <a:xfrm>
              <a:off x="7914474" y="2784263"/>
              <a:ext cx="643919" cy="2679668"/>
            </a:xfrm>
            <a:custGeom>
              <a:rect b="b" l="l" r="r" t="t"/>
              <a:pathLst>
                <a:path extrusionOk="0" h="2679668" w="643919">
                  <a:moveTo>
                    <a:pt x="643676" y="-446"/>
                  </a:moveTo>
                  <a:cubicBezTo>
                    <a:pt x="568143" y="134609"/>
                    <a:pt x="527328" y="286314"/>
                    <a:pt x="524899" y="441038"/>
                  </a:cubicBezTo>
                  <a:cubicBezTo>
                    <a:pt x="401694" y="436456"/>
                    <a:pt x="294966" y="525753"/>
                    <a:pt x="277726" y="647826"/>
                  </a:cubicBezTo>
                  <a:lnTo>
                    <a:pt x="98180" y="1918461"/>
                  </a:lnTo>
                  <a:cubicBezTo>
                    <a:pt x="84225" y="2015654"/>
                    <a:pt x="130803" y="2111551"/>
                    <a:pt x="215813" y="2160682"/>
                  </a:cubicBezTo>
                  <a:lnTo>
                    <a:pt x="286965" y="2201639"/>
                  </a:lnTo>
                  <a:cubicBezTo>
                    <a:pt x="388844" y="2260256"/>
                    <a:pt x="433431" y="2383909"/>
                    <a:pt x="392407" y="2494057"/>
                  </a:cubicBezTo>
                  <a:lnTo>
                    <a:pt x="363832" y="2570257"/>
                  </a:lnTo>
                  <a:cubicBezTo>
                    <a:pt x="347811" y="2613748"/>
                    <a:pt x="319436" y="2651619"/>
                    <a:pt x="282202" y="2679223"/>
                  </a:cubicBezTo>
                  <a:lnTo>
                    <a:pt x="107323" y="2571209"/>
                  </a:lnTo>
                  <a:cubicBezTo>
                    <a:pt x="31790" y="2524632"/>
                    <a:pt x="-10215" y="2430620"/>
                    <a:pt x="1786" y="2334894"/>
                  </a:cubicBezTo>
                  <a:cubicBezTo>
                    <a:pt x="60556" y="1864454"/>
                    <a:pt x="232577" y="488568"/>
                    <a:pt x="281059" y="109378"/>
                  </a:cubicBezTo>
                  <a:cubicBezTo>
                    <a:pt x="288298" y="52894"/>
                    <a:pt x="330685" y="10317"/>
                    <a:pt x="381548" y="8508"/>
                  </a:cubicBezTo>
                  <a:cubicBezTo>
                    <a:pt x="449652" y="6031"/>
                    <a:pt x="548426" y="2602"/>
                    <a:pt x="643676" y="-446"/>
                  </a:cubicBezTo>
                  <a:close/>
                </a:path>
              </a:pathLst>
            </a:custGeom>
            <a:solidFill>
              <a:srgbClr val="752C1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49" name="Google Shape;449;p15"/>
            <p:cNvSpPr/>
            <p:nvPr/>
          </p:nvSpPr>
          <p:spPr>
            <a:xfrm>
              <a:off x="9787975" y="2790455"/>
              <a:ext cx="640014" cy="2679287"/>
            </a:xfrm>
            <a:custGeom>
              <a:rect b="b" l="l" r="r" t="t"/>
              <a:pathLst>
                <a:path extrusionOk="0" h="2679287" w="640014">
                  <a:moveTo>
                    <a:pt x="532300" y="2571114"/>
                  </a:moveTo>
                  <a:lnTo>
                    <a:pt x="357326" y="2678841"/>
                  </a:lnTo>
                  <a:cubicBezTo>
                    <a:pt x="320093" y="2651238"/>
                    <a:pt x="291718" y="2613367"/>
                    <a:pt x="275696" y="2569875"/>
                  </a:cubicBezTo>
                  <a:lnTo>
                    <a:pt x="247121" y="2493675"/>
                  </a:lnTo>
                  <a:cubicBezTo>
                    <a:pt x="206202" y="2383633"/>
                    <a:pt x="250731" y="2260132"/>
                    <a:pt x="352468" y="2201544"/>
                  </a:cubicBezTo>
                  <a:lnTo>
                    <a:pt x="423620" y="2160586"/>
                  </a:lnTo>
                  <a:cubicBezTo>
                    <a:pt x="508850" y="2111618"/>
                    <a:pt x="555665" y="2015682"/>
                    <a:pt x="541825" y="1918366"/>
                  </a:cubicBezTo>
                  <a:lnTo>
                    <a:pt x="362279" y="647730"/>
                  </a:lnTo>
                  <a:cubicBezTo>
                    <a:pt x="345076" y="525629"/>
                    <a:pt x="238320" y="436323"/>
                    <a:pt x="115105" y="440943"/>
                  </a:cubicBezTo>
                  <a:cubicBezTo>
                    <a:pt x="113648" y="286552"/>
                    <a:pt x="74024" y="134914"/>
                    <a:pt x="-243" y="-446"/>
                  </a:cubicBezTo>
                  <a:cubicBezTo>
                    <a:pt x="93674" y="2602"/>
                    <a:pt x="190734" y="5936"/>
                    <a:pt x="257980" y="8412"/>
                  </a:cubicBezTo>
                  <a:cubicBezTo>
                    <a:pt x="308843" y="10222"/>
                    <a:pt x="351230" y="52703"/>
                    <a:pt x="358469" y="109282"/>
                  </a:cubicBezTo>
                  <a:cubicBezTo>
                    <a:pt x="407046" y="488472"/>
                    <a:pt x="579067" y="1864358"/>
                    <a:pt x="637742" y="2334798"/>
                  </a:cubicBezTo>
                  <a:cubicBezTo>
                    <a:pt x="649743" y="2430715"/>
                    <a:pt x="607738" y="2524536"/>
                    <a:pt x="532300" y="2571114"/>
                  </a:cubicBezTo>
                  <a:close/>
                </a:path>
              </a:pathLst>
            </a:custGeom>
            <a:solidFill>
              <a:srgbClr val="752C1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50" name="Google Shape;450;p15"/>
            <p:cNvSpPr/>
            <p:nvPr/>
          </p:nvSpPr>
          <p:spPr>
            <a:xfrm>
              <a:off x="10218039" y="2797313"/>
              <a:ext cx="472727" cy="2800349"/>
            </a:xfrm>
            <a:custGeom>
              <a:rect b="b" l="l" r="r" t="t"/>
              <a:pathLst>
                <a:path extrusionOk="0" h="2800349" w="472727">
                  <a:moveTo>
                    <a:pt x="29570" y="506"/>
                  </a:moveTo>
                  <a:lnTo>
                    <a:pt x="-243" y="-446"/>
                  </a:lnTo>
                  <a:cubicBezTo>
                    <a:pt x="5948" y="12251"/>
                    <a:pt x="10063" y="25852"/>
                    <a:pt x="11949" y="39845"/>
                  </a:cubicBezTo>
                  <a:cubicBezTo>
                    <a:pt x="68337" y="451420"/>
                    <a:pt x="267886" y="1944845"/>
                    <a:pt x="335799" y="2455099"/>
                  </a:cubicBezTo>
                  <a:cubicBezTo>
                    <a:pt x="350382" y="2557416"/>
                    <a:pt x="302081" y="2658486"/>
                    <a:pt x="213307" y="2711417"/>
                  </a:cubicBezTo>
                  <a:lnTo>
                    <a:pt x="59764" y="2799904"/>
                  </a:lnTo>
                  <a:cubicBezTo>
                    <a:pt x="76786" y="2794961"/>
                    <a:pt x="93197" y="2788160"/>
                    <a:pt x="108723" y="2779616"/>
                  </a:cubicBezTo>
                  <a:lnTo>
                    <a:pt x="347514" y="2648647"/>
                  </a:lnTo>
                  <a:cubicBezTo>
                    <a:pt x="435078" y="2600736"/>
                    <a:pt x="483912" y="2503677"/>
                    <a:pt x="470196" y="2404807"/>
                  </a:cubicBezTo>
                  <a:cubicBezTo>
                    <a:pt x="401998" y="1919032"/>
                    <a:pt x="202449" y="496854"/>
                    <a:pt x="146346" y="104996"/>
                  </a:cubicBezTo>
                  <a:cubicBezTo>
                    <a:pt x="138070" y="46369"/>
                    <a:pt x="88749" y="2240"/>
                    <a:pt x="29570" y="506"/>
                  </a:cubicBezTo>
                  <a:close/>
                </a:path>
              </a:pathLst>
            </a:custGeom>
            <a:solidFill>
              <a:srgbClr val="C15D4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51" name="Google Shape;451;p15"/>
            <p:cNvSpPr/>
            <p:nvPr/>
          </p:nvSpPr>
          <p:spPr>
            <a:xfrm>
              <a:off x="7623929" y="2800446"/>
              <a:ext cx="472882" cy="2800350"/>
            </a:xfrm>
            <a:custGeom>
              <a:rect b="b" l="l" r="r" t="t"/>
              <a:pathLst>
                <a:path extrusionOk="0" h="2800350" w="472882">
                  <a:moveTo>
                    <a:pt x="442731" y="507"/>
                  </a:moveTo>
                  <a:lnTo>
                    <a:pt x="472640" y="-446"/>
                  </a:lnTo>
                  <a:cubicBezTo>
                    <a:pt x="466372" y="12222"/>
                    <a:pt x="462229" y="25834"/>
                    <a:pt x="460352" y="39845"/>
                  </a:cubicBezTo>
                  <a:cubicBezTo>
                    <a:pt x="403964" y="451420"/>
                    <a:pt x="204416" y="1944845"/>
                    <a:pt x="136502" y="2455004"/>
                  </a:cubicBezTo>
                  <a:cubicBezTo>
                    <a:pt x="121958" y="2557350"/>
                    <a:pt x="170240" y="2658420"/>
                    <a:pt x="258994" y="2711417"/>
                  </a:cubicBezTo>
                  <a:lnTo>
                    <a:pt x="412537" y="2799904"/>
                  </a:lnTo>
                  <a:cubicBezTo>
                    <a:pt x="395535" y="2794923"/>
                    <a:pt x="379123" y="2788122"/>
                    <a:pt x="363578" y="2779616"/>
                  </a:cubicBezTo>
                  <a:lnTo>
                    <a:pt x="124596" y="2648457"/>
                  </a:lnTo>
                  <a:cubicBezTo>
                    <a:pt x="36976" y="2600470"/>
                    <a:pt x="-11802" y="2503257"/>
                    <a:pt x="2105" y="2404331"/>
                  </a:cubicBezTo>
                  <a:cubicBezTo>
                    <a:pt x="70304" y="1918556"/>
                    <a:pt x="269852" y="496378"/>
                    <a:pt x="325955" y="104520"/>
                  </a:cubicBezTo>
                  <a:cubicBezTo>
                    <a:pt x="334480" y="46103"/>
                    <a:pt x="383724" y="2250"/>
                    <a:pt x="442731" y="507"/>
                  </a:cubicBezTo>
                  <a:close/>
                </a:path>
              </a:pathLst>
            </a:custGeom>
            <a:solidFill>
              <a:srgbClr val="C15D4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sp>
        <p:nvSpPr>
          <p:cNvPr id="452" name="Google Shape;452;p15"/>
          <p:cNvSpPr/>
          <p:nvPr/>
        </p:nvSpPr>
        <p:spPr>
          <a:xfrm>
            <a:off x="1858665" y="3018979"/>
            <a:ext cx="1733769" cy="1739941"/>
          </a:xfrm>
          <a:custGeom>
            <a:rect b="b" l="l" r="r" t="t"/>
            <a:pathLst>
              <a:path extrusionOk="0" h="2476785" w="2467999">
                <a:moveTo>
                  <a:pt x="2450890" y="2224023"/>
                </a:moveTo>
                <a:cubicBezTo>
                  <a:pt x="2429297" y="2261218"/>
                  <a:pt x="2397550" y="2291488"/>
                  <a:pt x="2359355" y="2311272"/>
                </a:cubicBezTo>
                <a:cubicBezTo>
                  <a:pt x="2147900" y="2431763"/>
                  <a:pt x="1389614" y="2469863"/>
                  <a:pt x="1242453" y="2476340"/>
                </a:cubicBezTo>
                <a:lnTo>
                  <a:pt x="1233786" y="2476340"/>
                </a:lnTo>
                <a:lnTo>
                  <a:pt x="1225118" y="2476340"/>
                </a:lnTo>
                <a:cubicBezTo>
                  <a:pt x="1077956" y="2469863"/>
                  <a:pt x="319576" y="2431763"/>
                  <a:pt x="108216" y="2311272"/>
                </a:cubicBezTo>
                <a:cubicBezTo>
                  <a:pt x="70011" y="2291479"/>
                  <a:pt x="38227" y="2261208"/>
                  <a:pt x="16586" y="2224023"/>
                </a:cubicBezTo>
                <a:cubicBezTo>
                  <a:pt x="-39231" y="2121438"/>
                  <a:pt x="61449" y="1601183"/>
                  <a:pt x="64211" y="1373345"/>
                </a:cubicBezTo>
                <a:cubicBezTo>
                  <a:pt x="65830" y="1257426"/>
                  <a:pt x="74688" y="603630"/>
                  <a:pt x="487311" y="247871"/>
                </a:cubicBezTo>
                <a:cubicBezTo>
                  <a:pt x="567131" y="179196"/>
                  <a:pt x="794207" y="7460"/>
                  <a:pt x="1211687" y="-446"/>
                </a:cubicBezTo>
                <a:cubicBezTo>
                  <a:pt x="1218860" y="-446"/>
                  <a:pt x="1226099" y="-446"/>
                  <a:pt x="1233404" y="-446"/>
                </a:cubicBezTo>
                <a:cubicBezTo>
                  <a:pt x="1240644" y="-446"/>
                  <a:pt x="1247978" y="-446"/>
                  <a:pt x="1255121" y="-446"/>
                </a:cubicBezTo>
                <a:cubicBezTo>
                  <a:pt x="1672602" y="7460"/>
                  <a:pt x="1899678" y="179196"/>
                  <a:pt x="1979021" y="247871"/>
                </a:cubicBezTo>
                <a:cubicBezTo>
                  <a:pt x="2391740" y="603630"/>
                  <a:pt x="2400598" y="1257521"/>
                  <a:pt x="2402218" y="1373345"/>
                </a:cubicBezTo>
                <a:cubicBezTo>
                  <a:pt x="2406122" y="1601183"/>
                  <a:pt x="2506802" y="2121438"/>
                  <a:pt x="2450890" y="2224023"/>
                </a:cubicBezTo>
                <a:close/>
              </a:path>
            </a:pathLst>
          </a:custGeom>
          <a:solidFill>
            <a:schemeClr val="accent2"/>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53" name="Google Shape;453;p15"/>
          <p:cNvSpPr/>
          <p:nvPr/>
        </p:nvSpPr>
        <p:spPr>
          <a:xfrm>
            <a:off x="1946043" y="2968988"/>
            <a:ext cx="1572123" cy="2091503"/>
          </a:xfrm>
          <a:custGeom>
            <a:rect b="b" l="l" r="r" t="t"/>
            <a:pathLst>
              <a:path extrusionOk="0" h="2977229" w="2237898">
                <a:moveTo>
                  <a:pt x="1118902" y="0"/>
                </a:moveTo>
                <a:lnTo>
                  <a:pt x="1118902" y="0"/>
                </a:lnTo>
                <a:cubicBezTo>
                  <a:pt x="1736855" y="-53"/>
                  <a:pt x="2237842" y="500854"/>
                  <a:pt x="2237899" y="1118807"/>
                </a:cubicBezTo>
                <a:cubicBezTo>
                  <a:pt x="2237899" y="1118902"/>
                  <a:pt x="2237899" y="1118997"/>
                  <a:pt x="2237899" y="1119092"/>
                </a:cubicBezTo>
                <a:lnTo>
                  <a:pt x="2237899" y="2690717"/>
                </a:lnTo>
                <a:cubicBezTo>
                  <a:pt x="2237899" y="2848956"/>
                  <a:pt x="2109626" y="2977229"/>
                  <a:pt x="1951387" y="2977229"/>
                </a:cubicBezTo>
                <a:lnTo>
                  <a:pt x="286512" y="2977229"/>
                </a:lnTo>
                <a:cubicBezTo>
                  <a:pt x="128276" y="2977229"/>
                  <a:pt x="0" y="2848956"/>
                  <a:pt x="0" y="2690717"/>
                </a:cubicBezTo>
                <a:lnTo>
                  <a:pt x="0" y="1119092"/>
                </a:lnTo>
                <a:cubicBezTo>
                  <a:pt x="-105" y="501140"/>
                  <a:pt x="500759" y="105"/>
                  <a:pt x="1118711" y="0"/>
                </a:cubicBezTo>
                <a:cubicBezTo>
                  <a:pt x="1118778" y="0"/>
                  <a:pt x="1118835" y="0"/>
                  <a:pt x="1118902" y="0"/>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54" name="Google Shape;454;p15"/>
          <p:cNvSpPr/>
          <p:nvPr/>
        </p:nvSpPr>
        <p:spPr>
          <a:xfrm>
            <a:off x="2639897" y="2968921"/>
            <a:ext cx="871878" cy="2091570"/>
          </a:xfrm>
          <a:custGeom>
            <a:rect b="b" l="l" r="r" t="t"/>
            <a:pathLst>
              <a:path extrusionOk="0" h="2977324" w="1241107">
                <a:moveTo>
                  <a:pt x="1240865" y="1085785"/>
                </a:moveTo>
                <a:lnTo>
                  <a:pt x="1240865" y="2698748"/>
                </a:lnTo>
                <a:cubicBezTo>
                  <a:pt x="1240398" y="2852158"/>
                  <a:pt x="1116144" y="2976412"/>
                  <a:pt x="962735" y="2976879"/>
                </a:cubicBezTo>
                <a:lnTo>
                  <a:pt x="718419" y="2976879"/>
                </a:lnTo>
                <a:cubicBezTo>
                  <a:pt x="871828" y="2976412"/>
                  <a:pt x="996082" y="2852158"/>
                  <a:pt x="996548" y="2698748"/>
                </a:cubicBezTo>
                <a:lnTo>
                  <a:pt x="996548" y="1085785"/>
                </a:lnTo>
                <a:cubicBezTo>
                  <a:pt x="996548" y="518476"/>
                  <a:pt x="555731" y="49084"/>
                  <a:pt x="-243" y="3269"/>
                </a:cubicBezTo>
                <a:cubicBezTo>
                  <a:pt x="29285" y="792"/>
                  <a:pt x="59098" y="-446"/>
                  <a:pt x="89197" y="-446"/>
                </a:cubicBezTo>
                <a:lnTo>
                  <a:pt x="154634" y="-446"/>
                </a:lnTo>
                <a:cubicBezTo>
                  <a:pt x="752042" y="-446"/>
                  <a:pt x="1240865" y="488377"/>
                  <a:pt x="1240865" y="1085785"/>
                </a:cubicBezTo>
                <a:close/>
              </a:path>
            </a:pathLst>
          </a:custGeom>
          <a:solidFill>
            <a:srgbClr val="0C0C0C">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55" name="Google Shape;455;p15"/>
          <p:cNvSpPr/>
          <p:nvPr/>
        </p:nvSpPr>
        <p:spPr>
          <a:xfrm>
            <a:off x="1939887" y="2969188"/>
            <a:ext cx="871610" cy="2091302"/>
          </a:xfrm>
          <a:custGeom>
            <a:rect b="b" l="l" r="r" t="t"/>
            <a:pathLst>
              <a:path extrusionOk="0" h="2976943" w="1240726">
                <a:moveTo>
                  <a:pt x="243597" y="1085404"/>
                </a:moveTo>
                <a:lnTo>
                  <a:pt x="243597" y="2698368"/>
                </a:lnTo>
                <a:cubicBezTo>
                  <a:pt x="244064" y="2851777"/>
                  <a:pt x="368317" y="2976031"/>
                  <a:pt x="521727" y="2976498"/>
                </a:cubicBezTo>
                <a:lnTo>
                  <a:pt x="277887" y="2976498"/>
                </a:lnTo>
                <a:cubicBezTo>
                  <a:pt x="124478" y="2976031"/>
                  <a:pt x="224" y="2851777"/>
                  <a:pt x="-243" y="2698368"/>
                </a:cubicBezTo>
                <a:lnTo>
                  <a:pt x="-243" y="1085404"/>
                </a:lnTo>
                <a:cubicBezTo>
                  <a:pt x="-243" y="487996"/>
                  <a:pt x="488580" y="-446"/>
                  <a:pt x="1085607" y="-446"/>
                </a:cubicBezTo>
                <a:lnTo>
                  <a:pt x="1151044" y="-446"/>
                </a:lnTo>
                <a:cubicBezTo>
                  <a:pt x="1181143" y="-446"/>
                  <a:pt x="1210956" y="792"/>
                  <a:pt x="1240484" y="3269"/>
                </a:cubicBezTo>
                <a:cubicBezTo>
                  <a:pt x="684414" y="48703"/>
                  <a:pt x="243597" y="518095"/>
                  <a:pt x="243597" y="1085404"/>
                </a:cubicBezTo>
                <a:close/>
              </a:path>
            </a:pathLst>
          </a:custGeom>
          <a:solidFill>
            <a:srgbClr val="FFFFFF">
              <a:alpha val="2793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56" name="Google Shape;456;p15"/>
          <p:cNvSpPr/>
          <p:nvPr/>
        </p:nvSpPr>
        <p:spPr>
          <a:xfrm>
            <a:off x="2056332" y="3030204"/>
            <a:ext cx="1331311" cy="488771"/>
          </a:xfrm>
          <a:custGeom>
            <a:rect b="b" l="l" r="r" t="t"/>
            <a:pathLst>
              <a:path extrusionOk="0" h="651694" w="1775081">
                <a:moveTo>
                  <a:pt x="26145" y="652322"/>
                </a:moveTo>
                <a:cubicBezTo>
                  <a:pt x="22171" y="652331"/>
                  <a:pt x="18195" y="651527"/>
                  <a:pt x="14546" y="649965"/>
                </a:cubicBezTo>
                <a:cubicBezTo>
                  <a:pt x="-750" y="643551"/>
                  <a:pt x="-7960" y="625948"/>
                  <a:pt x="-1538" y="610647"/>
                </a:cubicBezTo>
                <a:cubicBezTo>
                  <a:pt x="-1538" y="610642"/>
                  <a:pt x="-1538" y="610642"/>
                  <a:pt x="-1538" y="610638"/>
                </a:cubicBezTo>
                <a:cubicBezTo>
                  <a:pt x="153230" y="241304"/>
                  <a:pt x="500660" y="1875"/>
                  <a:pt x="883580" y="627"/>
                </a:cubicBezTo>
                <a:lnTo>
                  <a:pt x="886353" y="627"/>
                </a:lnTo>
                <a:cubicBezTo>
                  <a:pt x="1264744" y="627"/>
                  <a:pt x="1610833" y="234649"/>
                  <a:pt x="1768695" y="597513"/>
                </a:cubicBezTo>
                <a:cubicBezTo>
                  <a:pt x="1775304" y="612727"/>
                  <a:pt x="1768373" y="630426"/>
                  <a:pt x="1753123" y="637049"/>
                </a:cubicBezTo>
                <a:cubicBezTo>
                  <a:pt x="1737919" y="643671"/>
                  <a:pt x="1720219" y="636711"/>
                  <a:pt x="1713610" y="621498"/>
                </a:cubicBezTo>
                <a:cubicBezTo>
                  <a:pt x="1565313" y="280585"/>
                  <a:pt x="1240805" y="60704"/>
                  <a:pt x="886398" y="60704"/>
                </a:cubicBezTo>
                <a:lnTo>
                  <a:pt x="883810" y="60704"/>
                </a:lnTo>
                <a:cubicBezTo>
                  <a:pt x="525107" y="61767"/>
                  <a:pt x="199351" y="286731"/>
                  <a:pt x="53918" y="633744"/>
                </a:cubicBezTo>
                <a:cubicBezTo>
                  <a:pt x="49251" y="644983"/>
                  <a:pt x="38298" y="652313"/>
                  <a:pt x="26145" y="652322"/>
                </a:cubicBezTo>
                <a:close/>
              </a:path>
            </a:pathLst>
          </a:custGeom>
          <a:solidFill>
            <a:srgbClr val="752C1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nvGrpSpPr>
          <p:cNvPr id="457" name="Google Shape;457;p15"/>
          <p:cNvGrpSpPr/>
          <p:nvPr/>
        </p:nvGrpSpPr>
        <p:grpSpPr>
          <a:xfrm>
            <a:off x="1948425" y="2167306"/>
            <a:ext cx="386702" cy="1113057"/>
            <a:chOff x="5819360" y="2638139"/>
            <a:chExt cx="550387" cy="1584198"/>
          </a:xfrm>
        </p:grpSpPr>
        <p:sp>
          <p:nvSpPr>
            <p:cNvPr id="458" name="Google Shape;458;p15"/>
            <p:cNvSpPr/>
            <p:nvPr/>
          </p:nvSpPr>
          <p:spPr>
            <a:xfrm>
              <a:off x="5820536" y="2715187"/>
              <a:ext cx="148685" cy="180031"/>
            </a:xfrm>
            <a:custGeom>
              <a:rect b="b" l="l" r="r" t="t"/>
              <a:pathLst>
                <a:path extrusionOk="0" h="180031" w="148685">
                  <a:moveTo>
                    <a:pt x="148399" y="132836"/>
                  </a:moveTo>
                  <a:lnTo>
                    <a:pt x="-287" y="179699"/>
                  </a:lnTo>
                  <a:lnTo>
                    <a:pt x="-287" y="19203"/>
                  </a:lnTo>
                  <a:cubicBezTo>
                    <a:pt x="494" y="15526"/>
                    <a:pt x="3180" y="12545"/>
                    <a:pt x="6762" y="11392"/>
                  </a:cubicBezTo>
                  <a:cubicBezTo>
                    <a:pt x="13401" y="10192"/>
                    <a:pt x="19830" y="14364"/>
                    <a:pt x="21430" y="20917"/>
                  </a:cubicBezTo>
                  <a:cubicBezTo>
                    <a:pt x="19259" y="15545"/>
                    <a:pt x="20792" y="9392"/>
                    <a:pt x="25240" y="5677"/>
                  </a:cubicBezTo>
                  <a:cubicBezTo>
                    <a:pt x="30289" y="2724"/>
                    <a:pt x="38671" y="6344"/>
                    <a:pt x="41814" y="15202"/>
                  </a:cubicBezTo>
                  <a:cubicBezTo>
                    <a:pt x="40023" y="10354"/>
                    <a:pt x="41090" y="4915"/>
                    <a:pt x="44576" y="1105"/>
                  </a:cubicBezTo>
                  <a:cubicBezTo>
                    <a:pt x="49263" y="-1610"/>
                    <a:pt x="55244" y="-381"/>
                    <a:pt x="58483" y="3962"/>
                  </a:cubicBezTo>
                  <a:lnTo>
                    <a:pt x="63150" y="10630"/>
                  </a:lnTo>
                  <a:lnTo>
                    <a:pt x="64388" y="12440"/>
                  </a:lnTo>
                  <a:lnTo>
                    <a:pt x="87058" y="43968"/>
                  </a:lnTo>
                  <a:lnTo>
                    <a:pt x="90582" y="49016"/>
                  </a:lnTo>
                  <a:lnTo>
                    <a:pt x="101726" y="65018"/>
                  </a:lnTo>
                  <a:lnTo>
                    <a:pt x="105536" y="70447"/>
                  </a:lnTo>
                  <a:cubicBezTo>
                    <a:pt x="106203" y="71400"/>
                    <a:pt x="106870" y="72257"/>
                    <a:pt x="107441" y="73209"/>
                  </a:cubicBezTo>
                  <a:lnTo>
                    <a:pt x="148208" y="131502"/>
                  </a:ln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59" name="Google Shape;459;p15"/>
            <p:cNvSpPr/>
            <p:nvPr/>
          </p:nvSpPr>
          <p:spPr>
            <a:xfrm>
              <a:off x="5821203" y="2718815"/>
              <a:ext cx="53625" cy="178689"/>
            </a:xfrm>
            <a:custGeom>
              <a:rect b="b" l="l" r="r" t="t"/>
              <a:pathLst>
                <a:path extrusionOk="0" h="178689" w="53625">
                  <a:moveTo>
                    <a:pt x="0" y="1810"/>
                  </a:moveTo>
                  <a:lnTo>
                    <a:pt x="15716" y="0"/>
                  </a:lnTo>
                  <a:lnTo>
                    <a:pt x="53626" y="172117"/>
                  </a:lnTo>
                  <a:lnTo>
                    <a:pt x="0" y="178689"/>
                  </a:lnTo>
                  <a:lnTo>
                    <a:pt x="0" y="1810"/>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60" name="Google Shape;460;p15"/>
            <p:cNvSpPr/>
            <p:nvPr/>
          </p:nvSpPr>
          <p:spPr>
            <a:xfrm>
              <a:off x="5858351" y="2707481"/>
              <a:ext cx="112680" cy="170402"/>
            </a:xfrm>
            <a:custGeom>
              <a:rect b="b" l="l" r="r" t="t"/>
              <a:pathLst>
                <a:path extrusionOk="0" h="170402" w="112680">
                  <a:moveTo>
                    <a:pt x="13335" y="0"/>
                  </a:moveTo>
                  <a:lnTo>
                    <a:pt x="0" y="7429"/>
                  </a:lnTo>
                  <a:lnTo>
                    <a:pt x="67056" y="170402"/>
                  </a:lnTo>
                  <a:lnTo>
                    <a:pt x="112681" y="145733"/>
                  </a:lnTo>
                  <a:lnTo>
                    <a:pt x="13335" y="0"/>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61" name="Google Shape;461;p15"/>
            <p:cNvSpPr/>
            <p:nvPr/>
          </p:nvSpPr>
          <p:spPr>
            <a:xfrm>
              <a:off x="5821203" y="2638139"/>
              <a:ext cx="58769" cy="101726"/>
            </a:xfrm>
            <a:custGeom>
              <a:rect b="b" l="l" r="r" t="t"/>
              <a:pathLst>
                <a:path extrusionOk="0" h="101726" w="58769">
                  <a:moveTo>
                    <a:pt x="58483" y="84440"/>
                  </a:moveTo>
                  <a:cubicBezTo>
                    <a:pt x="55215" y="80125"/>
                    <a:pt x="49243" y="78944"/>
                    <a:pt x="44576" y="81678"/>
                  </a:cubicBezTo>
                  <a:cubicBezTo>
                    <a:pt x="41109" y="85459"/>
                    <a:pt x="40042" y="90860"/>
                    <a:pt x="41814" y="95680"/>
                  </a:cubicBezTo>
                  <a:cubicBezTo>
                    <a:pt x="38670" y="87012"/>
                    <a:pt x="30288" y="83392"/>
                    <a:pt x="25240" y="86155"/>
                  </a:cubicBezTo>
                  <a:cubicBezTo>
                    <a:pt x="20792" y="89869"/>
                    <a:pt x="19259" y="96023"/>
                    <a:pt x="21430" y="101395"/>
                  </a:cubicBezTo>
                  <a:cubicBezTo>
                    <a:pt x="19868" y="94813"/>
                    <a:pt x="13410" y="90622"/>
                    <a:pt x="6762" y="91870"/>
                  </a:cubicBezTo>
                  <a:cubicBezTo>
                    <a:pt x="3171" y="93003"/>
                    <a:pt x="475" y="95994"/>
                    <a:pt x="-287" y="99680"/>
                  </a:cubicBezTo>
                  <a:lnTo>
                    <a:pt x="-287" y="-332"/>
                  </a:lnTo>
                  <a:close/>
                </a:path>
              </a:pathLst>
            </a:custGeom>
            <a:solidFill>
              <a:srgbClr val="FFC2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62" name="Google Shape;462;p15"/>
            <p:cNvSpPr/>
            <p:nvPr/>
          </p:nvSpPr>
          <p:spPr>
            <a:xfrm>
              <a:off x="5819744" y="2833659"/>
              <a:ext cx="550003" cy="1388677"/>
            </a:xfrm>
            <a:custGeom>
              <a:rect b="b" l="l" r="r" t="t"/>
              <a:pathLst>
                <a:path extrusionOk="0" h="1388677" w="550003">
                  <a:moveTo>
                    <a:pt x="549717" y="1284618"/>
                  </a:moveTo>
                  <a:cubicBezTo>
                    <a:pt x="534353" y="1294781"/>
                    <a:pt x="519304" y="1305411"/>
                    <a:pt x="504568" y="1316527"/>
                  </a:cubicBezTo>
                  <a:cubicBezTo>
                    <a:pt x="493996" y="1324528"/>
                    <a:pt x="483423" y="1332624"/>
                    <a:pt x="473136" y="1341006"/>
                  </a:cubicBezTo>
                  <a:cubicBezTo>
                    <a:pt x="469040" y="1344340"/>
                    <a:pt x="465040" y="1347578"/>
                    <a:pt x="461039" y="1351007"/>
                  </a:cubicBezTo>
                  <a:lnTo>
                    <a:pt x="459134" y="1352531"/>
                  </a:lnTo>
                  <a:cubicBezTo>
                    <a:pt x="450276" y="1359961"/>
                    <a:pt x="441513" y="1367486"/>
                    <a:pt x="432940" y="1375296"/>
                  </a:cubicBezTo>
                  <a:cubicBezTo>
                    <a:pt x="428368" y="1379297"/>
                    <a:pt x="423415" y="1383392"/>
                    <a:pt x="419415" y="1387583"/>
                  </a:cubicBezTo>
                  <a:lnTo>
                    <a:pt x="418653" y="1388345"/>
                  </a:lnTo>
                  <a:lnTo>
                    <a:pt x="418653" y="1388345"/>
                  </a:lnTo>
                  <a:lnTo>
                    <a:pt x="414462" y="1375010"/>
                  </a:lnTo>
                  <a:lnTo>
                    <a:pt x="399984" y="1329290"/>
                  </a:lnTo>
                  <a:lnTo>
                    <a:pt x="349978" y="1170509"/>
                  </a:lnTo>
                  <a:lnTo>
                    <a:pt x="349978" y="1170509"/>
                  </a:lnTo>
                  <a:lnTo>
                    <a:pt x="245393" y="839896"/>
                  </a:lnTo>
                  <a:lnTo>
                    <a:pt x="2125" y="67609"/>
                  </a:lnTo>
                  <a:lnTo>
                    <a:pt x="2601" y="67609"/>
                  </a:lnTo>
                  <a:cubicBezTo>
                    <a:pt x="1848" y="66409"/>
                    <a:pt x="1305" y="65085"/>
                    <a:pt x="982" y="63704"/>
                  </a:cubicBezTo>
                  <a:cubicBezTo>
                    <a:pt x="-485" y="59208"/>
                    <a:pt x="-685" y="54398"/>
                    <a:pt x="410" y="49797"/>
                  </a:cubicBezTo>
                  <a:lnTo>
                    <a:pt x="410" y="49797"/>
                  </a:lnTo>
                  <a:cubicBezTo>
                    <a:pt x="620" y="48987"/>
                    <a:pt x="877" y="48197"/>
                    <a:pt x="1172" y="47416"/>
                  </a:cubicBezTo>
                  <a:cubicBezTo>
                    <a:pt x="3344" y="40929"/>
                    <a:pt x="8049" y="35605"/>
                    <a:pt x="14221" y="32652"/>
                  </a:cubicBezTo>
                  <a:cubicBezTo>
                    <a:pt x="15498" y="31995"/>
                    <a:pt x="16841" y="31452"/>
                    <a:pt x="18222" y="31033"/>
                  </a:cubicBezTo>
                  <a:cubicBezTo>
                    <a:pt x="18736" y="30804"/>
                    <a:pt x="19279" y="30642"/>
                    <a:pt x="19841" y="30557"/>
                  </a:cubicBezTo>
                  <a:cubicBezTo>
                    <a:pt x="29052" y="28413"/>
                    <a:pt x="38691" y="31404"/>
                    <a:pt x="45082" y="38367"/>
                  </a:cubicBezTo>
                  <a:cubicBezTo>
                    <a:pt x="46749" y="40215"/>
                    <a:pt x="48130" y="42301"/>
                    <a:pt x="49178" y="44558"/>
                  </a:cubicBezTo>
                  <a:lnTo>
                    <a:pt x="49845" y="44558"/>
                  </a:lnTo>
                  <a:cubicBezTo>
                    <a:pt x="49321" y="41596"/>
                    <a:pt x="49321" y="38567"/>
                    <a:pt x="49845" y="35605"/>
                  </a:cubicBezTo>
                  <a:lnTo>
                    <a:pt x="49845" y="35605"/>
                  </a:lnTo>
                  <a:cubicBezTo>
                    <a:pt x="52521" y="21498"/>
                    <a:pt x="66123" y="12221"/>
                    <a:pt x="80239" y="14897"/>
                  </a:cubicBezTo>
                  <a:cubicBezTo>
                    <a:pt x="88326" y="16431"/>
                    <a:pt x="95222" y="21708"/>
                    <a:pt x="98803" y="29128"/>
                  </a:cubicBezTo>
                  <a:lnTo>
                    <a:pt x="99470" y="29128"/>
                  </a:lnTo>
                  <a:cubicBezTo>
                    <a:pt x="98527" y="23746"/>
                    <a:pt x="99327" y="18212"/>
                    <a:pt x="101756" y="13316"/>
                  </a:cubicBezTo>
                  <a:lnTo>
                    <a:pt x="101756" y="13316"/>
                  </a:lnTo>
                  <a:cubicBezTo>
                    <a:pt x="104966" y="7116"/>
                    <a:pt x="110519" y="2448"/>
                    <a:pt x="117186" y="362"/>
                  </a:cubicBezTo>
                  <a:lnTo>
                    <a:pt x="118139" y="362"/>
                  </a:lnTo>
                  <a:lnTo>
                    <a:pt x="118139" y="362"/>
                  </a:lnTo>
                  <a:lnTo>
                    <a:pt x="118901" y="362"/>
                  </a:lnTo>
                  <a:cubicBezTo>
                    <a:pt x="125902" y="-1285"/>
                    <a:pt x="133274" y="29"/>
                    <a:pt x="139285" y="3982"/>
                  </a:cubicBezTo>
                  <a:lnTo>
                    <a:pt x="139285" y="3982"/>
                  </a:lnTo>
                  <a:cubicBezTo>
                    <a:pt x="140313" y="4639"/>
                    <a:pt x="141275" y="5401"/>
                    <a:pt x="142142" y="6268"/>
                  </a:cubicBezTo>
                  <a:cubicBezTo>
                    <a:pt x="145581" y="9354"/>
                    <a:pt x="148143" y="13297"/>
                    <a:pt x="149572" y="17698"/>
                  </a:cubicBezTo>
                  <a:lnTo>
                    <a:pt x="149572" y="17698"/>
                  </a:lnTo>
                  <a:lnTo>
                    <a:pt x="149572" y="18650"/>
                  </a:lnTo>
                  <a:lnTo>
                    <a:pt x="149572" y="19603"/>
                  </a:lnTo>
                  <a:lnTo>
                    <a:pt x="149572" y="19603"/>
                  </a:lnTo>
                  <a:lnTo>
                    <a:pt x="149572" y="19603"/>
                  </a:lnTo>
                  <a:cubicBezTo>
                    <a:pt x="149572" y="20174"/>
                    <a:pt x="149572" y="20555"/>
                    <a:pt x="149572" y="21032"/>
                  </a:cubicBezTo>
                  <a:lnTo>
                    <a:pt x="149572" y="21032"/>
                  </a:lnTo>
                  <a:close/>
                </a:path>
              </a:pathLst>
            </a:custGeom>
            <a:solidFill>
              <a:srgbClr val="FFC2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63" name="Google Shape;463;p15"/>
            <p:cNvSpPr/>
            <p:nvPr/>
          </p:nvSpPr>
          <p:spPr>
            <a:xfrm>
              <a:off x="5819360" y="2863875"/>
              <a:ext cx="459805" cy="1358462"/>
            </a:xfrm>
            <a:custGeom>
              <a:rect b="b" l="l" r="r" t="t"/>
              <a:pathLst>
                <a:path extrusionOk="0" h="1358462" w="459805">
                  <a:moveTo>
                    <a:pt x="451898" y="1298313"/>
                  </a:moveTo>
                  <a:lnTo>
                    <a:pt x="459519" y="1322316"/>
                  </a:lnTo>
                  <a:cubicBezTo>
                    <a:pt x="450660" y="1329746"/>
                    <a:pt x="441897" y="1337270"/>
                    <a:pt x="433325" y="1345081"/>
                  </a:cubicBezTo>
                  <a:cubicBezTo>
                    <a:pt x="428753" y="1349081"/>
                    <a:pt x="423800" y="1353177"/>
                    <a:pt x="419799" y="1357368"/>
                  </a:cubicBezTo>
                  <a:lnTo>
                    <a:pt x="419037" y="1358130"/>
                  </a:lnTo>
                  <a:lnTo>
                    <a:pt x="415799" y="1348033"/>
                  </a:lnTo>
                  <a:lnTo>
                    <a:pt x="400749" y="1300408"/>
                  </a:lnTo>
                  <a:lnTo>
                    <a:pt x="350743" y="1141627"/>
                  </a:lnTo>
                  <a:lnTo>
                    <a:pt x="247111" y="813014"/>
                  </a:lnTo>
                  <a:lnTo>
                    <a:pt x="247111" y="813014"/>
                  </a:lnTo>
                  <a:lnTo>
                    <a:pt x="2509" y="37298"/>
                  </a:lnTo>
                  <a:lnTo>
                    <a:pt x="2509" y="37298"/>
                  </a:lnTo>
                  <a:cubicBezTo>
                    <a:pt x="1766" y="36079"/>
                    <a:pt x="1194" y="34765"/>
                    <a:pt x="795" y="33393"/>
                  </a:cubicBezTo>
                  <a:lnTo>
                    <a:pt x="128" y="31012"/>
                  </a:lnTo>
                  <a:cubicBezTo>
                    <a:pt x="128" y="31012"/>
                    <a:pt x="128" y="31012"/>
                    <a:pt x="128" y="30440"/>
                  </a:cubicBezTo>
                  <a:cubicBezTo>
                    <a:pt x="-425" y="27287"/>
                    <a:pt x="-425" y="24068"/>
                    <a:pt x="128" y="20915"/>
                  </a:cubicBezTo>
                  <a:cubicBezTo>
                    <a:pt x="128" y="19867"/>
                    <a:pt x="604" y="18915"/>
                    <a:pt x="890" y="17867"/>
                  </a:cubicBezTo>
                  <a:cubicBezTo>
                    <a:pt x="2966" y="11190"/>
                    <a:pt x="7681" y="5647"/>
                    <a:pt x="13939" y="2532"/>
                  </a:cubicBezTo>
                  <a:cubicBezTo>
                    <a:pt x="15215" y="1875"/>
                    <a:pt x="16558" y="1332"/>
                    <a:pt x="17939" y="913"/>
                  </a:cubicBezTo>
                  <a:cubicBezTo>
                    <a:pt x="18454" y="684"/>
                    <a:pt x="18997" y="522"/>
                    <a:pt x="19559" y="437"/>
                  </a:cubicBezTo>
                  <a:cubicBezTo>
                    <a:pt x="28607" y="-1812"/>
                    <a:pt x="38161" y="951"/>
                    <a:pt x="44610" y="7675"/>
                  </a:cubicBezTo>
                  <a:lnTo>
                    <a:pt x="44610" y="8247"/>
                  </a:lnTo>
                  <a:lnTo>
                    <a:pt x="47181" y="16343"/>
                  </a:lnTo>
                  <a:lnTo>
                    <a:pt x="50610" y="27487"/>
                  </a:lnTo>
                  <a:lnTo>
                    <a:pt x="441135" y="1268119"/>
                  </a:lnTo>
                  <a:lnTo>
                    <a:pt x="441135" y="1268119"/>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64" name="Google Shape;464;p15"/>
            <p:cNvSpPr/>
            <p:nvPr/>
          </p:nvSpPr>
          <p:spPr>
            <a:xfrm>
              <a:off x="5918832" y="2832960"/>
              <a:ext cx="450915" cy="1317749"/>
            </a:xfrm>
            <a:custGeom>
              <a:rect b="b" l="l" r="r" t="t"/>
              <a:pathLst>
                <a:path extrusionOk="0" h="1317749" w="450915">
                  <a:moveTo>
                    <a:pt x="52294" y="21445"/>
                  </a:moveTo>
                  <a:lnTo>
                    <a:pt x="450629" y="1285508"/>
                  </a:lnTo>
                  <a:cubicBezTo>
                    <a:pt x="435265" y="1295671"/>
                    <a:pt x="420216" y="1306301"/>
                    <a:pt x="405481" y="1317417"/>
                  </a:cubicBezTo>
                  <a:lnTo>
                    <a:pt x="2192" y="37257"/>
                  </a:lnTo>
                  <a:lnTo>
                    <a:pt x="2192" y="37257"/>
                  </a:lnTo>
                  <a:cubicBezTo>
                    <a:pt x="1535" y="36038"/>
                    <a:pt x="992" y="34761"/>
                    <a:pt x="573" y="33447"/>
                  </a:cubicBezTo>
                  <a:cubicBezTo>
                    <a:pt x="297" y="32647"/>
                    <a:pt x="97" y="31818"/>
                    <a:pt x="1" y="30970"/>
                  </a:cubicBezTo>
                  <a:lnTo>
                    <a:pt x="1" y="29923"/>
                  </a:lnTo>
                  <a:lnTo>
                    <a:pt x="1" y="29923"/>
                  </a:lnTo>
                  <a:cubicBezTo>
                    <a:pt x="-827" y="24465"/>
                    <a:pt x="144" y="18883"/>
                    <a:pt x="2764" y="14016"/>
                  </a:cubicBezTo>
                  <a:lnTo>
                    <a:pt x="2764" y="14016"/>
                  </a:lnTo>
                  <a:cubicBezTo>
                    <a:pt x="6354" y="7710"/>
                    <a:pt x="12212" y="3015"/>
                    <a:pt x="19147" y="871"/>
                  </a:cubicBezTo>
                  <a:lnTo>
                    <a:pt x="19147" y="871"/>
                  </a:lnTo>
                  <a:lnTo>
                    <a:pt x="19908" y="871"/>
                  </a:lnTo>
                  <a:cubicBezTo>
                    <a:pt x="25938" y="-938"/>
                    <a:pt x="32405" y="-700"/>
                    <a:pt x="38292" y="1538"/>
                  </a:cubicBezTo>
                  <a:cubicBezTo>
                    <a:pt x="38920" y="1767"/>
                    <a:pt x="39530" y="2052"/>
                    <a:pt x="40102" y="2395"/>
                  </a:cubicBezTo>
                  <a:cubicBezTo>
                    <a:pt x="42759" y="3643"/>
                    <a:pt x="45178" y="5358"/>
                    <a:pt x="47245" y="7444"/>
                  </a:cubicBezTo>
                  <a:lnTo>
                    <a:pt x="50674" y="18302"/>
                  </a:lnTo>
                  <a:lnTo>
                    <a:pt x="50674" y="18302"/>
                  </a:lnTo>
                  <a:lnTo>
                    <a:pt x="51436" y="20493"/>
                  </a:lnTo>
                  <a:lnTo>
                    <a:pt x="51436" y="20493"/>
                  </a:ln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465" name="Google Shape;465;p15"/>
          <p:cNvGrpSpPr/>
          <p:nvPr/>
        </p:nvGrpSpPr>
        <p:grpSpPr>
          <a:xfrm>
            <a:off x="1593216" y="2365339"/>
            <a:ext cx="720154" cy="1088229"/>
            <a:chOff x="5581650" y="2652140"/>
            <a:chExt cx="1024984" cy="1548860"/>
          </a:xfrm>
        </p:grpSpPr>
        <p:sp>
          <p:nvSpPr>
            <p:cNvPr id="466" name="Google Shape;466;p15"/>
            <p:cNvSpPr/>
            <p:nvPr/>
          </p:nvSpPr>
          <p:spPr>
            <a:xfrm>
              <a:off x="5611796" y="2709287"/>
              <a:ext cx="176831" cy="187645"/>
            </a:xfrm>
            <a:custGeom>
              <a:rect b="b" l="l" r="r" t="t"/>
              <a:pathLst>
                <a:path extrusionOk="0" h="187645" w="176831">
                  <a:moveTo>
                    <a:pt x="176505" y="95366"/>
                  </a:moveTo>
                  <a:lnTo>
                    <a:pt x="49917" y="187282"/>
                  </a:lnTo>
                  <a:lnTo>
                    <a:pt x="27629" y="120607"/>
                  </a:lnTo>
                  <a:lnTo>
                    <a:pt x="2292" y="42216"/>
                  </a:lnTo>
                  <a:lnTo>
                    <a:pt x="-184" y="34691"/>
                  </a:lnTo>
                  <a:cubicBezTo>
                    <a:pt x="-537" y="30986"/>
                    <a:pt x="1092" y="27367"/>
                    <a:pt x="4102" y="25166"/>
                  </a:cubicBezTo>
                  <a:cubicBezTo>
                    <a:pt x="9979" y="21947"/>
                    <a:pt x="17332" y="23823"/>
                    <a:pt x="20961" y="29452"/>
                  </a:cubicBezTo>
                  <a:cubicBezTo>
                    <a:pt x="17227" y="25014"/>
                    <a:pt x="16761" y="18670"/>
                    <a:pt x="19818" y="13736"/>
                  </a:cubicBezTo>
                  <a:cubicBezTo>
                    <a:pt x="25257" y="9336"/>
                    <a:pt x="33239" y="10184"/>
                    <a:pt x="37630" y="15622"/>
                  </a:cubicBezTo>
                  <a:cubicBezTo>
                    <a:pt x="38097" y="16194"/>
                    <a:pt x="38516" y="16803"/>
                    <a:pt x="38868" y="17451"/>
                  </a:cubicBezTo>
                  <a:cubicBezTo>
                    <a:pt x="35678" y="13412"/>
                    <a:pt x="35020" y="7935"/>
                    <a:pt x="37154" y="3259"/>
                  </a:cubicBezTo>
                  <a:cubicBezTo>
                    <a:pt x="40735" y="-809"/>
                    <a:pt x="46803" y="-1551"/>
                    <a:pt x="51251" y="1544"/>
                  </a:cubicBezTo>
                  <a:lnTo>
                    <a:pt x="57728" y="6402"/>
                  </a:lnTo>
                  <a:cubicBezTo>
                    <a:pt x="58385" y="6774"/>
                    <a:pt x="58985" y="7221"/>
                    <a:pt x="59538" y="7735"/>
                  </a:cubicBezTo>
                  <a:lnTo>
                    <a:pt x="90875" y="30976"/>
                  </a:lnTo>
                  <a:lnTo>
                    <a:pt x="95828" y="34691"/>
                  </a:lnTo>
                  <a:lnTo>
                    <a:pt x="111449" y="46312"/>
                  </a:lnTo>
                  <a:lnTo>
                    <a:pt x="116783" y="50312"/>
                  </a:lnTo>
                  <a:cubicBezTo>
                    <a:pt x="117707" y="50922"/>
                    <a:pt x="118602" y="51589"/>
                    <a:pt x="119450" y="52312"/>
                  </a:cubicBezTo>
                  <a:lnTo>
                    <a:pt x="176600" y="94794"/>
                  </a:ln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67" name="Google Shape;467;p15"/>
            <p:cNvSpPr/>
            <p:nvPr/>
          </p:nvSpPr>
          <p:spPr>
            <a:xfrm>
              <a:off x="5607748" y="2723959"/>
              <a:ext cx="104774" cy="174497"/>
            </a:xfrm>
            <a:custGeom>
              <a:rect b="b" l="l" r="r" t="t"/>
              <a:pathLst>
                <a:path extrusionOk="0" h="174497" w="104774">
                  <a:moveTo>
                    <a:pt x="0" y="6668"/>
                  </a:moveTo>
                  <a:lnTo>
                    <a:pt x="14383" y="0"/>
                  </a:lnTo>
                  <a:lnTo>
                    <a:pt x="104775" y="151352"/>
                  </a:lnTo>
                  <a:lnTo>
                    <a:pt x="56007" y="174498"/>
                  </a:lnTo>
                  <a:lnTo>
                    <a:pt x="0" y="6668"/>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68" name="Google Shape;468;p15"/>
            <p:cNvSpPr/>
            <p:nvPr/>
          </p:nvSpPr>
          <p:spPr>
            <a:xfrm>
              <a:off x="5641181" y="2702241"/>
              <a:ext cx="150685" cy="144684"/>
            </a:xfrm>
            <a:custGeom>
              <a:rect b="b" l="l" r="r" t="t"/>
              <a:pathLst>
                <a:path extrusionOk="0" h="144684" w="150685">
                  <a:moveTo>
                    <a:pt x="10287" y="0"/>
                  </a:moveTo>
                  <a:lnTo>
                    <a:pt x="0" y="11240"/>
                  </a:lnTo>
                  <a:lnTo>
                    <a:pt x="115157" y="144685"/>
                  </a:lnTo>
                  <a:lnTo>
                    <a:pt x="150686" y="106775"/>
                  </a:lnTo>
                  <a:lnTo>
                    <a:pt x="10287" y="0"/>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69" name="Google Shape;469;p15"/>
            <p:cNvSpPr/>
            <p:nvPr/>
          </p:nvSpPr>
          <p:spPr>
            <a:xfrm>
              <a:off x="5581650" y="2652140"/>
              <a:ext cx="82676" cy="95250"/>
            </a:xfrm>
            <a:custGeom>
              <a:rect b="b" l="l" r="r" t="t"/>
              <a:pathLst>
                <a:path extrusionOk="0" h="95250" w="82676">
                  <a:moveTo>
                    <a:pt x="82445" y="61835"/>
                  </a:moveTo>
                  <a:cubicBezTo>
                    <a:pt x="77997" y="58739"/>
                    <a:pt x="71930" y="59482"/>
                    <a:pt x="68348" y="63550"/>
                  </a:cubicBezTo>
                  <a:cubicBezTo>
                    <a:pt x="66167" y="68217"/>
                    <a:pt x="66834" y="73722"/>
                    <a:pt x="70063" y="77742"/>
                  </a:cubicBezTo>
                  <a:cubicBezTo>
                    <a:pt x="66529" y="71703"/>
                    <a:pt x="58776" y="69665"/>
                    <a:pt x="52737" y="73198"/>
                  </a:cubicBezTo>
                  <a:cubicBezTo>
                    <a:pt x="52299" y="73446"/>
                    <a:pt x="51889" y="73722"/>
                    <a:pt x="51489" y="74027"/>
                  </a:cubicBezTo>
                  <a:cubicBezTo>
                    <a:pt x="48336" y="78942"/>
                    <a:pt x="48803" y="85343"/>
                    <a:pt x="52632" y="89743"/>
                  </a:cubicBezTo>
                  <a:cubicBezTo>
                    <a:pt x="49013" y="84114"/>
                    <a:pt x="41678" y="82209"/>
                    <a:pt x="35773" y="85362"/>
                  </a:cubicBezTo>
                  <a:cubicBezTo>
                    <a:pt x="32811" y="87600"/>
                    <a:pt x="31191" y="91191"/>
                    <a:pt x="31487" y="94887"/>
                  </a:cubicBezTo>
                  <a:lnTo>
                    <a:pt x="-232" y="-363"/>
                  </a:lnTo>
                  <a:close/>
                </a:path>
              </a:pathLst>
            </a:custGeom>
            <a:solidFill>
              <a:srgbClr val="FF482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70" name="Google Shape;470;p15"/>
            <p:cNvSpPr/>
            <p:nvPr/>
          </p:nvSpPr>
          <p:spPr>
            <a:xfrm>
              <a:off x="5658290" y="2797341"/>
              <a:ext cx="922341" cy="1208777"/>
            </a:xfrm>
            <a:custGeom>
              <a:rect b="b" l="l" r="r" t="t"/>
              <a:pathLst>
                <a:path extrusionOk="0" h="1208777" w="922341">
                  <a:moveTo>
                    <a:pt x="922110" y="1100496"/>
                  </a:moveTo>
                  <a:cubicBezTo>
                    <a:pt x="918014" y="1103735"/>
                    <a:pt x="914014" y="1107068"/>
                    <a:pt x="910013" y="1110498"/>
                  </a:cubicBezTo>
                  <a:lnTo>
                    <a:pt x="908108" y="1112021"/>
                  </a:lnTo>
                  <a:cubicBezTo>
                    <a:pt x="899250" y="1119356"/>
                    <a:pt x="890487" y="1126976"/>
                    <a:pt x="881915" y="1134786"/>
                  </a:cubicBezTo>
                  <a:cubicBezTo>
                    <a:pt x="877342" y="1138787"/>
                    <a:pt x="872390" y="1142883"/>
                    <a:pt x="868389" y="1147074"/>
                  </a:cubicBezTo>
                  <a:cubicBezTo>
                    <a:pt x="868113" y="1147302"/>
                    <a:pt x="867855" y="1147559"/>
                    <a:pt x="867627" y="1147835"/>
                  </a:cubicBezTo>
                  <a:lnTo>
                    <a:pt x="867627" y="1147835"/>
                  </a:lnTo>
                  <a:cubicBezTo>
                    <a:pt x="859054" y="1155770"/>
                    <a:pt x="850673" y="1163866"/>
                    <a:pt x="842481" y="1172124"/>
                  </a:cubicBezTo>
                  <a:cubicBezTo>
                    <a:pt x="837337" y="1177268"/>
                    <a:pt x="832194" y="1182507"/>
                    <a:pt x="827146" y="1187745"/>
                  </a:cubicBezTo>
                  <a:cubicBezTo>
                    <a:pt x="820573" y="1194508"/>
                    <a:pt x="814096" y="1201366"/>
                    <a:pt x="808096" y="1208415"/>
                  </a:cubicBezTo>
                  <a:lnTo>
                    <a:pt x="808096" y="1208415"/>
                  </a:lnTo>
                  <a:lnTo>
                    <a:pt x="746374" y="1125261"/>
                  </a:lnTo>
                  <a:lnTo>
                    <a:pt x="745516" y="1124118"/>
                  </a:lnTo>
                  <a:lnTo>
                    <a:pt x="7424" y="104372"/>
                  </a:lnTo>
                  <a:lnTo>
                    <a:pt x="7424" y="104372"/>
                  </a:lnTo>
                  <a:lnTo>
                    <a:pt x="7424" y="104372"/>
                  </a:lnTo>
                  <a:cubicBezTo>
                    <a:pt x="6386" y="103438"/>
                    <a:pt x="5462" y="102381"/>
                    <a:pt x="4662" y="101228"/>
                  </a:cubicBezTo>
                  <a:cubicBezTo>
                    <a:pt x="1890" y="97399"/>
                    <a:pt x="214" y="92885"/>
                    <a:pt x="-196" y="88179"/>
                  </a:cubicBezTo>
                  <a:lnTo>
                    <a:pt x="-196" y="88179"/>
                  </a:lnTo>
                  <a:cubicBezTo>
                    <a:pt x="-243" y="87350"/>
                    <a:pt x="-243" y="86531"/>
                    <a:pt x="-196" y="85703"/>
                  </a:cubicBezTo>
                  <a:lnTo>
                    <a:pt x="-196" y="85703"/>
                  </a:lnTo>
                  <a:cubicBezTo>
                    <a:pt x="-129" y="81521"/>
                    <a:pt x="985" y="77435"/>
                    <a:pt x="3043" y="73796"/>
                  </a:cubicBezTo>
                  <a:lnTo>
                    <a:pt x="4471" y="71415"/>
                  </a:lnTo>
                  <a:lnTo>
                    <a:pt x="5519" y="70082"/>
                  </a:lnTo>
                  <a:cubicBezTo>
                    <a:pt x="6319" y="68901"/>
                    <a:pt x="7281" y="67843"/>
                    <a:pt x="8377" y="66938"/>
                  </a:cubicBezTo>
                  <a:cubicBezTo>
                    <a:pt x="9100" y="66167"/>
                    <a:pt x="9901" y="65462"/>
                    <a:pt x="10758" y="64843"/>
                  </a:cubicBezTo>
                  <a:lnTo>
                    <a:pt x="12282" y="63890"/>
                  </a:lnTo>
                  <a:cubicBezTo>
                    <a:pt x="20311" y="58995"/>
                    <a:pt x="30341" y="58775"/>
                    <a:pt x="38571" y="63319"/>
                  </a:cubicBezTo>
                  <a:cubicBezTo>
                    <a:pt x="40781" y="64548"/>
                    <a:pt x="42771" y="66119"/>
                    <a:pt x="44476" y="67986"/>
                  </a:cubicBezTo>
                  <a:lnTo>
                    <a:pt x="45048" y="67510"/>
                  </a:lnTo>
                  <a:cubicBezTo>
                    <a:pt x="43629" y="64805"/>
                    <a:pt x="42695" y="61871"/>
                    <a:pt x="42286" y="58842"/>
                  </a:cubicBezTo>
                  <a:cubicBezTo>
                    <a:pt x="40371" y="44612"/>
                    <a:pt x="50353" y="31515"/>
                    <a:pt x="64584" y="29600"/>
                  </a:cubicBezTo>
                  <a:cubicBezTo>
                    <a:pt x="72785" y="28496"/>
                    <a:pt x="81024" y="31363"/>
                    <a:pt x="86767" y="37316"/>
                  </a:cubicBezTo>
                  <a:lnTo>
                    <a:pt x="86767" y="37316"/>
                  </a:lnTo>
                  <a:lnTo>
                    <a:pt x="87244" y="37316"/>
                  </a:lnTo>
                  <a:cubicBezTo>
                    <a:pt x="84758" y="32715"/>
                    <a:pt x="83767" y="27457"/>
                    <a:pt x="84386" y="22266"/>
                  </a:cubicBezTo>
                  <a:cubicBezTo>
                    <a:pt x="84338" y="22076"/>
                    <a:pt x="84338" y="21885"/>
                    <a:pt x="84386" y="21695"/>
                  </a:cubicBezTo>
                  <a:cubicBezTo>
                    <a:pt x="85358" y="14675"/>
                    <a:pt x="89139" y="8341"/>
                    <a:pt x="94864" y="4169"/>
                  </a:cubicBezTo>
                  <a:lnTo>
                    <a:pt x="95530" y="4169"/>
                  </a:lnTo>
                  <a:cubicBezTo>
                    <a:pt x="101836" y="-127"/>
                    <a:pt x="109694" y="-1451"/>
                    <a:pt x="117057" y="549"/>
                  </a:cubicBezTo>
                  <a:cubicBezTo>
                    <a:pt x="118295" y="787"/>
                    <a:pt x="119486" y="1245"/>
                    <a:pt x="120581" y="1883"/>
                  </a:cubicBezTo>
                  <a:cubicBezTo>
                    <a:pt x="124896" y="3692"/>
                    <a:pt x="128620" y="6655"/>
                    <a:pt x="131344" y="10455"/>
                  </a:cubicBezTo>
                  <a:lnTo>
                    <a:pt x="132583" y="12360"/>
                  </a:lnTo>
                  <a:lnTo>
                    <a:pt x="132583" y="12360"/>
                  </a:lnTo>
                  <a:cubicBezTo>
                    <a:pt x="132840" y="12751"/>
                    <a:pt x="133068" y="13170"/>
                    <a:pt x="133249" y="13598"/>
                  </a:cubicBezTo>
                  <a:lnTo>
                    <a:pt x="133249" y="13598"/>
                  </a:lnTo>
                  <a:lnTo>
                    <a:pt x="475483" y="486229"/>
                  </a:lnTo>
                  <a:lnTo>
                    <a:pt x="475483" y="486229"/>
                  </a:lnTo>
                  <a:lnTo>
                    <a:pt x="476340" y="487372"/>
                  </a:lnTo>
                  <a:lnTo>
                    <a:pt x="476340" y="487372"/>
                  </a:lnTo>
                  <a:lnTo>
                    <a:pt x="604737" y="664632"/>
                  </a:lnTo>
                  <a:lnTo>
                    <a:pt x="604737" y="664632"/>
                  </a:lnTo>
                  <a:lnTo>
                    <a:pt x="746374" y="857990"/>
                  </a:lnTo>
                  <a:lnTo>
                    <a:pt x="746374" y="857990"/>
                  </a:lnTo>
                  <a:lnTo>
                    <a:pt x="798571" y="929999"/>
                  </a:lnTo>
                  <a:lnTo>
                    <a:pt x="798571" y="929999"/>
                  </a:lnTo>
                  <a:lnTo>
                    <a:pt x="799237" y="930761"/>
                  </a:lnTo>
                  <a:lnTo>
                    <a:pt x="883057" y="1046585"/>
                  </a:lnTo>
                  <a:lnTo>
                    <a:pt x="883057" y="1046585"/>
                  </a:lnTo>
                  <a:lnTo>
                    <a:pt x="890773" y="1057348"/>
                  </a:lnTo>
                  <a:lnTo>
                    <a:pt x="890773" y="1057348"/>
                  </a:lnTo>
                  <a:close/>
                </a:path>
              </a:pathLst>
            </a:custGeom>
            <a:solidFill>
              <a:srgbClr val="FF482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71" name="Google Shape;471;p15"/>
            <p:cNvSpPr/>
            <p:nvPr/>
          </p:nvSpPr>
          <p:spPr>
            <a:xfrm>
              <a:off x="6605777" y="4199286"/>
              <a:ext cx="857" cy="1714"/>
            </a:xfrm>
            <a:custGeom>
              <a:rect b="b" l="l" r="r" t="t"/>
              <a:pathLst>
                <a:path extrusionOk="0" h="1714" w="857">
                  <a:moveTo>
                    <a:pt x="857" y="1715"/>
                  </a:moveTo>
                  <a:lnTo>
                    <a:pt x="286" y="953"/>
                  </a:lnTo>
                  <a:lnTo>
                    <a:pt x="0" y="0"/>
                  </a:lnTo>
                  <a:lnTo>
                    <a:pt x="572" y="762"/>
                  </a:lnTo>
                  <a:lnTo>
                    <a:pt x="857" y="1715"/>
                  </a:lnTo>
                  <a:close/>
                </a:path>
              </a:pathLst>
            </a:custGeom>
            <a:solidFill>
              <a:srgbClr val="FF482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72" name="Google Shape;472;p15"/>
            <p:cNvSpPr/>
            <p:nvPr/>
          </p:nvSpPr>
          <p:spPr>
            <a:xfrm>
              <a:off x="5658981" y="2856994"/>
              <a:ext cx="841735" cy="1149315"/>
            </a:xfrm>
            <a:custGeom>
              <a:rect b="b" l="l" r="r" t="t"/>
              <a:pathLst>
                <a:path extrusionOk="0" h="1149315" w="841735">
                  <a:moveTo>
                    <a:pt x="841504" y="1112662"/>
                  </a:moveTo>
                  <a:cubicBezTo>
                    <a:pt x="836361" y="1117806"/>
                    <a:pt x="831217" y="1123044"/>
                    <a:pt x="826169" y="1128283"/>
                  </a:cubicBezTo>
                  <a:cubicBezTo>
                    <a:pt x="819597" y="1135046"/>
                    <a:pt x="813120" y="1141904"/>
                    <a:pt x="807119" y="1148952"/>
                  </a:cubicBezTo>
                  <a:lnTo>
                    <a:pt x="745683" y="1064275"/>
                  </a:lnTo>
                  <a:lnTo>
                    <a:pt x="744826" y="1063132"/>
                  </a:lnTo>
                  <a:lnTo>
                    <a:pt x="6924" y="44528"/>
                  </a:lnTo>
                  <a:lnTo>
                    <a:pt x="6924" y="44528"/>
                  </a:lnTo>
                  <a:cubicBezTo>
                    <a:pt x="5933" y="43567"/>
                    <a:pt x="5038" y="42519"/>
                    <a:pt x="4257" y="41385"/>
                  </a:cubicBezTo>
                  <a:cubicBezTo>
                    <a:pt x="3771" y="40718"/>
                    <a:pt x="3323" y="40014"/>
                    <a:pt x="2923" y="39290"/>
                  </a:cubicBezTo>
                  <a:lnTo>
                    <a:pt x="2923" y="38718"/>
                  </a:lnTo>
                  <a:cubicBezTo>
                    <a:pt x="1209" y="35804"/>
                    <a:pt x="142" y="32556"/>
                    <a:pt x="-220" y="29193"/>
                  </a:cubicBezTo>
                  <a:lnTo>
                    <a:pt x="-220" y="29193"/>
                  </a:lnTo>
                  <a:cubicBezTo>
                    <a:pt x="-220" y="28241"/>
                    <a:pt x="-220" y="27288"/>
                    <a:pt x="-220" y="26336"/>
                  </a:cubicBezTo>
                  <a:lnTo>
                    <a:pt x="-220" y="26336"/>
                  </a:lnTo>
                  <a:cubicBezTo>
                    <a:pt x="-353" y="21897"/>
                    <a:pt x="666" y="17497"/>
                    <a:pt x="2733" y="13572"/>
                  </a:cubicBezTo>
                  <a:lnTo>
                    <a:pt x="4161" y="11191"/>
                  </a:lnTo>
                  <a:lnTo>
                    <a:pt x="5209" y="9858"/>
                  </a:lnTo>
                  <a:cubicBezTo>
                    <a:pt x="6009" y="8676"/>
                    <a:pt x="6971" y="7619"/>
                    <a:pt x="8067" y="6714"/>
                  </a:cubicBezTo>
                  <a:cubicBezTo>
                    <a:pt x="8791" y="5943"/>
                    <a:pt x="9591" y="5238"/>
                    <a:pt x="10448" y="4619"/>
                  </a:cubicBezTo>
                  <a:lnTo>
                    <a:pt x="11972" y="3666"/>
                  </a:lnTo>
                  <a:cubicBezTo>
                    <a:pt x="19792" y="-1344"/>
                    <a:pt x="29717" y="-1706"/>
                    <a:pt x="37880" y="2714"/>
                  </a:cubicBezTo>
                  <a:lnTo>
                    <a:pt x="37880" y="2714"/>
                  </a:lnTo>
                  <a:lnTo>
                    <a:pt x="42928" y="9762"/>
                  </a:lnTo>
                  <a:lnTo>
                    <a:pt x="49691" y="19287"/>
                  </a:lnTo>
                  <a:lnTo>
                    <a:pt x="659291" y="861202"/>
                  </a:lnTo>
                  <a:lnTo>
                    <a:pt x="660053" y="862345"/>
                  </a:lnTo>
                  <a:lnTo>
                    <a:pt x="788831" y="1039701"/>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73" name="Google Shape;473;p15"/>
            <p:cNvSpPr/>
            <p:nvPr/>
          </p:nvSpPr>
          <p:spPr>
            <a:xfrm>
              <a:off x="5742780" y="2795836"/>
              <a:ext cx="837851" cy="1136654"/>
            </a:xfrm>
            <a:custGeom>
              <a:rect b="b" l="l" r="r" t="t"/>
              <a:pathLst>
                <a:path extrusionOk="0" h="1136654" w="837851">
                  <a:moveTo>
                    <a:pt x="837620" y="1102001"/>
                  </a:moveTo>
                  <a:cubicBezTo>
                    <a:pt x="833524" y="1105240"/>
                    <a:pt x="829523" y="1108574"/>
                    <a:pt x="825523" y="1112003"/>
                  </a:cubicBezTo>
                  <a:lnTo>
                    <a:pt x="823618" y="1113527"/>
                  </a:lnTo>
                  <a:cubicBezTo>
                    <a:pt x="814759" y="1120861"/>
                    <a:pt x="805997" y="1128481"/>
                    <a:pt x="797424" y="1136291"/>
                  </a:cubicBezTo>
                  <a:lnTo>
                    <a:pt x="764848" y="1091333"/>
                  </a:lnTo>
                  <a:lnTo>
                    <a:pt x="764182" y="1090476"/>
                  </a:lnTo>
                  <a:lnTo>
                    <a:pt x="752561" y="1074379"/>
                  </a:lnTo>
                  <a:lnTo>
                    <a:pt x="611782" y="880069"/>
                  </a:lnTo>
                  <a:lnTo>
                    <a:pt x="483385" y="702618"/>
                  </a:lnTo>
                  <a:lnTo>
                    <a:pt x="482528" y="701570"/>
                  </a:lnTo>
                  <a:lnTo>
                    <a:pt x="7039" y="45012"/>
                  </a:lnTo>
                  <a:lnTo>
                    <a:pt x="7039" y="45012"/>
                  </a:lnTo>
                  <a:cubicBezTo>
                    <a:pt x="5954" y="44126"/>
                    <a:pt x="5020" y="43060"/>
                    <a:pt x="4277" y="41869"/>
                  </a:cubicBezTo>
                  <a:cubicBezTo>
                    <a:pt x="3753" y="41259"/>
                    <a:pt x="3306" y="40593"/>
                    <a:pt x="2944" y="39868"/>
                  </a:cubicBezTo>
                  <a:lnTo>
                    <a:pt x="2467" y="39011"/>
                  </a:lnTo>
                  <a:lnTo>
                    <a:pt x="2467" y="39011"/>
                  </a:lnTo>
                  <a:cubicBezTo>
                    <a:pt x="77" y="34278"/>
                    <a:pt x="-752" y="28915"/>
                    <a:pt x="86" y="23676"/>
                  </a:cubicBezTo>
                  <a:cubicBezTo>
                    <a:pt x="39" y="23486"/>
                    <a:pt x="39" y="23295"/>
                    <a:pt x="86" y="23105"/>
                  </a:cubicBezTo>
                  <a:cubicBezTo>
                    <a:pt x="1324" y="15913"/>
                    <a:pt x="5325" y="9484"/>
                    <a:pt x="11230" y="5198"/>
                  </a:cubicBezTo>
                  <a:lnTo>
                    <a:pt x="11230" y="5198"/>
                  </a:lnTo>
                  <a:cubicBezTo>
                    <a:pt x="16536" y="1292"/>
                    <a:pt x="23032" y="-660"/>
                    <a:pt x="29614" y="-327"/>
                  </a:cubicBezTo>
                  <a:lnTo>
                    <a:pt x="31519" y="-327"/>
                  </a:lnTo>
                  <a:cubicBezTo>
                    <a:pt x="34443" y="-13"/>
                    <a:pt x="37281" y="825"/>
                    <a:pt x="39901" y="2150"/>
                  </a:cubicBezTo>
                  <a:lnTo>
                    <a:pt x="49426" y="14913"/>
                  </a:lnTo>
                  <a:lnTo>
                    <a:pt x="391659" y="487543"/>
                  </a:lnTo>
                  <a:lnTo>
                    <a:pt x="391659" y="487543"/>
                  </a:lnTo>
                  <a:lnTo>
                    <a:pt x="392516" y="488687"/>
                  </a:lnTo>
                  <a:lnTo>
                    <a:pt x="392516" y="488687"/>
                  </a:lnTo>
                  <a:lnTo>
                    <a:pt x="520913" y="665947"/>
                  </a:lnTo>
                  <a:lnTo>
                    <a:pt x="520913" y="665947"/>
                  </a:lnTo>
                  <a:lnTo>
                    <a:pt x="661883" y="859495"/>
                  </a:lnTo>
                  <a:lnTo>
                    <a:pt x="661883" y="859495"/>
                  </a:lnTo>
                  <a:lnTo>
                    <a:pt x="714080" y="931504"/>
                  </a:lnTo>
                  <a:lnTo>
                    <a:pt x="714080" y="931504"/>
                  </a:lnTo>
                  <a:lnTo>
                    <a:pt x="714747" y="932266"/>
                  </a:lnTo>
                  <a:lnTo>
                    <a:pt x="798567" y="1048090"/>
                  </a:lnTo>
                  <a:lnTo>
                    <a:pt x="798567" y="1048090"/>
                  </a:lnTo>
                  <a:lnTo>
                    <a:pt x="806282" y="1058853"/>
                  </a:lnTo>
                  <a:lnTo>
                    <a:pt x="806282" y="1058853"/>
                  </a:ln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474" name="Google Shape;474;p15"/>
          <p:cNvGrpSpPr/>
          <p:nvPr/>
        </p:nvGrpSpPr>
        <p:grpSpPr>
          <a:xfrm>
            <a:off x="1676057" y="1929831"/>
            <a:ext cx="606253" cy="1377938"/>
            <a:chOff x="5662611" y="2447924"/>
            <a:chExt cx="862870" cy="1961198"/>
          </a:xfrm>
        </p:grpSpPr>
        <p:sp>
          <p:nvSpPr>
            <p:cNvPr id="475" name="Google Shape;475;p15"/>
            <p:cNvSpPr/>
            <p:nvPr/>
          </p:nvSpPr>
          <p:spPr>
            <a:xfrm>
              <a:off x="5670898" y="2519475"/>
              <a:ext cx="158877" cy="184100"/>
            </a:xfrm>
            <a:custGeom>
              <a:rect b="b" l="l" r="r" t="t"/>
              <a:pathLst>
                <a:path extrusionOk="0" h="184100" w="158877">
                  <a:moveTo>
                    <a:pt x="158632" y="123221"/>
                  </a:moveTo>
                  <a:lnTo>
                    <a:pt x="14995" y="183799"/>
                  </a:lnTo>
                  <a:lnTo>
                    <a:pt x="8328" y="113696"/>
                  </a:lnTo>
                  <a:lnTo>
                    <a:pt x="517" y="32066"/>
                  </a:lnTo>
                  <a:lnTo>
                    <a:pt x="-245" y="24161"/>
                  </a:lnTo>
                  <a:cubicBezTo>
                    <a:pt x="232" y="20398"/>
                    <a:pt x="2660" y="17179"/>
                    <a:pt x="6137" y="15683"/>
                  </a:cubicBezTo>
                  <a:cubicBezTo>
                    <a:pt x="12586" y="13893"/>
                    <a:pt x="19320" y="17388"/>
                    <a:pt x="21568" y="23684"/>
                  </a:cubicBezTo>
                  <a:cubicBezTo>
                    <a:pt x="18939" y="18531"/>
                    <a:pt x="19901" y="12283"/>
                    <a:pt x="23949" y="8158"/>
                  </a:cubicBezTo>
                  <a:cubicBezTo>
                    <a:pt x="28711" y="4730"/>
                    <a:pt x="37379" y="7492"/>
                    <a:pt x="41284" y="15969"/>
                  </a:cubicBezTo>
                  <a:cubicBezTo>
                    <a:pt x="39084" y="11292"/>
                    <a:pt x="39665" y="5787"/>
                    <a:pt x="42808" y="1681"/>
                  </a:cubicBezTo>
                  <a:cubicBezTo>
                    <a:pt x="47218" y="-1462"/>
                    <a:pt x="53276" y="-804"/>
                    <a:pt x="56905" y="3206"/>
                  </a:cubicBezTo>
                  <a:lnTo>
                    <a:pt x="62144" y="9397"/>
                  </a:lnTo>
                  <a:lnTo>
                    <a:pt x="63573" y="11111"/>
                  </a:lnTo>
                  <a:lnTo>
                    <a:pt x="88814" y="40829"/>
                  </a:lnTo>
                  <a:lnTo>
                    <a:pt x="92815" y="45592"/>
                  </a:lnTo>
                  <a:lnTo>
                    <a:pt x="105387" y="60451"/>
                  </a:lnTo>
                  <a:lnTo>
                    <a:pt x="109769" y="65499"/>
                  </a:lnTo>
                  <a:cubicBezTo>
                    <a:pt x="110521" y="66309"/>
                    <a:pt x="111217" y="67175"/>
                    <a:pt x="111865" y="68071"/>
                  </a:cubicBezTo>
                  <a:lnTo>
                    <a:pt x="157870" y="122268"/>
                  </a:ln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76" name="Google Shape;476;p15"/>
            <p:cNvSpPr/>
            <p:nvPr/>
          </p:nvSpPr>
          <p:spPr>
            <a:xfrm>
              <a:off x="5670422" y="2526410"/>
              <a:ext cx="69437" cy="179451"/>
            </a:xfrm>
            <a:custGeom>
              <a:rect b="b" l="l" r="r" t="t"/>
              <a:pathLst>
                <a:path extrusionOk="0" h="179451" w="69437">
                  <a:moveTo>
                    <a:pt x="0" y="3334"/>
                  </a:moveTo>
                  <a:lnTo>
                    <a:pt x="15526" y="0"/>
                  </a:lnTo>
                  <a:lnTo>
                    <a:pt x="69437" y="167831"/>
                  </a:lnTo>
                  <a:lnTo>
                    <a:pt x="16669" y="179451"/>
                  </a:lnTo>
                  <a:lnTo>
                    <a:pt x="0" y="3334"/>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77" name="Google Shape;477;p15"/>
            <p:cNvSpPr/>
            <p:nvPr/>
          </p:nvSpPr>
          <p:spPr>
            <a:xfrm>
              <a:off x="5706903" y="2511932"/>
              <a:ext cx="125158" cy="164592"/>
            </a:xfrm>
            <a:custGeom>
              <a:rect b="b" l="l" r="r" t="t"/>
              <a:pathLst>
                <a:path extrusionOk="0" h="164592" w="125158">
                  <a:moveTo>
                    <a:pt x="12573" y="0"/>
                  </a:moveTo>
                  <a:lnTo>
                    <a:pt x="0" y="8668"/>
                  </a:lnTo>
                  <a:lnTo>
                    <a:pt x="82010" y="164592"/>
                  </a:lnTo>
                  <a:lnTo>
                    <a:pt x="125159" y="135731"/>
                  </a:lnTo>
                  <a:lnTo>
                    <a:pt x="12573" y="0"/>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78" name="Google Shape;478;p15"/>
            <p:cNvSpPr/>
            <p:nvPr/>
          </p:nvSpPr>
          <p:spPr>
            <a:xfrm>
              <a:off x="5662611" y="2447924"/>
              <a:ext cx="66675" cy="99536"/>
            </a:xfrm>
            <a:custGeom>
              <a:rect b="b" l="l" r="r" t="t"/>
              <a:pathLst>
                <a:path extrusionOk="0" h="99536" w="66675">
                  <a:moveTo>
                    <a:pt x="66430" y="78376"/>
                  </a:moveTo>
                  <a:cubicBezTo>
                    <a:pt x="62763" y="74356"/>
                    <a:pt x="56677" y="73699"/>
                    <a:pt x="52238" y="76852"/>
                  </a:cubicBezTo>
                  <a:cubicBezTo>
                    <a:pt x="49133" y="80976"/>
                    <a:pt x="48581" y="86481"/>
                    <a:pt x="50809" y="91139"/>
                  </a:cubicBezTo>
                  <a:cubicBezTo>
                    <a:pt x="48723" y="84405"/>
                    <a:pt x="41580" y="80633"/>
                    <a:pt x="34846" y="82719"/>
                  </a:cubicBezTo>
                  <a:cubicBezTo>
                    <a:pt x="34379" y="82871"/>
                    <a:pt x="33922" y="83033"/>
                    <a:pt x="33474" y="83233"/>
                  </a:cubicBezTo>
                  <a:cubicBezTo>
                    <a:pt x="29397" y="87377"/>
                    <a:pt x="28407" y="93654"/>
                    <a:pt x="30997" y="98854"/>
                  </a:cubicBezTo>
                  <a:cubicBezTo>
                    <a:pt x="28778" y="92520"/>
                    <a:pt x="22034" y="88977"/>
                    <a:pt x="15567" y="90758"/>
                  </a:cubicBezTo>
                  <a:cubicBezTo>
                    <a:pt x="12148" y="92310"/>
                    <a:pt x="9766" y="95511"/>
                    <a:pt x="9280" y="99235"/>
                  </a:cubicBezTo>
                  <a:lnTo>
                    <a:pt x="-245" y="-301"/>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79" name="Google Shape;479;p15"/>
            <p:cNvSpPr/>
            <p:nvPr/>
          </p:nvSpPr>
          <p:spPr>
            <a:xfrm>
              <a:off x="5684392" y="2629896"/>
              <a:ext cx="841089" cy="1779035"/>
            </a:xfrm>
            <a:custGeom>
              <a:rect b="b" l="l" r="r" t="t"/>
              <a:pathLst>
                <a:path extrusionOk="0" h="1779035" w="841089">
                  <a:moveTo>
                    <a:pt x="840845" y="1661768"/>
                  </a:moveTo>
                  <a:lnTo>
                    <a:pt x="838940" y="1663292"/>
                  </a:lnTo>
                  <a:cubicBezTo>
                    <a:pt x="830081" y="1670722"/>
                    <a:pt x="821318" y="1678246"/>
                    <a:pt x="812746" y="1686057"/>
                  </a:cubicBezTo>
                  <a:cubicBezTo>
                    <a:pt x="808174" y="1690057"/>
                    <a:pt x="803221" y="1694153"/>
                    <a:pt x="799220" y="1698344"/>
                  </a:cubicBezTo>
                  <a:lnTo>
                    <a:pt x="798459" y="1699106"/>
                  </a:lnTo>
                  <a:lnTo>
                    <a:pt x="798459" y="1699106"/>
                  </a:lnTo>
                  <a:cubicBezTo>
                    <a:pt x="789886" y="1707040"/>
                    <a:pt x="781504" y="1715137"/>
                    <a:pt x="773312" y="1723395"/>
                  </a:cubicBezTo>
                  <a:cubicBezTo>
                    <a:pt x="768169" y="1728538"/>
                    <a:pt x="763026" y="1733777"/>
                    <a:pt x="757977" y="1739016"/>
                  </a:cubicBezTo>
                  <a:cubicBezTo>
                    <a:pt x="751405" y="1745779"/>
                    <a:pt x="744928" y="1752732"/>
                    <a:pt x="738927" y="1759685"/>
                  </a:cubicBezTo>
                  <a:lnTo>
                    <a:pt x="738927" y="1759685"/>
                  </a:lnTo>
                  <a:cubicBezTo>
                    <a:pt x="733117" y="1765972"/>
                    <a:pt x="727402" y="1772448"/>
                    <a:pt x="721782" y="1778735"/>
                  </a:cubicBezTo>
                  <a:lnTo>
                    <a:pt x="721782" y="1778735"/>
                  </a:lnTo>
                  <a:lnTo>
                    <a:pt x="677777" y="1673960"/>
                  </a:lnTo>
                  <a:lnTo>
                    <a:pt x="677205" y="1672722"/>
                  </a:lnTo>
                  <a:lnTo>
                    <a:pt x="591480" y="1472506"/>
                  </a:lnTo>
                  <a:lnTo>
                    <a:pt x="498135" y="1251240"/>
                  </a:lnTo>
                  <a:lnTo>
                    <a:pt x="407267" y="1036356"/>
                  </a:lnTo>
                  <a:lnTo>
                    <a:pt x="407267" y="1036356"/>
                  </a:lnTo>
                  <a:lnTo>
                    <a:pt x="3788" y="79665"/>
                  </a:lnTo>
                  <a:lnTo>
                    <a:pt x="3788" y="79665"/>
                  </a:lnTo>
                  <a:cubicBezTo>
                    <a:pt x="3026" y="78513"/>
                    <a:pt x="2359" y="77303"/>
                    <a:pt x="1787" y="76046"/>
                  </a:cubicBezTo>
                  <a:cubicBezTo>
                    <a:pt x="-89" y="71664"/>
                    <a:pt x="-680" y="66845"/>
                    <a:pt x="73" y="62139"/>
                  </a:cubicBezTo>
                  <a:lnTo>
                    <a:pt x="73" y="62139"/>
                  </a:lnTo>
                  <a:cubicBezTo>
                    <a:pt x="178" y="61273"/>
                    <a:pt x="340" y="60415"/>
                    <a:pt x="549" y="59568"/>
                  </a:cubicBezTo>
                  <a:lnTo>
                    <a:pt x="549" y="59568"/>
                  </a:lnTo>
                  <a:cubicBezTo>
                    <a:pt x="2073" y="53148"/>
                    <a:pt x="6035" y="47585"/>
                    <a:pt x="11598" y="44042"/>
                  </a:cubicBezTo>
                  <a:cubicBezTo>
                    <a:pt x="12389" y="43480"/>
                    <a:pt x="13217" y="42966"/>
                    <a:pt x="14075" y="42518"/>
                  </a:cubicBezTo>
                  <a:lnTo>
                    <a:pt x="15884" y="41661"/>
                  </a:lnTo>
                  <a:lnTo>
                    <a:pt x="18361" y="40804"/>
                  </a:lnTo>
                  <a:cubicBezTo>
                    <a:pt x="29734" y="37412"/>
                    <a:pt x="41964" y="42156"/>
                    <a:pt x="48079" y="52329"/>
                  </a:cubicBezTo>
                  <a:lnTo>
                    <a:pt x="48746" y="52329"/>
                  </a:lnTo>
                  <a:cubicBezTo>
                    <a:pt x="47879" y="49233"/>
                    <a:pt x="47622" y="45994"/>
                    <a:pt x="47984" y="42804"/>
                  </a:cubicBezTo>
                  <a:lnTo>
                    <a:pt x="47984" y="42804"/>
                  </a:lnTo>
                  <a:cubicBezTo>
                    <a:pt x="49832" y="28564"/>
                    <a:pt x="62881" y="18515"/>
                    <a:pt x="77121" y="20372"/>
                  </a:cubicBezTo>
                  <a:cubicBezTo>
                    <a:pt x="84702" y="21353"/>
                    <a:pt x="91465" y="25620"/>
                    <a:pt x="95609" y="32040"/>
                  </a:cubicBezTo>
                  <a:lnTo>
                    <a:pt x="95609" y="32040"/>
                  </a:lnTo>
                  <a:lnTo>
                    <a:pt x="96085" y="32040"/>
                  </a:lnTo>
                  <a:cubicBezTo>
                    <a:pt x="94780" y="26973"/>
                    <a:pt x="95009" y="21639"/>
                    <a:pt x="96752" y="16705"/>
                  </a:cubicBezTo>
                  <a:lnTo>
                    <a:pt x="97609" y="14895"/>
                  </a:lnTo>
                  <a:cubicBezTo>
                    <a:pt x="100247" y="8885"/>
                    <a:pt x="105086" y="4113"/>
                    <a:pt x="111134" y="1560"/>
                  </a:cubicBezTo>
                  <a:lnTo>
                    <a:pt x="111134" y="1560"/>
                  </a:lnTo>
                  <a:cubicBezTo>
                    <a:pt x="118326" y="-1297"/>
                    <a:pt x="126403" y="-849"/>
                    <a:pt x="133233" y="2799"/>
                  </a:cubicBezTo>
                  <a:lnTo>
                    <a:pt x="133233" y="2799"/>
                  </a:lnTo>
                  <a:cubicBezTo>
                    <a:pt x="134309" y="3380"/>
                    <a:pt x="135328" y="4046"/>
                    <a:pt x="136280" y="4799"/>
                  </a:cubicBezTo>
                  <a:cubicBezTo>
                    <a:pt x="140052" y="7552"/>
                    <a:pt x="143014" y="11266"/>
                    <a:pt x="144853" y="15562"/>
                  </a:cubicBezTo>
                  <a:lnTo>
                    <a:pt x="144853" y="15562"/>
                  </a:lnTo>
                  <a:cubicBezTo>
                    <a:pt x="144853" y="16229"/>
                    <a:pt x="145425" y="16991"/>
                    <a:pt x="145615" y="17658"/>
                  </a:cubicBezTo>
                  <a:cubicBezTo>
                    <a:pt x="145805" y="18324"/>
                    <a:pt x="145615" y="17658"/>
                    <a:pt x="145615" y="17658"/>
                  </a:cubicBezTo>
                  <a:lnTo>
                    <a:pt x="145615" y="19087"/>
                  </a:lnTo>
                  <a:lnTo>
                    <a:pt x="145615" y="19087"/>
                  </a:lnTo>
                  <a:lnTo>
                    <a:pt x="625199" y="1150656"/>
                  </a:lnTo>
                  <a:lnTo>
                    <a:pt x="626532" y="1153705"/>
                  </a:lnTo>
                  <a:lnTo>
                    <a:pt x="626532" y="1153705"/>
                  </a:lnTo>
                  <a:lnTo>
                    <a:pt x="813984" y="1598331"/>
                  </a:lnTo>
                  <a:lnTo>
                    <a:pt x="813984" y="1598331"/>
                  </a:lnTo>
                  <a:lnTo>
                    <a:pt x="831225" y="163948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80" name="Google Shape;480;p15"/>
            <p:cNvSpPr/>
            <p:nvPr/>
          </p:nvSpPr>
          <p:spPr>
            <a:xfrm>
              <a:off x="5684857" y="2669913"/>
              <a:ext cx="757471" cy="1739209"/>
            </a:xfrm>
            <a:custGeom>
              <a:rect b="b" l="l" r="r" t="t"/>
              <a:pathLst>
                <a:path extrusionOk="0" h="1739209" w="757471">
                  <a:moveTo>
                    <a:pt x="757227" y="1699189"/>
                  </a:moveTo>
                  <a:cubicBezTo>
                    <a:pt x="750655" y="1705952"/>
                    <a:pt x="744178" y="1712905"/>
                    <a:pt x="738177" y="1719858"/>
                  </a:cubicBezTo>
                  <a:lnTo>
                    <a:pt x="738177" y="1719858"/>
                  </a:lnTo>
                  <a:cubicBezTo>
                    <a:pt x="732367" y="1726145"/>
                    <a:pt x="726652" y="1732622"/>
                    <a:pt x="721032" y="1738908"/>
                  </a:cubicBezTo>
                  <a:lnTo>
                    <a:pt x="676741" y="1636515"/>
                  </a:lnTo>
                  <a:lnTo>
                    <a:pt x="676169" y="1635181"/>
                  </a:lnTo>
                  <a:lnTo>
                    <a:pt x="591111" y="1433537"/>
                  </a:lnTo>
                  <a:lnTo>
                    <a:pt x="497861" y="1212366"/>
                  </a:lnTo>
                  <a:lnTo>
                    <a:pt x="407278" y="997578"/>
                  </a:lnTo>
                  <a:lnTo>
                    <a:pt x="407278" y="997578"/>
                  </a:lnTo>
                  <a:lnTo>
                    <a:pt x="3609" y="39553"/>
                  </a:lnTo>
                  <a:lnTo>
                    <a:pt x="3609" y="39553"/>
                  </a:lnTo>
                  <a:cubicBezTo>
                    <a:pt x="2828" y="38382"/>
                    <a:pt x="2161" y="37134"/>
                    <a:pt x="1609" y="35838"/>
                  </a:cubicBezTo>
                  <a:cubicBezTo>
                    <a:pt x="1285" y="35095"/>
                    <a:pt x="999" y="34334"/>
                    <a:pt x="751" y="33553"/>
                  </a:cubicBezTo>
                  <a:cubicBezTo>
                    <a:pt x="761" y="33333"/>
                    <a:pt x="761" y="33105"/>
                    <a:pt x="751" y="32886"/>
                  </a:cubicBezTo>
                  <a:lnTo>
                    <a:pt x="751" y="32886"/>
                  </a:lnTo>
                  <a:cubicBezTo>
                    <a:pt x="-154" y="29800"/>
                    <a:pt x="-449" y="26561"/>
                    <a:pt x="-106" y="23361"/>
                  </a:cubicBezTo>
                  <a:lnTo>
                    <a:pt x="-106" y="23361"/>
                  </a:lnTo>
                  <a:cubicBezTo>
                    <a:pt x="-201" y="22380"/>
                    <a:pt x="-201" y="21389"/>
                    <a:pt x="-106" y="20408"/>
                  </a:cubicBezTo>
                  <a:cubicBezTo>
                    <a:pt x="1218" y="13731"/>
                    <a:pt x="5161" y="7863"/>
                    <a:pt x="10848" y="4120"/>
                  </a:cubicBezTo>
                  <a:cubicBezTo>
                    <a:pt x="11638" y="3558"/>
                    <a:pt x="12467" y="3044"/>
                    <a:pt x="13324" y="2596"/>
                  </a:cubicBezTo>
                  <a:lnTo>
                    <a:pt x="15134" y="1739"/>
                  </a:lnTo>
                  <a:lnTo>
                    <a:pt x="17611" y="882"/>
                  </a:lnTo>
                  <a:cubicBezTo>
                    <a:pt x="26212" y="-1814"/>
                    <a:pt x="35603" y="167"/>
                    <a:pt x="42376" y="6120"/>
                  </a:cubicBezTo>
                  <a:lnTo>
                    <a:pt x="42376" y="6597"/>
                  </a:lnTo>
                  <a:lnTo>
                    <a:pt x="45709" y="14503"/>
                  </a:lnTo>
                  <a:lnTo>
                    <a:pt x="50186" y="25170"/>
                  </a:lnTo>
                  <a:lnTo>
                    <a:pt x="535199" y="1175219"/>
                  </a:lnTo>
                  <a:lnTo>
                    <a:pt x="535199" y="1175219"/>
                  </a:lnTo>
                  <a:lnTo>
                    <a:pt x="625782" y="1390008"/>
                  </a:lnTo>
                  <a:lnTo>
                    <a:pt x="719032" y="1611178"/>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81" name="Google Shape;481;p15"/>
            <p:cNvSpPr/>
            <p:nvPr/>
          </p:nvSpPr>
          <p:spPr>
            <a:xfrm>
              <a:off x="5780615" y="2628871"/>
              <a:ext cx="744866" cy="1699669"/>
            </a:xfrm>
            <a:custGeom>
              <a:rect b="b" l="l" r="r" t="t"/>
              <a:pathLst>
                <a:path extrusionOk="0" h="1699669" w="744866">
                  <a:moveTo>
                    <a:pt x="735097" y="1640314"/>
                  </a:moveTo>
                  <a:lnTo>
                    <a:pt x="744622" y="1662793"/>
                  </a:lnTo>
                  <a:lnTo>
                    <a:pt x="742717" y="1664317"/>
                  </a:lnTo>
                  <a:cubicBezTo>
                    <a:pt x="733858" y="1671746"/>
                    <a:pt x="725096" y="1679271"/>
                    <a:pt x="716523" y="1687081"/>
                  </a:cubicBezTo>
                  <a:cubicBezTo>
                    <a:pt x="711951" y="1691082"/>
                    <a:pt x="706998" y="1695178"/>
                    <a:pt x="702998" y="1699369"/>
                  </a:cubicBezTo>
                  <a:lnTo>
                    <a:pt x="698997" y="1689844"/>
                  </a:lnTo>
                  <a:lnTo>
                    <a:pt x="697759" y="1686796"/>
                  </a:lnTo>
                  <a:lnTo>
                    <a:pt x="671660" y="1624883"/>
                  </a:lnTo>
                  <a:lnTo>
                    <a:pt x="580982" y="1410380"/>
                  </a:lnTo>
                  <a:lnTo>
                    <a:pt x="580982" y="1410380"/>
                  </a:lnTo>
                  <a:lnTo>
                    <a:pt x="3291" y="40304"/>
                  </a:lnTo>
                  <a:lnTo>
                    <a:pt x="3291" y="40304"/>
                  </a:lnTo>
                  <a:cubicBezTo>
                    <a:pt x="2510" y="39161"/>
                    <a:pt x="1843" y="37951"/>
                    <a:pt x="1291" y="36685"/>
                  </a:cubicBezTo>
                  <a:lnTo>
                    <a:pt x="433" y="34303"/>
                  </a:lnTo>
                  <a:cubicBezTo>
                    <a:pt x="433" y="34303"/>
                    <a:pt x="433" y="33732"/>
                    <a:pt x="433" y="33541"/>
                  </a:cubicBezTo>
                  <a:cubicBezTo>
                    <a:pt x="433" y="33351"/>
                    <a:pt x="433" y="33541"/>
                    <a:pt x="433" y="32970"/>
                  </a:cubicBezTo>
                  <a:cubicBezTo>
                    <a:pt x="-767" y="27798"/>
                    <a:pt x="-367" y="22388"/>
                    <a:pt x="1577" y="17444"/>
                  </a:cubicBezTo>
                  <a:lnTo>
                    <a:pt x="2434" y="15634"/>
                  </a:lnTo>
                  <a:cubicBezTo>
                    <a:pt x="5348" y="9643"/>
                    <a:pt x="10273" y="4862"/>
                    <a:pt x="16340" y="2109"/>
                  </a:cubicBezTo>
                  <a:lnTo>
                    <a:pt x="17102" y="2109"/>
                  </a:lnTo>
                  <a:cubicBezTo>
                    <a:pt x="23103" y="-558"/>
                    <a:pt x="29847" y="-1025"/>
                    <a:pt x="36152" y="775"/>
                  </a:cubicBezTo>
                  <a:lnTo>
                    <a:pt x="38153" y="1442"/>
                  </a:lnTo>
                  <a:cubicBezTo>
                    <a:pt x="40915" y="2471"/>
                    <a:pt x="43496" y="3947"/>
                    <a:pt x="45772" y="5824"/>
                  </a:cubicBezTo>
                  <a:lnTo>
                    <a:pt x="50249" y="16396"/>
                  </a:lnTo>
                  <a:lnTo>
                    <a:pt x="50249" y="16396"/>
                  </a:lnTo>
                  <a:lnTo>
                    <a:pt x="51202" y="18778"/>
                  </a:lnTo>
                  <a:lnTo>
                    <a:pt x="51773" y="20111"/>
                  </a:lnTo>
                  <a:lnTo>
                    <a:pt x="528976" y="1151681"/>
                  </a:lnTo>
                  <a:lnTo>
                    <a:pt x="530309" y="1154729"/>
                  </a:lnTo>
                  <a:lnTo>
                    <a:pt x="530309" y="1154729"/>
                  </a:lnTo>
                  <a:lnTo>
                    <a:pt x="717761" y="1599356"/>
                  </a:lnTo>
                  <a:lnTo>
                    <a:pt x="717761" y="1599356"/>
                  </a:ln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sp>
        <p:nvSpPr>
          <p:cNvPr id="482" name="Google Shape;482;p15"/>
          <p:cNvSpPr txBox="1"/>
          <p:nvPr>
            <p:ph type="title"/>
          </p:nvPr>
        </p:nvSpPr>
        <p:spPr>
          <a:xfrm>
            <a:off x="4931063" y="1773750"/>
            <a:ext cx="3844500" cy="21864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Clr>
                <a:schemeClr val="lt1"/>
              </a:buClr>
              <a:buSzPts val="7100"/>
              <a:buNone/>
              <a:defRPr sz="7100">
                <a:solidFill>
                  <a:schemeClr val="lt1"/>
                </a:solidFill>
              </a:defRPr>
            </a:lvl1pPr>
            <a:lvl2pPr lvl="1" rtl="0" algn="ctr">
              <a:spcBef>
                <a:spcPts val="0"/>
              </a:spcBef>
              <a:spcAft>
                <a:spcPts val="0"/>
              </a:spcAft>
              <a:buClr>
                <a:schemeClr val="lt1"/>
              </a:buClr>
              <a:buSzPts val="7100"/>
              <a:buNone/>
              <a:defRPr sz="7100">
                <a:solidFill>
                  <a:schemeClr val="lt1"/>
                </a:solidFill>
              </a:defRPr>
            </a:lvl2pPr>
            <a:lvl3pPr lvl="2" rtl="0" algn="ctr">
              <a:spcBef>
                <a:spcPts val="0"/>
              </a:spcBef>
              <a:spcAft>
                <a:spcPts val="0"/>
              </a:spcAft>
              <a:buClr>
                <a:schemeClr val="lt1"/>
              </a:buClr>
              <a:buSzPts val="7100"/>
              <a:buNone/>
              <a:defRPr sz="7100">
                <a:solidFill>
                  <a:schemeClr val="lt1"/>
                </a:solidFill>
              </a:defRPr>
            </a:lvl3pPr>
            <a:lvl4pPr lvl="3" rtl="0" algn="ctr">
              <a:spcBef>
                <a:spcPts val="0"/>
              </a:spcBef>
              <a:spcAft>
                <a:spcPts val="0"/>
              </a:spcAft>
              <a:buClr>
                <a:schemeClr val="lt1"/>
              </a:buClr>
              <a:buSzPts val="7100"/>
              <a:buNone/>
              <a:defRPr sz="7100">
                <a:solidFill>
                  <a:schemeClr val="lt1"/>
                </a:solidFill>
              </a:defRPr>
            </a:lvl4pPr>
            <a:lvl5pPr lvl="4" rtl="0" algn="ctr">
              <a:spcBef>
                <a:spcPts val="0"/>
              </a:spcBef>
              <a:spcAft>
                <a:spcPts val="0"/>
              </a:spcAft>
              <a:buClr>
                <a:schemeClr val="lt1"/>
              </a:buClr>
              <a:buSzPts val="7100"/>
              <a:buNone/>
              <a:defRPr sz="7100">
                <a:solidFill>
                  <a:schemeClr val="lt1"/>
                </a:solidFill>
              </a:defRPr>
            </a:lvl5pPr>
            <a:lvl6pPr lvl="5" rtl="0" algn="ctr">
              <a:spcBef>
                <a:spcPts val="0"/>
              </a:spcBef>
              <a:spcAft>
                <a:spcPts val="0"/>
              </a:spcAft>
              <a:buClr>
                <a:schemeClr val="lt1"/>
              </a:buClr>
              <a:buSzPts val="7100"/>
              <a:buNone/>
              <a:defRPr sz="7100">
                <a:solidFill>
                  <a:schemeClr val="lt1"/>
                </a:solidFill>
              </a:defRPr>
            </a:lvl6pPr>
            <a:lvl7pPr lvl="6" rtl="0" algn="ctr">
              <a:spcBef>
                <a:spcPts val="0"/>
              </a:spcBef>
              <a:spcAft>
                <a:spcPts val="0"/>
              </a:spcAft>
              <a:buClr>
                <a:schemeClr val="lt1"/>
              </a:buClr>
              <a:buSzPts val="7100"/>
              <a:buNone/>
              <a:defRPr sz="7100">
                <a:solidFill>
                  <a:schemeClr val="lt1"/>
                </a:solidFill>
              </a:defRPr>
            </a:lvl7pPr>
            <a:lvl8pPr lvl="7" rtl="0" algn="ctr">
              <a:spcBef>
                <a:spcPts val="0"/>
              </a:spcBef>
              <a:spcAft>
                <a:spcPts val="0"/>
              </a:spcAft>
              <a:buClr>
                <a:schemeClr val="lt1"/>
              </a:buClr>
              <a:buSzPts val="7100"/>
              <a:buNone/>
              <a:defRPr sz="7100">
                <a:solidFill>
                  <a:schemeClr val="lt1"/>
                </a:solidFill>
              </a:defRPr>
            </a:lvl8pPr>
            <a:lvl9pPr lvl="8" rtl="0" algn="ctr">
              <a:spcBef>
                <a:spcPts val="0"/>
              </a:spcBef>
              <a:spcAft>
                <a:spcPts val="0"/>
              </a:spcAft>
              <a:buClr>
                <a:schemeClr val="lt1"/>
              </a:buClr>
              <a:buSzPts val="7100"/>
              <a:buNone/>
              <a:defRPr sz="7100">
                <a:solidFill>
                  <a:schemeClr val="lt1"/>
                </a:solidFill>
              </a:defRPr>
            </a:lvl9pPr>
          </a:lstStyle>
          <a:p/>
        </p:txBody>
      </p:sp>
      <p:grpSp>
        <p:nvGrpSpPr>
          <p:cNvPr id="483" name="Google Shape;483;p15"/>
          <p:cNvGrpSpPr/>
          <p:nvPr/>
        </p:nvGrpSpPr>
        <p:grpSpPr>
          <a:xfrm rot="-6361697">
            <a:off x="4268875" y="1390249"/>
            <a:ext cx="779942" cy="356518"/>
            <a:chOff x="5538486" y="3176626"/>
            <a:chExt cx="1110058" cy="507416"/>
          </a:xfrm>
        </p:grpSpPr>
        <p:sp>
          <p:nvSpPr>
            <p:cNvPr id="484" name="Google Shape;484;p15"/>
            <p:cNvSpPr/>
            <p:nvPr/>
          </p:nvSpPr>
          <p:spPr>
            <a:xfrm>
              <a:off x="6498811" y="3297364"/>
              <a:ext cx="149542" cy="93535"/>
            </a:xfrm>
            <a:custGeom>
              <a:rect b="b" l="l" r="r" t="t"/>
              <a:pathLst>
                <a:path extrusionOk="0" h="93535" w="149542">
                  <a:moveTo>
                    <a:pt x="15240" y="93536"/>
                  </a:moveTo>
                  <a:lnTo>
                    <a:pt x="149542" y="67723"/>
                  </a:lnTo>
                  <a:lnTo>
                    <a:pt x="82867" y="0"/>
                  </a:lnTo>
                  <a:lnTo>
                    <a:pt x="0" y="15907"/>
                  </a:lnTo>
                  <a:lnTo>
                    <a:pt x="15240" y="93536"/>
                  </a:lnTo>
                  <a:lnTo>
                    <a:pt x="15240" y="93536"/>
                  </a:lnTo>
                  <a:close/>
                </a:path>
              </a:pathLst>
            </a:custGeom>
            <a:solidFill>
              <a:srgbClr val="EA555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85" name="Google Shape;485;p15"/>
            <p:cNvSpPr/>
            <p:nvPr/>
          </p:nvSpPr>
          <p:spPr>
            <a:xfrm>
              <a:off x="6416230" y="3269074"/>
              <a:ext cx="121729" cy="175260"/>
            </a:xfrm>
            <a:custGeom>
              <a:rect b="b" l="l" r="r" t="t"/>
              <a:pathLst>
                <a:path extrusionOk="0" h="175260" w="121729">
                  <a:moveTo>
                    <a:pt x="121729" y="157639"/>
                  </a:moveTo>
                  <a:lnTo>
                    <a:pt x="30480" y="175260"/>
                  </a:lnTo>
                  <a:lnTo>
                    <a:pt x="0" y="17621"/>
                  </a:lnTo>
                  <a:lnTo>
                    <a:pt x="91249" y="0"/>
                  </a:lnTo>
                  <a:lnTo>
                    <a:pt x="121729" y="157639"/>
                  </a:lnTo>
                  <a:lnTo>
                    <a:pt x="121729" y="157639"/>
                  </a:lnTo>
                  <a:close/>
                </a:path>
              </a:pathLst>
            </a:custGeom>
            <a:solidFill>
              <a:srgbClr val="4F4F4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86" name="Google Shape;486;p15"/>
            <p:cNvSpPr/>
            <p:nvPr/>
          </p:nvSpPr>
          <p:spPr>
            <a:xfrm>
              <a:off x="6525481" y="3335940"/>
              <a:ext cx="123063" cy="55816"/>
            </a:xfrm>
            <a:custGeom>
              <a:rect b="b" l="l" r="r" t="t"/>
              <a:pathLst>
                <a:path extrusionOk="0" h="55816" w="123063">
                  <a:moveTo>
                    <a:pt x="0" y="20479"/>
                  </a:moveTo>
                  <a:lnTo>
                    <a:pt x="93631" y="0"/>
                  </a:lnTo>
                  <a:lnTo>
                    <a:pt x="123063" y="30194"/>
                  </a:lnTo>
                  <a:lnTo>
                    <a:pt x="5906" y="55817"/>
                  </a:lnTo>
                  <a:lnTo>
                    <a:pt x="0" y="20479"/>
                  </a:lnTo>
                  <a:lnTo>
                    <a:pt x="0" y="20479"/>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87" name="Google Shape;487;p15"/>
            <p:cNvSpPr/>
            <p:nvPr/>
          </p:nvSpPr>
          <p:spPr>
            <a:xfrm>
              <a:off x="6441376" y="3365753"/>
              <a:ext cx="97059" cy="79343"/>
            </a:xfrm>
            <a:custGeom>
              <a:rect b="b" l="l" r="r" t="t"/>
              <a:pathLst>
                <a:path extrusionOk="0" h="79343" w="97059">
                  <a:moveTo>
                    <a:pt x="97060" y="56578"/>
                  </a:moveTo>
                  <a:lnTo>
                    <a:pt x="7429" y="79343"/>
                  </a:lnTo>
                  <a:lnTo>
                    <a:pt x="0" y="22765"/>
                  </a:lnTo>
                  <a:lnTo>
                    <a:pt x="89630" y="0"/>
                  </a:lnTo>
                  <a:lnTo>
                    <a:pt x="97060" y="56578"/>
                  </a:lnTo>
                  <a:lnTo>
                    <a:pt x="97060" y="56578"/>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88" name="Google Shape;488;p15"/>
            <p:cNvSpPr/>
            <p:nvPr/>
          </p:nvSpPr>
          <p:spPr>
            <a:xfrm>
              <a:off x="6299834" y="3219925"/>
              <a:ext cx="189452" cy="334803"/>
            </a:xfrm>
            <a:custGeom>
              <a:rect b="b" l="l" r="r" t="t"/>
              <a:pathLst>
                <a:path extrusionOk="0" h="334803" w="189452">
                  <a:moveTo>
                    <a:pt x="64770" y="334804"/>
                  </a:moveTo>
                  <a:lnTo>
                    <a:pt x="189452" y="267653"/>
                  </a:lnTo>
                  <a:lnTo>
                    <a:pt x="141161" y="18097"/>
                  </a:lnTo>
                  <a:lnTo>
                    <a:pt x="0" y="0"/>
                  </a:lnTo>
                  <a:lnTo>
                    <a:pt x="64770" y="334804"/>
                  </a:lnTo>
                  <a:lnTo>
                    <a:pt x="64770" y="334804"/>
                  </a:lnTo>
                  <a:close/>
                </a:path>
              </a:pathLst>
            </a:custGeom>
            <a:solidFill>
              <a:srgbClr val="4F4F4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89" name="Google Shape;489;p15"/>
            <p:cNvSpPr/>
            <p:nvPr/>
          </p:nvSpPr>
          <p:spPr>
            <a:xfrm>
              <a:off x="5540981" y="3176626"/>
              <a:ext cx="827695" cy="497304"/>
            </a:xfrm>
            <a:custGeom>
              <a:rect b="b" l="l" r="r" t="t"/>
              <a:pathLst>
                <a:path extrusionOk="0" h="497304" w="827695">
                  <a:moveTo>
                    <a:pt x="517142" y="58069"/>
                  </a:moveTo>
                  <a:lnTo>
                    <a:pt x="719072" y="348"/>
                  </a:lnTo>
                  <a:cubicBezTo>
                    <a:pt x="735435" y="-2738"/>
                    <a:pt x="751247" y="7920"/>
                    <a:pt x="754505" y="24255"/>
                  </a:cubicBezTo>
                  <a:lnTo>
                    <a:pt x="826514" y="396302"/>
                  </a:lnTo>
                  <a:cubicBezTo>
                    <a:pt x="829657" y="412656"/>
                    <a:pt x="818961" y="428468"/>
                    <a:pt x="802606" y="431640"/>
                  </a:cubicBezTo>
                  <a:lnTo>
                    <a:pt x="182624" y="496219"/>
                  </a:lnTo>
                  <a:cubicBezTo>
                    <a:pt x="97089" y="505115"/>
                    <a:pt x="18908" y="447261"/>
                    <a:pt x="2410" y="362869"/>
                  </a:cubicBezTo>
                  <a:lnTo>
                    <a:pt x="2410" y="362869"/>
                  </a:lnTo>
                  <a:cubicBezTo>
                    <a:pt x="-13935" y="278382"/>
                    <a:pt x="37015" y="195420"/>
                    <a:pt x="119758" y="171798"/>
                  </a:cubicBezTo>
                  <a:lnTo>
                    <a:pt x="441703" y="79691"/>
                  </a:lnTo>
                </a:path>
              </a:pathLst>
            </a:custGeom>
            <a:solidFill>
              <a:srgbClr val="F05D7A"/>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90" name="Google Shape;490;p15"/>
            <p:cNvSpPr/>
            <p:nvPr/>
          </p:nvSpPr>
          <p:spPr>
            <a:xfrm>
              <a:off x="5675983" y="3369713"/>
              <a:ext cx="516086" cy="188182"/>
            </a:xfrm>
            <a:custGeom>
              <a:rect b="b" l="l" r="r" t="t"/>
              <a:pathLst>
                <a:path extrusionOk="0" h="188182" w="516086">
                  <a:moveTo>
                    <a:pt x="514441" y="44338"/>
                  </a:moveTo>
                  <a:lnTo>
                    <a:pt x="514441" y="44338"/>
                  </a:lnTo>
                  <a:cubicBezTo>
                    <a:pt x="520204" y="74084"/>
                    <a:pt x="500754" y="102869"/>
                    <a:pt x="471007" y="108632"/>
                  </a:cubicBezTo>
                  <a:cubicBezTo>
                    <a:pt x="471007" y="108632"/>
                    <a:pt x="471007" y="108632"/>
                    <a:pt x="471007" y="108632"/>
                  </a:cubicBezTo>
                  <a:lnTo>
                    <a:pt x="64766" y="187022"/>
                  </a:lnTo>
                  <a:cubicBezTo>
                    <a:pt x="34991" y="192671"/>
                    <a:pt x="6235" y="173230"/>
                    <a:pt x="377" y="143493"/>
                  </a:cubicBezTo>
                  <a:lnTo>
                    <a:pt x="377" y="143493"/>
                  </a:lnTo>
                  <a:cubicBezTo>
                    <a:pt x="-5385" y="113746"/>
                    <a:pt x="14065" y="84962"/>
                    <a:pt x="43811" y="79199"/>
                  </a:cubicBezTo>
                  <a:cubicBezTo>
                    <a:pt x="43811" y="79199"/>
                    <a:pt x="43811" y="79199"/>
                    <a:pt x="43811" y="79199"/>
                  </a:cubicBezTo>
                  <a:lnTo>
                    <a:pt x="450053" y="808"/>
                  </a:lnTo>
                  <a:cubicBezTo>
                    <a:pt x="479847" y="-4897"/>
                    <a:pt x="508631" y="14572"/>
                    <a:pt x="514441" y="44338"/>
                  </a:cubicBezTo>
                  <a:close/>
                </a:path>
              </a:pathLst>
            </a:custGeom>
            <a:solidFill>
              <a:srgbClr val="EF3E6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91" name="Google Shape;491;p15"/>
            <p:cNvSpPr/>
            <p:nvPr/>
          </p:nvSpPr>
          <p:spPr>
            <a:xfrm>
              <a:off x="6355555" y="3420141"/>
              <a:ext cx="137731" cy="133731"/>
            </a:xfrm>
            <a:custGeom>
              <a:rect b="b" l="l" r="r" t="t"/>
              <a:pathLst>
                <a:path extrusionOk="0" h="133731" w="137731">
                  <a:moveTo>
                    <a:pt x="124968" y="0"/>
                  </a:moveTo>
                  <a:lnTo>
                    <a:pt x="137731" y="66389"/>
                  </a:lnTo>
                  <a:lnTo>
                    <a:pt x="12859" y="133731"/>
                  </a:lnTo>
                  <a:lnTo>
                    <a:pt x="0" y="67342"/>
                  </a:lnTo>
                  <a:lnTo>
                    <a:pt x="124968" y="0"/>
                  </a:lnTo>
                  <a:lnTo>
                    <a:pt x="124968" y="0"/>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92" name="Google Shape;492;p15"/>
            <p:cNvSpPr/>
            <p:nvPr/>
          </p:nvSpPr>
          <p:spPr>
            <a:xfrm>
              <a:off x="5538486" y="3499960"/>
              <a:ext cx="827886" cy="184082"/>
            </a:xfrm>
            <a:custGeom>
              <a:rect b="b" l="l" r="r" t="t"/>
              <a:pathLst>
                <a:path extrusionOk="0" h="184082" w="827886">
                  <a:moveTo>
                    <a:pt x="-238" y="6960"/>
                  </a:moveTo>
                  <a:cubicBezTo>
                    <a:pt x="30080" y="70139"/>
                    <a:pt x="96860" y="107401"/>
                    <a:pt x="166545" y="100019"/>
                  </a:cubicBezTo>
                  <a:lnTo>
                    <a:pt x="786718" y="35154"/>
                  </a:lnTo>
                  <a:cubicBezTo>
                    <a:pt x="803043" y="32039"/>
                    <a:pt x="813759" y="16284"/>
                    <a:pt x="810654" y="-51"/>
                  </a:cubicBezTo>
                  <a:cubicBezTo>
                    <a:pt x="810645" y="-89"/>
                    <a:pt x="810635" y="-137"/>
                    <a:pt x="810625" y="-184"/>
                  </a:cubicBezTo>
                  <a:lnTo>
                    <a:pt x="826723" y="82779"/>
                  </a:lnTo>
                  <a:cubicBezTo>
                    <a:pt x="829808" y="99181"/>
                    <a:pt x="819093" y="114992"/>
                    <a:pt x="802719" y="118212"/>
                  </a:cubicBezTo>
                  <a:lnTo>
                    <a:pt x="182547" y="182982"/>
                  </a:lnTo>
                  <a:cubicBezTo>
                    <a:pt x="97012" y="191964"/>
                    <a:pt x="18803" y="134061"/>
                    <a:pt x="2429" y="49632"/>
                  </a:cubicBezTo>
                  <a:cubicBezTo>
                    <a:pt x="-343" y="35649"/>
                    <a:pt x="-1238" y="21371"/>
                    <a:pt x="-238" y="7150"/>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93" name="Google Shape;493;p15"/>
            <p:cNvSpPr/>
            <p:nvPr/>
          </p:nvSpPr>
          <p:spPr>
            <a:xfrm>
              <a:off x="5679007" y="3405568"/>
              <a:ext cx="515235" cy="153861"/>
            </a:xfrm>
            <a:custGeom>
              <a:rect b="b" l="l" r="r" t="t"/>
              <a:pathLst>
                <a:path extrusionOk="0" h="153861" w="515235">
                  <a:moveTo>
                    <a:pt x="499797" y="-184"/>
                  </a:moveTo>
                  <a:cubicBezTo>
                    <a:pt x="507141" y="5045"/>
                    <a:pt x="512218" y="12884"/>
                    <a:pt x="513989" y="21723"/>
                  </a:cubicBezTo>
                  <a:cubicBezTo>
                    <a:pt x="518466" y="44679"/>
                    <a:pt x="497892" y="68110"/>
                    <a:pt x="468269" y="73825"/>
                  </a:cubicBezTo>
                  <a:lnTo>
                    <a:pt x="61838" y="152406"/>
                  </a:lnTo>
                  <a:cubicBezTo>
                    <a:pt x="32214" y="158121"/>
                    <a:pt x="4688" y="144024"/>
                    <a:pt x="-75" y="121069"/>
                  </a:cubicBezTo>
                  <a:cubicBezTo>
                    <a:pt x="-1656" y="112201"/>
                    <a:pt x="144" y="103057"/>
                    <a:pt x="4973" y="95447"/>
                  </a:cubicBezTo>
                  <a:cubicBezTo>
                    <a:pt x="18841" y="105096"/>
                    <a:pt x="36092" y="108544"/>
                    <a:pt x="52598" y="104972"/>
                  </a:cubicBezTo>
                  <a:lnTo>
                    <a:pt x="459316" y="26295"/>
                  </a:lnTo>
                  <a:cubicBezTo>
                    <a:pt x="476004" y="23533"/>
                    <a:pt x="490777" y="13941"/>
                    <a:pt x="500083" y="-184"/>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494" name="Google Shape;494;p15"/>
          <p:cNvGrpSpPr/>
          <p:nvPr/>
        </p:nvGrpSpPr>
        <p:grpSpPr>
          <a:xfrm>
            <a:off x="2720427" y="1238681"/>
            <a:ext cx="1648659" cy="1746543"/>
            <a:chOff x="4924424" y="2185987"/>
            <a:chExt cx="2346511" cy="2485828"/>
          </a:xfrm>
        </p:grpSpPr>
        <p:sp>
          <p:nvSpPr>
            <p:cNvPr id="495" name="Google Shape;495;p15"/>
            <p:cNvSpPr/>
            <p:nvPr/>
          </p:nvSpPr>
          <p:spPr>
            <a:xfrm>
              <a:off x="4924424" y="2187130"/>
              <a:ext cx="2346511" cy="2484685"/>
            </a:xfrm>
            <a:custGeom>
              <a:rect b="b" l="l" r="r" t="t"/>
              <a:pathLst>
                <a:path extrusionOk="0" h="2484685" w="2346511">
                  <a:moveTo>
                    <a:pt x="1076197" y="-182"/>
                  </a:moveTo>
                  <a:lnTo>
                    <a:pt x="2307589" y="786773"/>
                  </a:lnTo>
                  <a:cubicBezTo>
                    <a:pt x="2346432" y="811672"/>
                    <a:pt x="2357776" y="863335"/>
                    <a:pt x="2332926" y="902216"/>
                  </a:cubicBezTo>
                  <a:lnTo>
                    <a:pt x="1346230" y="2445933"/>
                  </a:lnTo>
                  <a:cubicBezTo>
                    <a:pt x="1321399" y="2484804"/>
                    <a:pt x="1269754" y="2496187"/>
                    <a:pt x="1230883" y="2471365"/>
                  </a:cubicBezTo>
                  <a:lnTo>
                    <a:pt x="-414" y="1684314"/>
                  </a:lnTo>
                  <a:lnTo>
                    <a:pt x="1075911" y="-182"/>
                  </a:ln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96" name="Google Shape;496;p15"/>
            <p:cNvSpPr/>
            <p:nvPr/>
          </p:nvSpPr>
          <p:spPr>
            <a:xfrm>
              <a:off x="4928330" y="2185987"/>
              <a:ext cx="1235201" cy="1784223"/>
            </a:xfrm>
            <a:custGeom>
              <a:rect b="b" l="l" r="r" t="t"/>
              <a:pathLst>
                <a:path extrusionOk="0" h="1784223" w="1235201">
                  <a:moveTo>
                    <a:pt x="1074992" y="0"/>
                  </a:moveTo>
                  <a:lnTo>
                    <a:pt x="1235202" y="102489"/>
                  </a:lnTo>
                  <a:lnTo>
                    <a:pt x="160306" y="1784223"/>
                  </a:lnTo>
                  <a:lnTo>
                    <a:pt x="0" y="1681734"/>
                  </a:lnTo>
                  <a:lnTo>
                    <a:pt x="1074992" y="0"/>
                  </a:lnTo>
                  <a:lnTo>
                    <a:pt x="1074992" y="0"/>
                  </a:lnTo>
                  <a:close/>
                </a:path>
              </a:pathLst>
            </a:custGeom>
            <a:solidFill>
              <a:srgbClr val="D8D9D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97" name="Google Shape;497;p15"/>
            <p:cNvSpPr/>
            <p:nvPr/>
          </p:nvSpPr>
          <p:spPr>
            <a:xfrm>
              <a:off x="4924520" y="2187510"/>
              <a:ext cx="1107852" cy="1702784"/>
            </a:xfrm>
            <a:custGeom>
              <a:rect b="b" l="l" r="r" t="t"/>
              <a:pathLst>
                <a:path extrusionOk="0" h="1702784" w="1107852">
                  <a:moveTo>
                    <a:pt x="1074896" y="0"/>
                  </a:moveTo>
                  <a:lnTo>
                    <a:pt x="1107853" y="21050"/>
                  </a:lnTo>
                  <a:lnTo>
                    <a:pt x="32957" y="1702784"/>
                  </a:lnTo>
                  <a:lnTo>
                    <a:pt x="0" y="1681734"/>
                  </a:lnTo>
                  <a:lnTo>
                    <a:pt x="1074896" y="0"/>
                  </a:lnTo>
                  <a:lnTo>
                    <a:pt x="1074896" y="0"/>
                  </a:lnTo>
                  <a:close/>
                </a:path>
              </a:pathLst>
            </a:custGeom>
            <a:solidFill>
              <a:srgbClr val="FFFFFF">
                <a:alpha val="149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98" name="Google Shape;498;p15"/>
            <p:cNvSpPr/>
            <p:nvPr/>
          </p:nvSpPr>
          <p:spPr>
            <a:xfrm>
              <a:off x="4957762" y="2208656"/>
              <a:ext cx="1087088" cy="1689639"/>
            </a:xfrm>
            <a:custGeom>
              <a:rect b="b" l="l" r="r" t="t"/>
              <a:pathLst>
                <a:path extrusionOk="0" h="1689639" w="1087088">
                  <a:moveTo>
                    <a:pt x="1074896" y="0"/>
                  </a:moveTo>
                  <a:lnTo>
                    <a:pt x="1087088" y="7906"/>
                  </a:lnTo>
                  <a:lnTo>
                    <a:pt x="12192" y="1689640"/>
                  </a:lnTo>
                  <a:lnTo>
                    <a:pt x="0" y="1681829"/>
                  </a:lnTo>
                  <a:lnTo>
                    <a:pt x="1074896" y="0"/>
                  </a:lnTo>
                  <a:lnTo>
                    <a:pt x="1074896" y="0"/>
                  </a:lnTo>
                  <a:close/>
                </a:path>
              </a:pathLst>
            </a:custGeom>
            <a:solidFill>
              <a:srgbClr val="000000">
                <a:alpha val="2588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99" name="Google Shape;499;p15"/>
            <p:cNvSpPr/>
            <p:nvPr/>
          </p:nvSpPr>
          <p:spPr>
            <a:xfrm>
              <a:off x="4962810" y="2211990"/>
              <a:ext cx="1087183" cy="1689544"/>
            </a:xfrm>
            <a:custGeom>
              <a:rect b="b" l="l" r="r" t="t"/>
              <a:pathLst>
                <a:path extrusionOk="0" h="1689544" w="1087183">
                  <a:moveTo>
                    <a:pt x="1074896" y="0"/>
                  </a:moveTo>
                  <a:lnTo>
                    <a:pt x="1087184" y="7810"/>
                  </a:lnTo>
                  <a:lnTo>
                    <a:pt x="12287" y="1689545"/>
                  </a:lnTo>
                  <a:lnTo>
                    <a:pt x="0" y="1681734"/>
                  </a:lnTo>
                  <a:lnTo>
                    <a:pt x="1074896" y="0"/>
                  </a:lnTo>
                  <a:lnTo>
                    <a:pt x="1074896" y="0"/>
                  </a:lnTo>
                  <a:close/>
                </a:path>
              </a:pathLst>
            </a:custGeom>
            <a:solidFill>
              <a:srgbClr val="FFFFFF">
                <a:alpha val="149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00" name="Google Shape;500;p15"/>
            <p:cNvSpPr/>
            <p:nvPr/>
          </p:nvSpPr>
          <p:spPr>
            <a:xfrm rot="1952229">
              <a:off x="6066496" y="2839856"/>
              <a:ext cx="993960" cy="61777"/>
            </a:xfrm>
            <a:custGeom>
              <a:rect b="b" l="l" r="r" t="t"/>
              <a:pathLst>
                <a:path extrusionOk="0" h="61817" w="994600">
                  <a:moveTo>
                    <a:pt x="-414" y="-182"/>
                  </a:moveTo>
                  <a:lnTo>
                    <a:pt x="994186" y="-182"/>
                  </a:lnTo>
                  <a:lnTo>
                    <a:pt x="994186" y="61635"/>
                  </a:lnTo>
                  <a:lnTo>
                    <a:pt x="-414" y="61635"/>
                  </a:lnTo>
                  <a:close/>
                </a:path>
              </a:pathLst>
            </a:custGeom>
            <a:solidFill>
              <a:srgbClr val="FFFFFF">
                <a:alpha val="400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01" name="Google Shape;501;p15"/>
            <p:cNvSpPr/>
            <p:nvPr/>
          </p:nvSpPr>
          <p:spPr>
            <a:xfrm rot="1952229">
              <a:off x="5993525" y="2954047"/>
              <a:ext cx="993960" cy="61777"/>
            </a:xfrm>
            <a:custGeom>
              <a:rect b="b" l="l" r="r" t="t"/>
              <a:pathLst>
                <a:path extrusionOk="0" h="61817" w="994600">
                  <a:moveTo>
                    <a:pt x="-414" y="-182"/>
                  </a:moveTo>
                  <a:lnTo>
                    <a:pt x="994186" y="-182"/>
                  </a:lnTo>
                  <a:lnTo>
                    <a:pt x="994186" y="61635"/>
                  </a:lnTo>
                  <a:lnTo>
                    <a:pt x="-414" y="61635"/>
                  </a:lnTo>
                  <a:close/>
                </a:path>
              </a:pathLst>
            </a:custGeom>
            <a:solidFill>
              <a:srgbClr val="FFFFFF">
                <a:alpha val="400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02" name="Google Shape;502;p15"/>
            <p:cNvSpPr/>
            <p:nvPr/>
          </p:nvSpPr>
          <p:spPr>
            <a:xfrm rot="1952229">
              <a:off x="5922555" y="3065061"/>
              <a:ext cx="993960" cy="61777"/>
            </a:xfrm>
            <a:custGeom>
              <a:rect b="b" l="l" r="r" t="t"/>
              <a:pathLst>
                <a:path extrusionOk="0" h="61817" w="994600">
                  <a:moveTo>
                    <a:pt x="-414" y="-182"/>
                  </a:moveTo>
                  <a:lnTo>
                    <a:pt x="994186" y="-182"/>
                  </a:lnTo>
                  <a:lnTo>
                    <a:pt x="994186" y="61635"/>
                  </a:lnTo>
                  <a:lnTo>
                    <a:pt x="-414" y="61635"/>
                  </a:lnTo>
                  <a:close/>
                </a:path>
              </a:pathLst>
            </a:custGeom>
            <a:solidFill>
              <a:srgbClr val="FFFFFF">
                <a:alpha val="400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03" name="Google Shape;503;p15"/>
            <p:cNvSpPr/>
            <p:nvPr/>
          </p:nvSpPr>
          <p:spPr>
            <a:xfrm rot="1952229">
              <a:off x="5881909" y="4171354"/>
              <a:ext cx="466614" cy="61777"/>
            </a:xfrm>
            <a:custGeom>
              <a:rect b="b" l="l" r="r" t="t"/>
              <a:pathLst>
                <a:path extrusionOk="0" h="61817" w="466915">
                  <a:moveTo>
                    <a:pt x="-414" y="-182"/>
                  </a:moveTo>
                  <a:lnTo>
                    <a:pt x="466502" y="-182"/>
                  </a:lnTo>
                  <a:lnTo>
                    <a:pt x="466502" y="61635"/>
                  </a:lnTo>
                  <a:lnTo>
                    <a:pt x="-414" y="61635"/>
                  </a:lnTo>
                  <a:close/>
                </a:path>
              </a:pathLst>
            </a:custGeom>
            <a:solidFill>
              <a:srgbClr val="FFFFFF">
                <a:alpha val="400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04" name="Google Shape;504;p15"/>
            <p:cNvSpPr/>
            <p:nvPr/>
          </p:nvSpPr>
          <p:spPr>
            <a:xfrm rot="1952229">
              <a:off x="5810983" y="4282449"/>
              <a:ext cx="466614" cy="61777"/>
            </a:xfrm>
            <a:custGeom>
              <a:rect b="b" l="l" r="r" t="t"/>
              <a:pathLst>
                <a:path extrusionOk="0" h="61817" w="466915">
                  <a:moveTo>
                    <a:pt x="-414" y="-182"/>
                  </a:moveTo>
                  <a:lnTo>
                    <a:pt x="466501" y="-182"/>
                  </a:lnTo>
                  <a:lnTo>
                    <a:pt x="466501" y="61635"/>
                  </a:lnTo>
                  <a:lnTo>
                    <a:pt x="-414" y="61635"/>
                  </a:lnTo>
                  <a:close/>
                </a:path>
              </a:pathLst>
            </a:custGeom>
            <a:solidFill>
              <a:srgbClr val="FFFFFF">
                <a:alpha val="400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505" name="Google Shape;505;p15"/>
          <p:cNvGrpSpPr/>
          <p:nvPr/>
        </p:nvGrpSpPr>
        <p:grpSpPr>
          <a:xfrm>
            <a:off x="2533583" y="2365337"/>
            <a:ext cx="743329" cy="822927"/>
            <a:chOff x="5567361" y="2843527"/>
            <a:chExt cx="1057970" cy="1171259"/>
          </a:xfrm>
        </p:grpSpPr>
        <p:sp>
          <p:nvSpPr>
            <p:cNvPr id="506" name="Google Shape;506;p15"/>
            <p:cNvSpPr/>
            <p:nvPr/>
          </p:nvSpPr>
          <p:spPr>
            <a:xfrm>
              <a:off x="5567361" y="2886455"/>
              <a:ext cx="1057846" cy="1128331"/>
            </a:xfrm>
            <a:custGeom>
              <a:rect b="b" l="l" r="r" t="t"/>
              <a:pathLst>
                <a:path extrusionOk="0" h="1128331" w="1057846">
                  <a:moveTo>
                    <a:pt x="1057469" y="182705"/>
                  </a:moveTo>
                  <a:lnTo>
                    <a:pt x="987746" y="504079"/>
                  </a:lnTo>
                  <a:lnTo>
                    <a:pt x="852395" y="1127966"/>
                  </a:lnTo>
                  <a:cubicBezTo>
                    <a:pt x="686899" y="1019477"/>
                    <a:pt x="493255" y="961831"/>
                    <a:pt x="295374" y="962136"/>
                  </a:cubicBezTo>
                  <a:lnTo>
                    <a:pt x="213077" y="962136"/>
                  </a:lnTo>
                  <a:cubicBezTo>
                    <a:pt x="156652" y="962117"/>
                    <a:pt x="100330" y="966765"/>
                    <a:pt x="44676" y="976043"/>
                  </a:cubicBezTo>
                  <a:cubicBezTo>
                    <a:pt x="29626" y="978519"/>
                    <a:pt x="14577" y="981377"/>
                    <a:pt x="-378" y="984520"/>
                  </a:cubicBezTo>
                  <a:lnTo>
                    <a:pt x="143545" y="321008"/>
                  </a:lnTo>
                  <a:lnTo>
                    <a:pt x="213268" y="-365"/>
                  </a:lnTo>
                  <a:lnTo>
                    <a:pt x="254607" y="8588"/>
                  </a:lnTo>
                  <a:lnTo>
                    <a:pt x="318424" y="22399"/>
                  </a:lnTo>
                  <a:lnTo>
                    <a:pt x="338522" y="26781"/>
                  </a:lnTo>
                  <a:lnTo>
                    <a:pt x="369859" y="33544"/>
                  </a:lnTo>
                  <a:lnTo>
                    <a:pt x="389861" y="37925"/>
                  </a:lnTo>
                  <a:lnTo>
                    <a:pt x="447583" y="50498"/>
                  </a:lnTo>
                  <a:lnTo>
                    <a:pt x="467681" y="54785"/>
                  </a:lnTo>
                  <a:lnTo>
                    <a:pt x="499018" y="61547"/>
                  </a:lnTo>
                  <a:lnTo>
                    <a:pt x="519116" y="65929"/>
                  </a:lnTo>
                  <a:lnTo>
                    <a:pt x="576837" y="78502"/>
                  </a:lnTo>
                  <a:lnTo>
                    <a:pt x="596840" y="82788"/>
                  </a:lnTo>
                  <a:lnTo>
                    <a:pt x="596840" y="82788"/>
                  </a:lnTo>
                  <a:lnTo>
                    <a:pt x="628177" y="89646"/>
                  </a:lnTo>
                  <a:lnTo>
                    <a:pt x="648275" y="94028"/>
                  </a:lnTo>
                  <a:lnTo>
                    <a:pt x="705996" y="106505"/>
                  </a:lnTo>
                  <a:lnTo>
                    <a:pt x="725999" y="110791"/>
                  </a:lnTo>
                  <a:lnTo>
                    <a:pt x="757431" y="117649"/>
                  </a:lnTo>
                  <a:lnTo>
                    <a:pt x="777434" y="122031"/>
                  </a:lnTo>
                  <a:lnTo>
                    <a:pt x="835155" y="134509"/>
                  </a:lnTo>
                  <a:lnTo>
                    <a:pt x="855158" y="138795"/>
                  </a:lnTo>
                  <a:lnTo>
                    <a:pt x="886590" y="145653"/>
                  </a:lnTo>
                  <a:lnTo>
                    <a:pt x="906593" y="150035"/>
                  </a:lnTo>
                  <a:lnTo>
                    <a:pt x="964314" y="162512"/>
                  </a:lnTo>
                  <a:lnTo>
                    <a:pt x="984317" y="166894"/>
                  </a:lnTo>
                  <a:lnTo>
                    <a:pt x="1015749" y="173657"/>
                  </a:lnTo>
                  <a:lnTo>
                    <a:pt x="1035752" y="178038"/>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07" name="Google Shape;507;p15"/>
            <p:cNvSpPr/>
            <p:nvPr/>
          </p:nvSpPr>
          <p:spPr>
            <a:xfrm rot="735886">
              <a:off x="5736138" y="2974525"/>
              <a:ext cx="864108" cy="329007"/>
            </a:xfrm>
            <a:custGeom>
              <a:rect b="b" l="l" r="r" t="t"/>
              <a:pathLst>
                <a:path extrusionOk="0" h="328898" w="863822">
                  <a:moveTo>
                    <a:pt x="-378" y="-365"/>
                  </a:moveTo>
                  <a:lnTo>
                    <a:pt x="863444" y="-365"/>
                  </a:lnTo>
                  <a:lnTo>
                    <a:pt x="863444" y="328533"/>
                  </a:lnTo>
                  <a:lnTo>
                    <a:pt x="-378" y="328533"/>
                  </a:lnTo>
                  <a:close/>
                </a:path>
              </a:pathLst>
            </a:custGeom>
            <a:solidFill>
              <a:srgbClr val="92E4EA"/>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08" name="Google Shape;508;p15"/>
            <p:cNvSpPr/>
            <p:nvPr/>
          </p:nvSpPr>
          <p:spPr>
            <a:xfrm>
              <a:off x="5567361" y="2886455"/>
              <a:ext cx="254984" cy="984884"/>
            </a:xfrm>
            <a:custGeom>
              <a:rect b="b" l="l" r="r" t="t"/>
              <a:pathLst>
                <a:path extrusionOk="0" h="984884" w="254984">
                  <a:moveTo>
                    <a:pt x="254607" y="8588"/>
                  </a:moveTo>
                  <a:lnTo>
                    <a:pt x="254607" y="8588"/>
                  </a:lnTo>
                  <a:lnTo>
                    <a:pt x="184884" y="329962"/>
                  </a:lnTo>
                  <a:lnTo>
                    <a:pt x="44676" y="976043"/>
                  </a:lnTo>
                  <a:cubicBezTo>
                    <a:pt x="29626" y="978519"/>
                    <a:pt x="14577" y="981377"/>
                    <a:pt x="-378" y="984520"/>
                  </a:cubicBezTo>
                  <a:lnTo>
                    <a:pt x="143545" y="321008"/>
                  </a:lnTo>
                  <a:lnTo>
                    <a:pt x="213268" y="-365"/>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09" name="Google Shape;509;p15"/>
            <p:cNvSpPr/>
            <p:nvPr/>
          </p:nvSpPr>
          <p:spPr>
            <a:xfrm>
              <a:off x="5854159" y="2938843"/>
              <a:ext cx="79057" cy="79057"/>
            </a:xfrm>
            <a:custGeom>
              <a:rect b="b" l="l" r="r" t="t"/>
              <a:pathLst>
                <a:path extrusionOk="0" h="79057" w="79057">
                  <a:moveTo>
                    <a:pt x="79058" y="39529"/>
                  </a:moveTo>
                  <a:cubicBezTo>
                    <a:pt x="79058" y="61360"/>
                    <a:pt x="61360" y="79058"/>
                    <a:pt x="39529" y="79058"/>
                  </a:cubicBezTo>
                  <a:cubicBezTo>
                    <a:pt x="17698" y="79058"/>
                    <a:pt x="0" y="61360"/>
                    <a:pt x="0" y="39529"/>
                  </a:cubicBezTo>
                  <a:cubicBezTo>
                    <a:pt x="0" y="17698"/>
                    <a:pt x="17698" y="0"/>
                    <a:pt x="39529" y="0"/>
                  </a:cubicBezTo>
                  <a:cubicBezTo>
                    <a:pt x="61360" y="0"/>
                    <a:pt x="79058" y="17698"/>
                    <a:pt x="79058" y="39529"/>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10" name="Google Shape;510;p15"/>
            <p:cNvSpPr/>
            <p:nvPr/>
          </p:nvSpPr>
          <p:spPr>
            <a:xfrm>
              <a:off x="5983033" y="2966751"/>
              <a:ext cx="79057" cy="79057"/>
            </a:xfrm>
            <a:custGeom>
              <a:rect b="b" l="l" r="r" t="t"/>
              <a:pathLst>
                <a:path extrusionOk="0" h="79057" w="79057">
                  <a:moveTo>
                    <a:pt x="79057" y="39529"/>
                  </a:moveTo>
                  <a:cubicBezTo>
                    <a:pt x="79057" y="61360"/>
                    <a:pt x="61360" y="79058"/>
                    <a:pt x="39529" y="79058"/>
                  </a:cubicBezTo>
                  <a:cubicBezTo>
                    <a:pt x="17698" y="79058"/>
                    <a:pt x="0" y="61360"/>
                    <a:pt x="0" y="39529"/>
                  </a:cubicBezTo>
                  <a:cubicBezTo>
                    <a:pt x="0" y="17698"/>
                    <a:pt x="17698" y="0"/>
                    <a:pt x="39529" y="0"/>
                  </a:cubicBezTo>
                  <a:cubicBezTo>
                    <a:pt x="61360" y="0"/>
                    <a:pt x="79057" y="17698"/>
                    <a:pt x="79057" y="39529"/>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11" name="Google Shape;511;p15"/>
            <p:cNvSpPr/>
            <p:nvPr/>
          </p:nvSpPr>
          <p:spPr>
            <a:xfrm>
              <a:off x="6111906" y="2994754"/>
              <a:ext cx="79057" cy="79057"/>
            </a:xfrm>
            <a:custGeom>
              <a:rect b="b" l="l" r="r" t="t"/>
              <a:pathLst>
                <a:path extrusionOk="0" h="79057" w="79057">
                  <a:moveTo>
                    <a:pt x="79058" y="39529"/>
                  </a:moveTo>
                  <a:cubicBezTo>
                    <a:pt x="79058" y="61360"/>
                    <a:pt x="61360" y="79057"/>
                    <a:pt x="39529" y="79057"/>
                  </a:cubicBezTo>
                  <a:cubicBezTo>
                    <a:pt x="17698" y="79057"/>
                    <a:pt x="0" y="61360"/>
                    <a:pt x="0" y="39529"/>
                  </a:cubicBezTo>
                  <a:cubicBezTo>
                    <a:pt x="0" y="17698"/>
                    <a:pt x="17698" y="0"/>
                    <a:pt x="39529" y="0"/>
                  </a:cubicBezTo>
                  <a:cubicBezTo>
                    <a:pt x="61360" y="0"/>
                    <a:pt x="79058" y="17698"/>
                    <a:pt x="79058" y="39529"/>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12" name="Google Shape;512;p15"/>
            <p:cNvSpPr/>
            <p:nvPr/>
          </p:nvSpPr>
          <p:spPr>
            <a:xfrm>
              <a:off x="6240779" y="3022663"/>
              <a:ext cx="79057" cy="79057"/>
            </a:xfrm>
            <a:custGeom>
              <a:rect b="b" l="l" r="r" t="t"/>
              <a:pathLst>
                <a:path extrusionOk="0" h="79057" w="79057">
                  <a:moveTo>
                    <a:pt x="79058" y="39529"/>
                  </a:moveTo>
                  <a:cubicBezTo>
                    <a:pt x="79058" y="61360"/>
                    <a:pt x="61360" y="79057"/>
                    <a:pt x="39529" y="79057"/>
                  </a:cubicBezTo>
                  <a:cubicBezTo>
                    <a:pt x="17698" y="79057"/>
                    <a:pt x="0" y="61360"/>
                    <a:pt x="0" y="39529"/>
                  </a:cubicBezTo>
                  <a:cubicBezTo>
                    <a:pt x="0" y="17698"/>
                    <a:pt x="17698" y="0"/>
                    <a:pt x="39529" y="0"/>
                  </a:cubicBezTo>
                  <a:cubicBezTo>
                    <a:pt x="61360" y="0"/>
                    <a:pt x="79058" y="17698"/>
                    <a:pt x="79058" y="39529"/>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13" name="Google Shape;513;p15"/>
            <p:cNvSpPr/>
            <p:nvPr/>
          </p:nvSpPr>
          <p:spPr>
            <a:xfrm>
              <a:off x="6369652" y="3050666"/>
              <a:ext cx="79057" cy="79057"/>
            </a:xfrm>
            <a:custGeom>
              <a:rect b="b" l="l" r="r" t="t"/>
              <a:pathLst>
                <a:path extrusionOk="0" h="79057" w="79057">
                  <a:moveTo>
                    <a:pt x="79057" y="39529"/>
                  </a:moveTo>
                  <a:cubicBezTo>
                    <a:pt x="79057" y="61360"/>
                    <a:pt x="61360" y="79058"/>
                    <a:pt x="39529" y="79058"/>
                  </a:cubicBezTo>
                  <a:cubicBezTo>
                    <a:pt x="17698" y="79058"/>
                    <a:pt x="0" y="61360"/>
                    <a:pt x="0" y="39529"/>
                  </a:cubicBezTo>
                  <a:cubicBezTo>
                    <a:pt x="0" y="17698"/>
                    <a:pt x="17698" y="0"/>
                    <a:pt x="39529" y="0"/>
                  </a:cubicBezTo>
                  <a:cubicBezTo>
                    <a:pt x="61360" y="0"/>
                    <a:pt x="79057" y="17698"/>
                    <a:pt x="79057" y="39529"/>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14" name="Google Shape;514;p15"/>
            <p:cNvSpPr/>
            <p:nvPr/>
          </p:nvSpPr>
          <p:spPr>
            <a:xfrm>
              <a:off x="6498526" y="3078574"/>
              <a:ext cx="79057" cy="79057"/>
            </a:xfrm>
            <a:custGeom>
              <a:rect b="b" l="l" r="r" t="t"/>
              <a:pathLst>
                <a:path extrusionOk="0" h="79057" w="79057">
                  <a:moveTo>
                    <a:pt x="79057" y="39529"/>
                  </a:moveTo>
                  <a:cubicBezTo>
                    <a:pt x="79057" y="61360"/>
                    <a:pt x="61360" y="79058"/>
                    <a:pt x="39529" y="79058"/>
                  </a:cubicBezTo>
                  <a:cubicBezTo>
                    <a:pt x="17698" y="79058"/>
                    <a:pt x="0" y="61360"/>
                    <a:pt x="0" y="39529"/>
                  </a:cubicBezTo>
                  <a:cubicBezTo>
                    <a:pt x="0" y="17698"/>
                    <a:pt x="17698" y="0"/>
                    <a:pt x="39529" y="0"/>
                  </a:cubicBezTo>
                  <a:cubicBezTo>
                    <a:pt x="61360" y="0"/>
                    <a:pt x="79057" y="17698"/>
                    <a:pt x="79057" y="39529"/>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15" name="Google Shape;515;p15"/>
            <p:cNvSpPr/>
            <p:nvPr/>
          </p:nvSpPr>
          <p:spPr>
            <a:xfrm>
              <a:off x="6517700" y="2984021"/>
              <a:ext cx="94981" cy="173272"/>
            </a:xfrm>
            <a:custGeom>
              <a:rect b="b" l="l" r="r" t="t"/>
              <a:pathLst>
                <a:path extrusionOk="0" h="173272" w="94981">
                  <a:moveTo>
                    <a:pt x="65315" y="76758"/>
                  </a:moveTo>
                  <a:lnTo>
                    <a:pt x="72173" y="45325"/>
                  </a:lnTo>
                  <a:cubicBezTo>
                    <a:pt x="73059" y="41163"/>
                    <a:pt x="72278" y="36819"/>
                    <a:pt x="69982" y="33228"/>
                  </a:cubicBezTo>
                  <a:cubicBezTo>
                    <a:pt x="67639" y="29695"/>
                    <a:pt x="64020" y="27199"/>
                    <a:pt x="59886" y="26275"/>
                  </a:cubicBezTo>
                  <a:cubicBezTo>
                    <a:pt x="51247" y="24399"/>
                    <a:pt x="42722" y="29876"/>
                    <a:pt x="40845" y="38505"/>
                  </a:cubicBezTo>
                  <a:cubicBezTo>
                    <a:pt x="40845" y="38524"/>
                    <a:pt x="40836" y="38543"/>
                    <a:pt x="40836" y="38562"/>
                  </a:cubicBezTo>
                  <a:lnTo>
                    <a:pt x="21786" y="127431"/>
                  </a:lnTo>
                  <a:cubicBezTo>
                    <a:pt x="20014" y="136070"/>
                    <a:pt x="25472" y="144538"/>
                    <a:pt x="34073" y="146481"/>
                  </a:cubicBezTo>
                  <a:cubicBezTo>
                    <a:pt x="42712" y="148357"/>
                    <a:pt x="51237" y="142880"/>
                    <a:pt x="53113" y="134251"/>
                  </a:cubicBezTo>
                  <a:cubicBezTo>
                    <a:pt x="53113" y="134232"/>
                    <a:pt x="53123" y="134213"/>
                    <a:pt x="53123" y="134193"/>
                  </a:cubicBezTo>
                  <a:lnTo>
                    <a:pt x="56647" y="118001"/>
                  </a:lnTo>
                  <a:cubicBezTo>
                    <a:pt x="60362" y="125764"/>
                    <a:pt x="61334" y="134565"/>
                    <a:pt x="59410" y="142957"/>
                  </a:cubicBezTo>
                  <a:cubicBezTo>
                    <a:pt x="56638" y="156092"/>
                    <a:pt x="47322" y="166874"/>
                    <a:pt x="34740" y="171532"/>
                  </a:cubicBezTo>
                  <a:cubicBezTo>
                    <a:pt x="33320" y="172103"/>
                    <a:pt x="31854" y="172551"/>
                    <a:pt x="30358" y="172865"/>
                  </a:cubicBezTo>
                  <a:cubicBezTo>
                    <a:pt x="29720" y="172922"/>
                    <a:pt x="29091" y="172922"/>
                    <a:pt x="28453" y="172865"/>
                  </a:cubicBezTo>
                  <a:cubicBezTo>
                    <a:pt x="8727" y="168540"/>
                    <a:pt x="-3799" y="149081"/>
                    <a:pt x="450" y="129336"/>
                  </a:cubicBezTo>
                  <a:lnTo>
                    <a:pt x="22262" y="28466"/>
                  </a:lnTo>
                  <a:cubicBezTo>
                    <a:pt x="26586" y="8740"/>
                    <a:pt x="46046" y="-3786"/>
                    <a:pt x="65791" y="462"/>
                  </a:cubicBezTo>
                  <a:cubicBezTo>
                    <a:pt x="85489" y="4834"/>
                    <a:pt x="97986" y="24256"/>
                    <a:pt x="93795" y="43992"/>
                  </a:cubicBezTo>
                  <a:lnTo>
                    <a:pt x="85698" y="81425"/>
                  </a:lnTo>
                  <a:close/>
                </a:path>
              </a:pathLst>
            </a:custGeom>
            <a:solidFill>
              <a:srgbClr val="B1B5B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16" name="Google Shape;516;p15"/>
            <p:cNvSpPr/>
            <p:nvPr/>
          </p:nvSpPr>
          <p:spPr>
            <a:xfrm>
              <a:off x="6388483" y="2955446"/>
              <a:ext cx="95096" cy="173230"/>
            </a:xfrm>
            <a:custGeom>
              <a:rect b="b" l="l" r="r" t="t"/>
              <a:pathLst>
                <a:path extrusionOk="0" h="173230" w="95096">
                  <a:moveTo>
                    <a:pt x="65374" y="76758"/>
                  </a:moveTo>
                  <a:lnTo>
                    <a:pt x="72232" y="45325"/>
                  </a:lnTo>
                  <a:cubicBezTo>
                    <a:pt x="73089" y="41153"/>
                    <a:pt x="72270" y="36800"/>
                    <a:pt x="69946" y="33228"/>
                  </a:cubicBezTo>
                  <a:cubicBezTo>
                    <a:pt x="67698" y="29647"/>
                    <a:pt x="64088" y="27133"/>
                    <a:pt x="59945" y="26275"/>
                  </a:cubicBezTo>
                  <a:cubicBezTo>
                    <a:pt x="51315" y="24389"/>
                    <a:pt x="42790" y="29847"/>
                    <a:pt x="40895" y="38467"/>
                  </a:cubicBezTo>
                  <a:lnTo>
                    <a:pt x="21845" y="127431"/>
                  </a:lnTo>
                  <a:cubicBezTo>
                    <a:pt x="19978" y="136089"/>
                    <a:pt x="25474" y="144614"/>
                    <a:pt x="34132" y="146481"/>
                  </a:cubicBezTo>
                  <a:cubicBezTo>
                    <a:pt x="42790" y="148348"/>
                    <a:pt x="51315" y="142852"/>
                    <a:pt x="53182" y="134193"/>
                  </a:cubicBezTo>
                  <a:lnTo>
                    <a:pt x="56706" y="118001"/>
                  </a:lnTo>
                  <a:cubicBezTo>
                    <a:pt x="65869" y="137699"/>
                    <a:pt x="57316" y="161102"/>
                    <a:pt x="37618" y="170255"/>
                  </a:cubicBezTo>
                  <a:cubicBezTo>
                    <a:pt x="36694" y="170684"/>
                    <a:pt x="35751" y="171084"/>
                    <a:pt x="34799" y="171436"/>
                  </a:cubicBezTo>
                  <a:cubicBezTo>
                    <a:pt x="33379" y="172036"/>
                    <a:pt x="31913" y="172522"/>
                    <a:pt x="30417" y="172865"/>
                  </a:cubicBezTo>
                  <a:lnTo>
                    <a:pt x="28417" y="172865"/>
                  </a:lnTo>
                  <a:cubicBezTo>
                    <a:pt x="8748" y="168455"/>
                    <a:pt x="-3720" y="149062"/>
                    <a:pt x="413" y="129336"/>
                  </a:cubicBezTo>
                  <a:lnTo>
                    <a:pt x="22321" y="28466"/>
                  </a:lnTo>
                  <a:cubicBezTo>
                    <a:pt x="26645" y="8740"/>
                    <a:pt x="46105" y="-3786"/>
                    <a:pt x="65850" y="462"/>
                  </a:cubicBezTo>
                  <a:cubicBezTo>
                    <a:pt x="75337" y="2510"/>
                    <a:pt x="83605" y="8273"/>
                    <a:pt x="88805" y="16465"/>
                  </a:cubicBezTo>
                  <a:cubicBezTo>
                    <a:pt x="94149" y="24580"/>
                    <a:pt x="95978" y="34514"/>
                    <a:pt x="93854" y="43992"/>
                  </a:cubicBezTo>
                  <a:lnTo>
                    <a:pt x="85757" y="81425"/>
                  </a:lnTo>
                  <a:close/>
                </a:path>
              </a:pathLst>
            </a:custGeom>
            <a:solidFill>
              <a:srgbClr val="B1B5B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17" name="Google Shape;517;p15"/>
            <p:cNvSpPr/>
            <p:nvPr/>
          </p:nvSpPr>
          <p:spPr>
            <a:xfrm>
              <a:off x="6259020" y="2927334"/>
              <a:ext cx="95089" cy="173337"/>
            </a:xfrm>
            <a:custGeom>
              <a:rect b="b" l="l" r="r" t="t"/>
              <a:pathLst>
                <a:path extrusionOk="0" h="173337" w="95089">
                  <a:moveTo>
                    <a:pt x="65678" y="77056"/>
                  </a:moveTo>
                  <a:lnTo>
                    <a:pt x="72440" y="45623"/>
                  </a:lnTo>
                  <a:cubicBezTo>
                    <a:pt x="73393" y="41461"/>
                    <a:pt x="72602" y="37089"/>
                    <a:pt x="70250" y="33527"/>
                  </a:cubicBezTo>
                  <a:cubicBezTo>
                    <a:pt x="65506" y="26069"/>
                    <a:pt x="55610" y="23878"/>
                    <a:pt x="48161" y="28621"/>
                  </a:cubicBezTo>
                  <a:cubicBezTo>
                    <a:pt x="44542" y="30917"/>
                    <a:pt x="41999" y="34574"/>
                    <a:pt x="41103" y="38765"/>
                  </a:cubicBezTo>
                  <a:lnTo>
                    <a:pt x="22053" y="127634"/>
                  </a:lnTo>
                  <a:cubicBezTo>
                    <a:pt x="20158" y="136292"/>
                    <a:pt x="25635" y="144836"/>
                    <a:pt x="34293" y="146731"/>
                  </a:cubicBezTo>
                  <a:cubicBezTo>
                    <a:pt x="42951" y="148627"/>
                    <a:pt x="51495" y="143150"/>
                    <a:pt x="53390" y="134492"/>
                  </a:cubicBezTo>
                  <a:lnTo>
                    <a:pt x="56915" y="118299"/>
                  </a:lnTo>
                  <a:cubicBezTo>
                    <a:pt x="65935" y="138063"/>
                    <a:pt x="57220" y="161400"/>
                    <a:pt x="37455" y="170420"/>
                  </a:cubicBezTo>
                  <a:cubicBezTo>
                    <a:pt x="36560" y="170830"/>
                    <a:pt x="35645" y="171201"/>
                    <a:pt x="34722" y="171544"/>
                  </a:cubicBezTo>
                  <a:cubicBezTo>
                    <a:pt x="33331" y="172115"/>
                    <a:pt x="31893" y="172601"/>
                    <a:pt x="30435" y="172973"/>
                  </a:cubicBezTo>
                  <a:lnTo>
                    <a:pt x="28435" y="172973"/>
                  </a:lnTo>
                  <a:cubicBezTo>
                    <a:pt x="8737" y="168601"/>
                    <a:pt x="-3760" y="149179"/>
                    <a:pt x="431" y="129443"/>
                  </a:cubicBezTo>
                  <a:lnTo>
                    <a:pt x="22339" y="28479"/>
                  </a:lnTo>
                  <a:cubicBezTo>
                    <a:pt x="26625" y="8724"/>
                    <a:pt x="46113" y="-3811"/>
                    <a:pt x="65868" y="475"/>
                  </a:cubicBezTo>
                  <a:cubicBezTo>
                    <a:pt x="85623" y="4761"/>
                    <a:pt x="98158" y="24250"/>
                    <a:pt x="93872" y="44004"/>
                  </a:cubicBezTo>
                  <a:lnTo>
                    <a:pt x="85775" y="81533"/>
                  </a:lnTo>
                  <a:close/>
                </a:path>
              </a:pathLst>
            </a:custGeom>
            <a:solidFill>
              <a:srgbClr val="B1B5B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18" name="Google Shape;518;p15"/>
            <p:cNvSpPr/>
            <p:nvPr/>
          </p:nvSpPr>
          <p:spPr>
            <a:xfrm>
              <a:off x="6130033" y="2899712"/>
              <a:ext cx="95107" cy="173242"/>
            </a:xfrm>
            <a:custGeom>
              <a:rect b="b" l="l" r="r" t="t"/>
              <a:pathLst>
                <a:path extrusionOk="0" h="173242" w="95107">
                  <a:moveTo>
                    <a:pt x="65506" y="76675"/>
                  </a:moveTo>
                  <a:lnTo>
                    <a:pt x="72268" y="45242"/>
                  </a:lnTo>
                  <a:cubicBezTo>
                    <a:pt x="74145" y="36603"/>
                    <a:pt x="68668" y="28078"/>
                    <a:pt x="60038" y="26202"/>
                  </a:cubicBezTo>
                  <a:cubicBezTo>
                    <a:pt x="60019" y="26202"/>
                    <a:pt x="60000" y="26192"/>
                    <a:pt x="59981" y="26192"/>
                  </a:cubicBezTo>
                  <a:cubicBezTo>
                    <a:pt x="51332" y="24364"/>
                    <a:pt x="42836" y="29850"/>
                    <a:pt x="40931" y="38480"/>
                  </a:cubicBezTo>
                  <a:lnTo>
                    <a:pt x="21881" y="127348"/>
                  </a:lnTo>
                  <a:cubicBezTo>
                    <a:pt x="19985" y="135997"/>
                    <a:pt x="25462" y="144550"/>
                    <a:pt x="34121" y="146446"/>
                  </a:cubicBezTo>
                  <a:cubicBezTo>
                    <a:pt x="42779" y="148341"/>
                    <a:pt x="51323" y="142864"/>
                    <a:pt x="53218" y="134206"/>
                  </a:cubicBezTo>
                  <a:lnTo>
                    <a:pt x="56742" y="118014"/>
                  </a:lnTo>
                  <a:cubicBezTo>
                    <a:pt x="65886" y="137721"/>
                    <a:pt x="57324" y="161114"/>
                    <a:pt x="37607" y="170248"/>
                  </a:cubicBezTo>
                  <a:cubicBezTo>
                    <a:pt x="36673" y="170687"/>
                    <a:pt x="35711" y="171087"/>
                    <a:pt x="34740" y="171449"/>
                  </a:cubicBezTo>
                  <a:cubicBezTo>
                    <a:pt x="33311" y="172020"/>
                    <a:pt x="31854" y="172506"/>
                    <a:pt x="30358" y="172877"/>
                  </a:cubicBezTo>
                  <a:lnTo>
                    <a:pt x="28453" y="172877"/>
                  </a:lnTo>
                  <a:cubicBezTo>
                    <a:pt x="8727" y="168553"/>
                    <a:pt x="-3798" y="149094"/>
                    <a:pt x="450" y="129348"/>
                  </a:cubicBezTo>
                  <a:lnTo>
                    <a:pt x="22357" y="28478"/>
                  </a:lnTo>
                  <a:cubicBezTo>
                    <a:pt x="26643" y="8724"/>
                    <a:pt x="46132" y="-3811"/>
                    <a:pt x="65886" y="475"/>
                  </a:cubicBezTo>
                  <a:cubicBezTo>
                    <a:pt x="85641" y="4761"/>
                    <a:pt x="98176" y="24249"/>
                    <a:pt x="93890" y="44004"/>
                  </a:cubicBezTo>
                  <a:lnTo>
                    <a:pt x="85794" y="81533"/>
                  </a:lnTo>
                  <a:close/>
                </a:path>
              </a:pathLst>
            </a:custGeom>
            <a:solidFill>
              <a:srgbClr val="B1B5B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19" name="Google Shape;519;p15"/>
            <p:cNvSpPr/>
            <p:nvPr/>
          </p:nvSpPr>
          <p:spPr>
            <a:xfrm>
              <a:off x="6000951" y="2871613"/>
              <a:ext cx="95126" cy="173242"/>
            </a:xfrm>
            <a:custGeom>
              <a:rect b="b" l="l" r="r" t="t"/>
              <a:pathLst>
                <a:path extrusionOk="0" h="173242" w="95126">
                  <a:moveTo>
                    <a:pt x="65333" y="76770"/>
                  </a:moveTo>
                  <a:lnTo>
                    <a:pt x="72191" y="45243"/>
                  </a:lnTo>
                  <a:cubicBezTo>
                    <a:pt x="74058" y="36594"/>
                    <a:pt x="68562" y="28059"/>
                    <a:pt x="59904" y="26193"/>
                  </a:cubicBezTo>
                  <a:cubicBezTo>
                    <a:pt x="51246" y="24326"/>
                    <a:pt x="42721" y="29831"/>
                    <a:pt x="40854" y="38480"/>
                  </a:cubicBezTo>
                  <a:lnTo>
                    <a:pt x="21804" y="127348"/>
                  </a:lnTo>
                  <a:cubicBezTo>
                    <a:pt x="20385" y="136121"/>
                    <a:pt x="26348" y="144388"/>
                    <a:pt x="35120" y="145808"/>
                  </a:cubicBezTo>
                  <a:cubicBezTo>
                    <a:pt x="43264" y="147132"/>
                    <a:pt x="51084" y="142074"/>
                    <a:pt x="53237" y="134111"/>
                  </a:cubicBezTo>
                  <a:lnTo>
                    <a:pt x="56666" y="118014"/>
                  </a:lnTo>
                  <a:cubicBezTo>
                    <a:pt x="60390" y="125738"/>
                    <a:pt x="61400" y="134501"/>
                    <a:pt x="59523" y="142874"/>
                  </a:cubicBezTo>
                  <a:cubicBezTo>
                    <a:pt x="56723" y="156018"/>
                    <a:pt x="47369" y="166810"/>
                    <a:pt x="34758" y="171449"/>
                  </a:cubicBezTo>
                  <a:cubicBezTo>
                    <a:pt x="33329" y="172020"/>
                    <a:pt x="31872" y="172506"/>
                    <a:pt x="30377" y="172878"/>
                  </a:cubicBezTo>
                  <a:lnTo>
                    <a:pt x="28472" y="172878"/>
                  </a:lnTo>
                  <a:cubicBezTo>
                    <a:pt x="8726" y="168601"/>
                    <a:pt x="-3818" y="149141"/>
                    <a:pt x="459" y="129396"/>
                  </a:cubicBezTo>
                  <a:cubicBezTo>
                    <a:pt x="459" y="129377"/>
                    <a:pt x="468" y="129367"/>
                    <a:pt x="468" y="129348"/>
                  </a:cubicBezTo>
                  <a:lnTo>
                    <a:pt x="22376" y="28479"/>
                  </a:lnTo>
                  <a:cubicBezTo>
                    <a:pt x="26662" y="8724"/>
                    <a:pt x="46150" y="-3811"/>
                    <a:pt x="65905" y="475"/>
                  </a:cubicBezTo>
                  <a:cubicBezTo>
                    <a:pt x="85660" y="4761"/>
                    <a:pt x="98195" y="24250"/>
                    <a:pt x="93908" y="44004"/>
                  </a:cubicBezTo>
                  <a:lnTo>
                    <a:pt x="85717" y="81438"/>
                  </a:lnTo>
                  <a:close/>
                </a:path>
              </a:pathLst>
            </a:custGeom>
            <a:solidFill>
              <a:srgbClr val="B1B5B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20" name="Google Shape;520;p15"/>
            <p:cNvSpPr/>
            <p:nvPr/>
          </p:nvSpPr>
          <p:spPr>
            <a:xfrm>
              <a:off x="5871810" y="2843527"/>
              <a:ext cx="94981" cy="173301"/>
            </a:xfrm>
            <a:custGeom>
              <a:rect b="b" l="l" r="r" t="t"/>
              <a:pathLst>
                <a:path extrusionOk="0" h="173301" w="94981">
                  <a:moveTo>
                    <a:pt x="65315" y="76853"/>
                  </a:moveTo>
                  <a:lnTo>
                    <a:pt x="72173" y="45325"/>
                  </a:lnTo>
                  <a:cubicBezTo>
                    <a:pt x="73059" y="41163"/>
                    <a:pt x="72278" y="36819"/>
                    <a:pt x="69982" y="33228"/>
                  </a:cubicBezTo>
                  <a:cubicBezTo>
                    <a:pt x="67639" y="29695"/>
                    <a:pt x="64019" y="27199"/>
                    <a:pt x="59886" y="26275"/>
                  </a:cubicBezTo>
                  <a:cubicBezTo>
                    <a:pt x="51247" y="24399"/>
                    <a:pt x="42722" y="29876"/>
                    <a:pt x="40845" y="38505"/>
                  </a:cubicBezTo>
                  <a:cubicBezTo>
                    <a:pt x="40845" y="38524"/>
                    <a:pt x="40836" y="38543"/>
                    <a:pt x="40836" y="38562"/>
                  </a:cubicBezTo>
                  <a:lnTo>
                    <a:pt x="21786" y="127431"/>
                  </a:lnTo>
                  <a:cubicBezTo>
                    <a:pt x="20014" y="136070"/>
                    <a:pt x="25472" y="144538"/>
                    <a:pt x="34073" y="146481"/>
                  </a:cubicBezTo>
                  <a:cubicBezTo>
                    <a:pt x="42712" y="148357"/>
                    <a:pt x="51237" y="142880"/>
                    <a:pt x="53113" y="134251"/>
                  </a:cubicBezTo>
                  <a:cubicBezTo>
                    <a:pt x="53113" y="134232"/>
                    <a:pt x="53123" y="134213"/>
                    <a:pt x="53123" y="134193"/>
                  </a:cubicBezTo>
                  <a:lnTo>
                    <a:pt x="56647" y="118096"/>
                  </a:lnTo>
                  <a:cubicBezTo>
                    <a:pt x="60343" y="125840"/>
                    <a:pt x="61314" y="134593"/>
                    <a:pt x="59410" y="142957"/>
                  </a:cubicBezTo>
                  <a:cubicBezTo>
                    <a:pt x="56638" y="156092"/>
                    <a:pt x="47322" y="166874"/>
                    <a:pt x="34740" y="171532"/>
                  </a:cubicBezTo>
                  <a:cubicBezTo>
                    <a:pt x="33320" y="172103"/>
                    <a:pt x="31854" y="172551"/>
                    <a:pt x="30358" y="172865"/>
                  </a:cubicBezTo>
                  <a:cubicBezTo>
                    <a:pt x="29730" y="172960"/>
                    <a:pt x="29082" y="172960"/>
                    <a:pt x="28453" y="172865"/>
                  </a:cubicBezTo>
                  <a:cubicBezTo>
                    <a:pt x="8727" y="168540"/>
                    <a:pt x="-3799" y="149081"/>
                    <a:pt x="450" y="129336"/>
                  </a:cubicBezTo>
                  <a:lnTo>
                    <a:pt x="22262" y="28466"/>
                  </a:lnTo>
                  <a:cubicBezTo>
                    <a:pt x="26586" y="8740"/>
                    <a:pt x="46046" y="-3786"/>
                    <a:pt x="65791" y="462"/>
                  </a:cubicBezTo>
                  <a:cubicBezTo>
                    <a:pt x="85489" y="4834"/>
                    <a:pt x="97986" y="24256"/>
                    <a:pt x="93795" y="43992"/>
                  </a:cubicBezTo>
                  <a:lnTo>
                    <a:pt x="85698" y="81425"/>
                  </a:lnTo>
                  <a:close/>
                </a:path>
              </a:pathLst>
            </a:custGeom>
            <a:solidFill>
              <a:srgbClr val="B1B5B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521" name="Google Shape;521;p15"/>
          <p:cNvGrpSpPr/>
          <p:nvPr/>
        </p:nvGrpSpPr>
        <p:grpSpPr>
          <a:xfrm>
            <a:off x="3143116" y="2571280"/>
            <a:ext cx="684083" cy="723701"/>
            <a:chOff x="5609939" y="2914650"/>
            <a:chExt cx="973645" cy="1030033"/>
          </a:xfrm>
        </p:grpSpPr>
        <p:sp>
          <p:nvSpPr>
            <p:cNvPr id="522" name="Google Shape;522;p15"/>
            <p:cNvSpPr/>
            <p:nvPr/>
          </p:nvSpPr>
          <p:spPr>
            <a:xfrm rot="2487314">
              <a:off x="5912482" y="3535846"/>
              <a:ext cx="85975" cy="82068"/>
            </a:xfrm>
            <a:custGeom>
              <a:rect b="b" l="l" r="r" t="t"/>
              <a:pathLst>
                <a:path extrusionOk="0" h="82010" w="85915">
                  <a:moveTo>
                    <a:pt x="-470" y="-395"/>
                  </a:moveTo>
                  <a:lnTo>
                    <a:pt x="85446" y="-395"/>
                  </a:lnTo>
                  <a:lnTo>
                    <a:pt x="85446" y="81615"/>
                  </a:lnTo>
                  <a:lnTo>
                    <a:pt x="-470" y="8161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23" name="Google Shape;523;p15"/>
            <p:cNvSpPr/>
            <p:nvPr/>
          </p:nvSpPr>
          <p:spPr>
            <a:xfrm>
              <a:off x="5840444" y="2914650"/>
              <a:ext cx="743140" cy="743140"/>
            </a:xfrm>
            <a:custGeom>
              <a:rect b="b" l="l" r="r" t="t"/>
              <a:pathLst>
                <a:path extrusionOk="0" h="743140" w="743140">
                  <a:moveTo>
                    <a:pt x="743141" y="371570"/>
                  </a:moveTo>
                  <a:cubicBezTo>
                    <a:pt x="743141" y="576783"/>
                    <a:pt x="576783" y="743140"/>
                    <a:pt x="371570" y="743140"/>
                  </a:cubicBezTo>
                  <a:cubicBezTo>
                    <a:pt x="166358" y="743140"/>
                    <a:pt x="0" y="576783"/>
                    <a:pt x="0" y="371570"/>
                  </a:cubicBezTo>
                  <a:cubicBezTo>
                    <a:pt x="0" y="166358"/>
                    <a:pt x="166358" y="0"/>
                    <a:pt x="371570" y="0"/>
                  </a:cubicBezTo>
                  <a:cubicBezTo>
                    <a:pt x="576783" y="0"/>
                    <a:pt x="743141" y="166358"/>
                    <a:pt x="743141" y="371570"/>
                  </a:cubicBezTo>
                  <a:close/>
                </a:path>
              </a:pathLst>
            </a:custGeom>
            <a:solidFill>
              <a:srgbClr val="FFC2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24" name="Google Shape;524;p15"/>
            <p:cNvSpPr/>
            <p:nvPr/>
          </p:nvSpPr>
          <p:spPr>
            <a:xfrm>
              <a:off x="5893308" y="2967513"/>
              <a:ext cx="637413" cy="637413"/>
            </a:xfrm>
            <a:custGeom>
              <a:rect b="b" l="l" r="r" t="t"/>
              <a:pathLst>
                <a:path extrusionOk="0" h="637413" w="637413">
                  <a:moveTo>
                    <a:pt x="637413" y="318706"/>
                  </a:moveTo>
                  <a:cubicBezTo>
                    <a:pt x="637413" y="494723"/>
                    <a:pt x="494723" y="637413"/>
                    <a:pt x="318707" y="637413"/>
                  </a:cubicBezTo>
                  <a:cubicBezTo>
                    <a:pt x="142690" y="637413"/>
                    <a:pt x="0" y="494723"/>
                    <a:pt x="0" y="318707"/>
                  </a:cubicBezTo>
                  <a:cubicBezTo>
                    <a:pt x="0" y="142690"/>
                    <a:pt x="142690" y="0"/>
                    <a:pt x="318707" y="0"/>
                  </a:cubicBezTo>
                  <a:cubicBezTo>
                    <a:pt x="494723" y="0"/>
                    <a:pt x="637413" y="142690"/>
                    <a:pt x="637413" y="318706"/>
                  </a:cubicBezTo>
                  <a:close/>
                </a:path>
              </a:pathLst>
            </a:custGeom>
            <a:solidFill>
              <a:srgbClr val="6BCFD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25" name="Google Shape;525;p15"/>
            <p:cNvSpPr/>
            <p:nvPr/>
          </p:nvSpPr>
          <p:spPr>
            <a:xfrm rot="-543719">
              <a:off x="6172659" y="3111950"/>
              <a:ext cx="291459" cy="328796"/>
            </a:xfrm>
            <a:custGeom>
              <a:rect b="b" l="l" r="r" t="t"/>
              <a:pathLst>
                <a:path extrusionOk="0" h="328802" w="291464">
                  <a:moveTo>
                    <a:pt x="290995" y="164007"/>
                  </a:moveTo>
                  <a:cubicBezTo>
                    <a:pt x="290995" y="254803"/>
                    <a:pt x="225749" y="328408"/>
                    <a:pt x="145263" y="328408"/>
                  </a:cubicBezTo>
                  <a:cubicBezTo>
                    <a:pt x="64777" y="328408"/>
                    <a:pt x="-469" y="254803"/>
                    <a:pt x="-469" y="164007"/>
                  </a:cubicBezTo>
                  <a:cubicBezTo>
                    <a:pt x="-469" y="73210"/>
                    <a:pt x="64777" y="-395"/>
                    <a:pt x="145263" y="-395"/>
                  </a:cubicBezTo>
                  <a:cubicBezTo>
                    <a:pt x="225749" y="-395"/>
                    <a:pt x="290995" y="73210"/>
                    <a:pt x="290995" y="164007"/>
                  </a:cubicBezTo>
                  <a:close/>
                </a:path>
              </a:pathLst>
            </a:custGeom>
            <a:solidFill>
              <a:srgbClr val="FFFFFF">
                <a:alpha val="4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26" name="Google Shape;526;p15"/>
            <p:cNvSpPr/>
            <p:nvPr/>
          </p:nvSpPr>
          <p:spPr>
            <a:xfrm>
              <a:off x="5893410" y="2967501"/>
              <a:ext cx="400518" cy="637493"/>
            </a:xfrm>
            <a:custGeom>
              <a:rect b="b" l="l" r="r" t="t"/>
              <a:pathLst>
                <a:path extrusionOk="0" h="637493" w="400518">
                  <a:moveTo>
                    <a:pt x="400049" y="626362"/>
                  </a:moveTo>
                  <a:cubicBezTo>
                    <a:pt x="229923" y="671501"/>
                    <a:pt x="55406" y="570174"/>
                    <a:pt x="10267" y="400048"/>
                  </a:cubicBezTo>
                  <a:cubicBezTo>
                    <a:pt x="-34872" y="229913"/>
                    <a:pt x="66455" y="55405"/>
                    <a:pt x="236581" y="10266"/>
                  </a:cubicBezTo>
                  <a:cubicBezTo>
                    <a:pt x="288025" y="-3383"/>
                    <a:pt x="342061" y="-3936"/>
                    <a:pt x="393763" y="8666"/>
                  </a:cubicBezTo>
                  <a:cubicBezTo>
                    <a:pt x="223636" y="54015"/>
                    <a:pt x="122481" y="228703"/>
                    <a:pt x="167839" y="398829"/>
                  </a:cubicBezTo>
                  <a:cubicBezTo>
                    <a:pt x="197843" y="511405"/>
                    <a:pt x="286883" y="598644"/>
                    <a:pt x="400049" y="626362"/>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27" name="Google Shape;527;p15"/>
            <p:cNvSpPr/>
            <p:nvPr/>
          </p:nvSpPr>
          <p:spPr>
            <a:xfrm>
              <a:off x="5717095" y="3622738"/>
              <a:ext cx="269366" cy="321945"/>
            </a:xfrm>
            <a:custGeom>
              <a:rect b="b" l="l" r="r" t="t"/>
              <a:pathLst>
                <a:path extrusionOk="0" h="321945" w="269366">
                  <a:moveTo>
                    <a:pt x="268897" y="36372"/>
                  </a:moveTo>
                  <a:lnTo>
                    <a:pt x="39631" y="321551"/>
                  </a:lnTo>
                  <a:cubicBezTo>
                    <a:pt x="26677" y="308692"/>
                    <a:pt x="13246" y="296119"/>
                    <a:pt x="-470" y="283451"/>
                  </a:cubicBezTo>
                  <a:lnTo>
                    <a:pt x="228130" y="-395"/>
                  </a:lnTo>
                  <a:lnTo>
                    <a:pt x="242704" y="12464"/>
                  </a:lnTo>
                  <a:close/>
                </a:path>
              </a:pathLst>
            </a:custGeom>
            <a:solidFill>
              <a:srgbClr val="752C1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28" name="Google Shape;528;p15"/>
            <p:cNvSpPr/>
            <p:nvPr/>
          </p:nvSpPr>
          <p:spPr>
            <a:xfrm>
              <a:off x="5609939" y="3556730"/>
              <a:ext cx="335470" cy="349948"/>
            </a:xfrm>
            <a:custGeom>
              <a:rect b="b" l="l" r="r" t="t"/>
              <a:pathLst>
                <a:path extrusionOk="0" h="349948" w="335470">
                  <a:moveTo>
                    <a:pt x="335001" y="65709"/>
                  </a:moveTo>
                  <a:lnTo>
                    <a:pt x="106401" y="349554"/>
                  </a:lnTo>
                  <a:cubicBezTo>
                    <a:pt x="97447" y="341553"/>
                    <a:pt x="88303" y="333743"/>
                    <a:pt x="78969" y="326027"/>
                  </a:cubicBezTo>
                  <a:cubicBezTo>
                    <a:pt x="64967" y="314406"/>
                    <a:pt x="50394" y="303072"/>
                    <a:pt x="35916" y="292213"/>
                  </a:cubicBezTo>
                  <a:cubicBezTo>
                    <a:pt x="24038" y="283326"/>
                    <a:pt x="11913" y="274687"/>
                    <a:pt x="-470" y="266305"/>
                  </a:cubicBezTo>
                  <a:lnTo>
                    <a:pt x="260230" y="-395"/>
                  </a:lnTo>
                  <a:lnTo>
                    <a:pt x="284900" y="21322"/>
                  </a:lnTo>
                  <a:close/>
                </a:path>
              </a:pathLst>
            </a:custGeom>
            <a:solidFill>
              <a:srgbClr val="A1401E"/>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29" name="Google Shape;529;p15"/>
            <p:cNvSpPr/>
            <p:nvPr/>
          </p:nvSpPr>
          <p:spPr>
            <a:xfrm>
              <a:off x="5646610" y="3618404"/>
              <a:ext cx="249176" cy="265128"/>
            </a:xfrm>
            <a:custGeom>
              <a:rect b="b" l="l" r="r" t="t"/>
              <a:pathLst>
                <a:path extrusionOk="0" h="265128" w="249176">
                  <a:moveTo>
                    <a:pt x="248704" y="28133"/>
                  </a:moveTo>
                  <a:cubicBezTo>
                    <a:pt x="248790" y="33191"/>
                    <a:pt x="246952" y="38096"/>
                    <a:pt x="243561" y="41849"/>
                  </a:cubicBezTo>
                  <a:lnTo>
                    <a:pt x="42583" y="264734"/>
                  </a:lnTo>
                  <a:cubicBezTo>
                    <a:pt x="28581" y="253113"/>
                    <a:pt x="14008" y="241778"/>
                    <a:pt x="-470" y="230920"/>
                  </a:cubicBezTo>
                  <a:lnTo>
                    <a:pt x="201651" y="6701"/>
                  </a:lnTo>
                  <a:cubicBezTo>
                    <a:pt x="211538" y="-2500"/>
                    <a:pt x="226759" y="-2785"/>
                    <a:pt x="236988" y="6035"/>
                  </a:cubicBezTo>
                  <a:cubicBezTo>
                    <a:pt x="244085" y="11207"/>
                    <a:pt x="248399" y="19360"/>
                    <a:pt x="248704" y="28133"/>
                  </a:cubicBezTo>
                  <a:close/>
                </a:path>
              </a:pathLst>
            </a:custGeom>
            <a:solidFill>
              <a:srgbClr val="C15D4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530" name="Google Shape;530;p15"/>
          <p:cNvGrpSpPr/>
          <p:nvPr/>
        </p:nvGrpSpPr>
        <p:grpSpPr>
          <a:xfrm>
            <a:off x="2764869" y="2056185"/>
            <a:ext cx="280752" cy="1031141"/>
            <a:chOff x="5900737" y="2691768"/>
            <a:chExt cx="399590" cy="1467608"/>
          </a:xfrm>
        </p:grpSpPr>
        <p:sp>
          <p:nvSpPr>
            <p:cNvPr id="531" name="Google Shape;531;p15"/>
            <p:cNvSpPr/>
            <p:nvPr/>
          </p:nvSpPr>
          <p:spPr>
            <a:xfrm rot="735886">
              <a:off x="6201518" y="2700805"/>
              <a:ext cx="92518" cy="69174"/>
            </a:xfrm>
            <a:custGeom>
              <a:rect b="b" l="l" r="r" t="t"/>
              <a:pathLst>
                <a:path extrusionOk="0" h="69151" w="92487">
                  <a:moveTo>
                    <a:pt x="45121" y="-319"/>
                  </a:moveTo>
                  <a:lnTo>
                    <a:pt x="46549" y="-319"/>
                  </a:lnTo>
                  <a:cubicBezTo>
                    <a:pt x="71696" y="-319"/>
                    <a:pt x="92079" y="20065"/>
                    <a:pt x="92079" y="45211"/>
                  </a:cubicBezTo>
                  <a:lnTo>
                    <a:pt x="92079" y="68833"/>
                  </a:lnTo>
                  <a:lnTo>
                    <a:pt x="92079" y="68833"/>
                  </a:lnTo>
                  <a:lnTo>
                    <a:pt x="-409" y="68833"/>
                  </a:lnTo>
                  <a:lnTo>
                    <a:pt x="-409" y="68833"/>
                  </a:lnTo>
                  <a:lnTo>
                    <a:pt x="-409" y="45211"/>
                  </a:lnTo>
                  <a:cubicBezTo>
                    <a:pt x="-409" y="20065"/>
                    <a:pt x="19975" y="-319"/>
                    <a:pt x="45121" y="-319"/>
                  </a:cubicBezTo>
                  <a:close/>
                </a:path>
              </a:pathLst>
            </a:custGeom>
            <a:solidFill>
              <a:srgbClr val="FF482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32" name="Google Shape;532;p15"/>
            <p:cNvSpPr/>
            <p:nvPr/>
          </p:nvSpPr>
          <p:spPr>
            <a:xfrm>
              <a:off x="6255257" y="2701575"/>
              <a:ext cx="40663" cy="77628"/>
            </a:xfrm>
            <a:custGeom>
              <a:rect b="b" l="l" r="r" t="t"/>
              <a:pathLst>
                <a:path extrusionOk="0" h="77628" w="40663">
                  <a:moveTo>
                    <a:pt x="39310" y="42353"/>
                  </a:moveTo>
                  <a:lnTo>
                    <a:pt x="31690" y="77310"/>
                  </a:lnTo>
                  <a:lnTo>
                    <a:pt x="11021" y="72833"/>
                  </a:lnTo>
                  <a:lnTo>
                    <a:pt x="18641" y="37781"/>
                  </a:lnTo>
                  <a:cubicBezTo>
                    <a:pt x="22547" y="19874"/>
                    <a:pt x="13974" y="2729"/>
                    <a:pt x="-409" y="-319"/>
                  </a:cubicBezTo>
                  <a:lnTo>
                    <a:pt x="20260" y="4158"/>
                  </a:lnTo>
                  <a:cubicBezTo>
                    <a:pt x="34643" y="7206"/>
                    <a:pt x="43216" y="24351"/>
                    <a:pt x="39310" y="42353"/>
                  </a:cubicBezTo>
                  <a:close/>
                </a:path>
              </a:pathLst>
            </a:custGeom>
            <a:solidFill>
              <a:srgbClr val="D92E0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33" name="Google Shape;533;p15"/>
            <p:cNvSpPr/>
            <p:nvPr/>
          </p:nvSpPr>
          <p:spPr>
            <a:xfrm rot="735886">
              <a:off x="6209281" y="2707090"/>
              <a:ext cx="31061" cy="52891"/>
            </a:xfrm>
            <a:custGeom>
              <a:rect b="b" l="l" r="r" t="t"/>
              <a:pathLst>
                <a:path extrusionOk="0" h="52873" w="31051">
                  <a:moveTo>
                    <a:pt x="15403" y="-309"/>
                  </a:moveTo>
                  <a:lnTo>
                    <a:pt x="15403" y="-309"/>
                  </a:lnTo>
                  <a:cubicBezTo>
                    <a:pt x="23823" y="-309"/>
                    <a:pt x="30643" y="6511"/>
                    <a:pt x="30643" y="14931"/>
                  </a:cubicBezTo>
                  <a:lnTo>
                    <a:pt x="30643" y="52554"/>
                  </a:lnTo>
                  <a:lnTo>
                    <a:pt x="30643" y="52554"/>
                  </a:lnTo>
                  <a:lnTo>
                    <a:pt x="-409" y="52554"/>
                  </a:lnTo>
                  <a:lnTo>
                    <a:pt x="-409" y="52554"/>
                  </a:lnTo>
                  <a:lnTo>
                    <a:pt x="-409" y="14931"/>
                  </a:lnTo>
                  <a:cubicBezTo>
                    <a:pt x="-418" y="6511"/>
                    <a:pt x="6402" y="-309"/>
                    <a:pt x="14822" y="-319"/>
                  </a:cubicBezTo>
                  <a:cubicBezTo>
                    <a:pt x="15012" y="-319"/>
                    <a:pt x="15212" y="-319"/>
                    <a:pt x="15403" y="-309"/>
                  </a:cubicBezTo>
                  <a:close/>
                </a:path>
              </a:pathLst>
            </a:custGeom>
            <a:solidFill>
              <a:srgbClr val="FF795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34" name="Google Shape;534;p15"/>
            <p:cNvSpPr/>
            <p:nvPr/>
          </p:nvSpPr>
          <p:spPr>
            <a:xfrm rot="735886">
              <a:off x="6186654" y="2763498"/>
              <a:ext cx="95472" cy="69841"/>
            </a:xfrm>
            <a:custGeom>
              <a:rect b="b" l="l" r="r" t="t"/>
              <a:pathLst>
                <a:path extrusionOk="0" h="69818" w="95440">
                  <a:moveTo>
                    <a:pt x="-409" y="-319"/>
                  </a:moveTo>
                  <a:lnTo>
                    <a:pt x="95032" y="-319"/>
                  </a:lnTo>
                  <a:lnTo>
                    <a:pt x="95032" y="69499"/>
                  </a:lnTo>
                  <a:lnTo>
                    <a:pt x="-409" y="69499"/>
                  </a:lnTo>
                  <a:close/>
                </a:path>
              </a:pathLst>
            </a:custGeom>
            <a:solidFill>
              <a:srgbClr val="CCCCC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35" name="Google Shape;535;p15"/>
            <p:cNvSpPr/>
            <p:nvPr/>
          </p:nvSpPr>
          <p:spPr>
            <a:xfrm rot="735886">
              <a:off x="6187492" y="2756688"/>
              <a:ext cx="31061" cy="69841"/>
            </a:xfrm>
            <a:custGeom>
              <a:rect b="b" l="l" r="r" t="t"/>
              <a:pathLst>
                <a:path extrusionOk="0" h="69818" w="31051">
                  <a:moveTo>
                    <a:pt x="-409" y="-319"/>
                  </a:moveTo>
                  <a:lnTo>
                    <a:pt x="30643" y="-319"/>
                  </a:lnTo>
                  <a:lnTo>
                    <a:pt x="30643" y="69499"/>
                  </a:lnTo>
                  <a:lnTo>
                    <a:pt x="-409" y="69499"/>
                  </a:lnTo>
                  <a:close/>
                </a:path>
              </a:pathLst>
            </a:custGeom>
            <a:solidFill>
              <a:srgbClr val="E6E6E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36" name="Google Shape;536;p15"/>
            <p:cNvSpPr/>
            <p:nvPr/>
          </p:nvSpPr>
          <p:spPr>
            <a:xfrm rot="735886">
              <a:off x="6250492" y="2770411"/>
              <a:ext cx="31061" cy="69841"/>
            </a:xfrm>
            <a:custGeom>
              <a:rect b="b" l="l" r="r" t="t"/>
              <a:pathLst>
                <a:path extrusionOk="0" h="69818" w="31051">
                  <a:moveTo>
                    <a:pt x="-409" y="-319"/>
                  </a:moveTo>
                  <a:lnTo>
                    <a:pt x="30643" y="-319"/>
                  </a:lnTo>
                  <a:lnTo>
                    <a:pt x="30643" y="69499"/>
                  </a:lnTo>
                  <a:lnTo>
                    <a:pt x="-409" y="69499"/>
                  </a:lnTo>
                  <a:close/>
                </a:path>
              </a:pathLst>
            </a:custGeom>
            <a:solidFill>
              <a:srgbClr val="99999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37" name="Google Shape;537;p15"/>
            <p:cNvSpPr/>
            <p:nvPr/>
          </p:nvSpPr>
          <p:spPr>
            <a:xfrm>
              <a:off x="6189820" y="2779394"/>
              <a:ext cx="74294" cy="16097"/>
            </a:xfrm>
            <a:custGeom>
              <a:rect b="b" l="l" r="r" t="t"/>
              <a:pathLst>
                <a:path extrusionOk="0" h="16097" w="74294">
                  <a:moveTo>
                    <a:pt x="0" y="0"/>
                  </a:moveTo>
                  <a:lnTo>
                    <a:pt x="74295" y="16097"/>
                  </a:lnTo>
                </a:path>
              </a:pathLst>
            </a:custGeom>
            <a:noFill/>
            <a:ln cap="flat" cmpd="sng" w="19050">
              <a:solidFill>
                <a:srgbClr val="999999"/>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38" name="Google Shape;538;p15"/>
            <p:cNvSpPr/>
            <p:nvPr/>
          </p:nvSpPr>
          <p:spPr>
            <a:xfrm>
              <a:off x="6184486" y="2804064"/>
              <a:ext cx="74295" cy="16097"/>
            </a:xfrm>
            <a:custGeom>
              <a:rect b="b" l="l" r="r" t="t"/>
              <a:pathLst>
                <a:path extrusionOk="0" h="16097" w="74295">
                  <a:moveTo>
                    <a:pt x="0" y="0"/>
                  </a:moveTo>
                  <a:lnTo>
                    <a:pt x="74295" y="16097"/>
                  </a:lnTo>
                </a:path>
              </a:pathLst>
            </a:custGeom>
            <a:noFill/>
            <a:ln cap="flat" cmpd="sng" w="19050">
              <a:solidFill>
                <a:srgbClr val="999999"/>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39" name="Google Shape;539;p15"/>
            <p:cNvSpPr/>
            <p:nvPr/>
          </p:nvSpPr>
          <p:spPr>
            <a:xfrm>
              <a:off x="5900737" y="2818637"/>
              <a:ext cx="374141" cy="1340739"/>
            </a:xfrm>
            <a:custGeom>
              <a:rect b="b" l="l" r="r" t="t"/>
              <a:pathLst>
                <a:path extrusionOk="0" h="1340739" w="374141">
                  <a:moveTo>
                    <a:pt x="373733" y="18731"/>
                  </a:moveTo>
                  <a:lnTo>
                    <a:pt x="372686" y="23589"/>
                  </a:lnTo>
                  <a:lnTo>
                    <a:pt x="95127" y="1340420"/>
                  </a:lnTo>
                  <a:lnTo>
                    <a:pt x="94651" y="1340420"/>
                  </a:lnTo>
                  <a:cubicBezTo>
                    <a:pt x="85126" y="1339182"/>
                    <a:pt x="74648" y="1338229"/>
                    <a:pt x="64647" y="1337277"/>
                  </a:cubicBezTo>
                  <a:cubicBezTo>
                    <a:pt x="54646" y="1336325"/>
                    <a:pt x="42835" y="1335467"/>
                    <a:pt x="31881" y="1334801"/>
                  </a:cubicBezTo>
                  <a:cubicBezTo>
                    <a:pt x="20927" y="1334134"/>
                    <a:pt x="10355" y="1333753"/>
                    <a:pt x="-409" y="1333467"/>
                  </a:cubicBezTo>
                  <a:lnTo>
                    <a:pt x="279722" y="3491"/>
                  </a:lnTo>
                  <a:lnTo>
                    <a:pt x="280483" y="-319"/>
                  </a:lnTo>
                  <a:lnTo>
                    <a:pt x="310582" y="5777"/>
                  </a:lnTo>
                  <a:lnTo>
                    <a:pt x="311821" y="5777"/>
                  </a:lnTo>
                  <a:lnTo>
                    <a:pt x="343349" y="12254"/>
                  </a:lnTo>
                  <a:close/>
                </a:path>
              </a:pathLst>
            </a:custGeom>
            <a:solidFill>
              <a:srgbClr val="FFC2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40" name="Google Shape;540;p15"/>
            <p:cNvSpPr/>
            <p:nvPr/>
          </p:nvSpPr>
          <p:spPr>
            <a:xfrm>
              <a:off x="5965792" y="2832353"/>
              <a:ext cx="308324" cy="1327023"/>
            </a:xfrm>
            <a:custGeom>
              <a:rect b="b" l="l" r="r" t="t"/>
              <a:pathLst>
                <a:path extrusionOk="0" h="1327023" w="308324">
                  <a:moveTo>
                    <a:pt x="307916" y="5587"/>
                  </a:moveTo>
                  <a:lnTo>
                    <a:pt x="306963" y="9778"/>
                  </a:lnTo>
                  <a:lnTo>
                    <a:pt x="29595" y="1326704"/>
                  </a:lnTo>
                  <a:cubicBezTo>
                    <a:pt x="20070" y="1325466"/>
                    <a:pt x="9593" y="1324513"/>
                    <a:pt x="-409" y="1323561"/>
                  </a:cubicBezTo>
                  <a:lnTo>
                    <a:pt x="277626" y="3491"/>
                  </a:lnTo>
                  <a:lnTo>
                    <a:pt x="277626" y="3491"/>
                  </a:lnTo>
                  <a:lnTo>
                    <a:pt x="278388" y="-319"/>
                  </a:lnTo>
                  <a:close/>
                </a:path>
              </a:pathLst>
            </a:custGeom>
            <a:solidFill>
              <a:srgbClr val="F8A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41" name="Google Shape;541;p15"/>
            <p:cNvSpPr/>
            <p:nvPr/>
          </p:nvSpPr>
          <p:spPr>
            <a:xfrm>
              <a:off x="5900737" y="2818637"/>
              <a:ext cx="312229" cy="1335119"/>
            </a:xfrm>
            <a:custGeom>
              <a:rect b="b" l="l" r="r" t="t"/>
              <a:pathLst>
                <a:path extrusionOk="0" h="1335119" w="312229">
                  <a:moveTo>
                    <a:pt x="311821" y="6063"/>
                  </a:moveTo>
                  <a:lnTo>
                    <a:pt x="310868" y="10159"/>
                  </a:lnTo>
                  <a:lnTo>
                    <a:pt x="31881" y="1334801"/>
                  </a:lnTo>
                  <a:cubicBezTo>
                    <a:pt x="21118" y="1334229"/>
                    <a:pt x="10355" y="1333753"/>
                    <a:pt x="-409" y="1333467"/>
                  </a:cubicBezTo>
                  <a:lnTo>
                    <a:pt x="279722" y="3491"/>
                  </a:lnTo>
                  <a:lnTo>
                    <a:pt x="280483" y="-319"/>
                  </a:lnTo>
                  <a:lnTo>
                    <a:pt x="310582" y="5777"/>
                  </a:lnTo>
                  <a:close/>
                </a:path>
              </a:pathLst>
            </a:custGeom>
            <a:solidFill>
              <a:srgbClr val="FFE76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542" name="Google Shape;542;p15"/>
          <p:cNvGrpSpPr/>
          <p:nvPr/>
        </p:nvGrpSpPr>
        <p:grpSpPr>
          <a:xfrm rot="-466674">
            <a:off x="2445461" y="1732853"/>
            <a:ext cx="243000" cy="1353849"/>
            <a:chOff x="1159675" y="1837925"/>
            <a:chExt cx="324000" cy="1805100"/>
          </a:xfrm>
        </p:grpSpPr>
        <p:grpSp>
          <p:nvGrpSpPr>
            <p:cNvPr id="543" name="Google Shape;543;p15"/>
            <p:cNvGrpSpPr/>
            <p:nvPr/>
          </p:nvGrpSpPr>
          <p:grpSpPr>
            <a:xfrm>
              <a:off x="1159675" y="1837925"/>
              <a:ext cx="324000" cy="1805100"/>
              <a:chOff x="2605100" y="1971675"/>
              <a:chExt cx="324000" cy="1805100"/>
            </a:xfrm>
          </p:grpSpPr>
          <p:sp>
            <p:nvSpPr>
              <p:cNvPr id="544" name="Google Shape;544;p15"/>
              <p:cNvSpPr/>
              <p:nvPr/>
            </p:nvSpPr>
            <p:spPr>
              <a:xfrm>
                <a:off x="2605100" y="1971675"/>
                <a:ext cx="324000" cy="180510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sz="1100"/>
              </a:p>
            </p:txBody>
          </p:sp>
          <p:sp>
            <p:nvSpPr>
              <p:cNvPr id="545" name="Google Shape;545;p15"/>
              <p:cNvSpPr/>
              <p:nvPr/>
            </p:nvSpPr>
            <p:spPr>
              <a:xfrm>
                <a:off x="2857400" y="1971675"/>
                <a:ext cx="71700" cy="1805100"/>
              </a:xfrm>
              <a:prstGeom prst="rect">
                <a:avLst/>
              </a:prstGeom>
              <a:solidFill>
                <a:srgbClr val="000000">
                  <a:alpha val="980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sz="1100"/>
              </a:p>
            </p:txBody>
          </p:sp>
        </p:grpSp>
        <p:sp>
          <p:nvSpPr>
            <p:cNvPr id="546" name="Google Shape;546;p15"/>
            <p:cNvSpPr/>
            <p:nvPr/>
          </p:nvSpPr>
          <p:spPr>
            <a:xfrm flipH="1" rot="-28588">
              <a:off x="1171132" y="3291682"/>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47" name="Google Shape;547;p15"/>
            <p:cNvSpPr/>
            <p:nvPr/>
          </p:nvSpPr>
          <p:spPr>
            <a:xfrm flipH="1" rot="-28588">
              <a:off x="1170331" y="3215469"/>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48" name="Google Shape;548;p15"/>
            <p:cNvSpPr/>
            <p:nvPr/>
          </p:nvSpPr>
          <p:spPr>
            <a:xfrm flipH="1" rot="-28588">
              <a:off x="1170821" y="3277336"/>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49" name="Google Shape;549;p15"/>
            <p:cNvSpPr/>
            <p:nvPr/>
          </p:nvSpPr>
          <p:spPr>
            <a:xfrm flipH="1" rot="-28588">
              <a:off x="1170791" y="3262848"/>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50" name="Google Shape;550;p15"/>
            <p:cNvSpPr/>
            <p:nvPr/>
          </p:nvSpPr>
          <p:spPr>
            <a:xfrm flipH="1" rot="-28588">
              <a:off x="1170588" y="3248261"/>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51" name="Google Shape;551;p15"/>
            <p:cNvSpPr/>
            <p:nvPr/>
          </p:nvSpPr>
          <p:spPr>
            <a:xfrm flipH="1" rot="-28588">
              <a:off x="1170486" y="3230047"/>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52" name="Google Shape;552;p15"/>
            <p:cNvSpPr/>
            <p:nvPr/>
          </p:nvSpPr>
          <p:spPr>
            <a:xfrm flipH="1" rot="-28588">
              <a:off x="1169775" y="3153585"/>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53" name="Google Shape;553;p15"/>
            <p:cNvSpPr/>
            <p:nvPr/>
          </p:nvSpPr>
          <p:spPr>
            <a:xfrm flipH="1" rot="-28588">
              <a:off x="1169964" y="3168229"/>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54" name="Google Shape;554;p15"/>
            <p:cNvSpPr/>
            <p:nvPr/>
          </p:nvSpPr>
          <p:spPr>
            <a:xfrm flipH="1" rot="-28588">
              <a:off x="1170180" y="3186327"/>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55" name="Google Shape;555;p15"/>
            <p:cNvSpPr/>
            <p:nvPr/>
          </p:nvSpPr>
          <p:spPr>
            <a:xfrm flipH="1" rot="-28588">
              <a:off x="1170269" y="3201029"/>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56" name="Google Shape;556;p15"/>
            <p:cNvSpPr/>
            <p:nvPr/>
          </p:nvSpPr>
          <p:spPr>
            <a:xfrm flipH="1" rot="-28588">
              <a:off x="1169882" y="3131619"/>
              <a:ext cx="116259" cy="7215"/>
            </a:xfrm>
            <a:custGeom>
              <a:rect b="b" l="l" r="r" t="t"/>
              <a:pathLst>
                <a:path extrusionOk="0" h="6000" w="96678">
                  <a:moveTo>
                    <a:pt x="-227" y="-10"/>
                  </a:moveTo>
                  <a:lnTo>
                    <a:pt x="96452" y="-10"/>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57" name="Google Shape;557;p15"/>
            <p:cNvSpPr/>
            <p:nvPr/>
          </p:nvSpPr>
          <p:spPr>
            <a:xfrm flipH="1" rot="-28588">
              <a:off x="1169081" y="3055290"/>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58" name="Google Shape;558;p15"/>
            <p:cNvSpPr/>
            <p:nvPr/>
          </p:nvSpPr>
          <p:spPr>
            <a:xfrm flipH="1" rot="-28588">
              <a:off x="1169458" y="311727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59" name="Google Shape;559;p15"/>
            <p:cNvSpPr/>
            <p:nvPr/>
          </p:nvSpPr>
          <p:spPr>
            <a:xfrm flipH="1" rot="-28588">
              <a:off x="1169427" y="3102785"/>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60" name="Google Shape;560;p15"/>
            <p:cNvSpPr/>
            <p:nvPr/>
          </p:nvSpPr>
          <p:spPr>
            <a:xfrm flipH="1" rot="-28588">
              <a:off x="1169338" y="3088084"/>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61" name="Google Shape;561;p15"/>
            <p:cNvSpPr/>
            <p:nvPr/>
          </p:nvSpPr>
          <p:spPr>
            <a:xfrm flipH="1" rot="-28588">
              <a:off x="1169151" y="307355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62" name="Google Shape;562;p15"/>
            <p:cNvSpPr/>
            <p:nvPr/>
          </p:nvSpPr>
          <p:spPr>
            <a:xfrm flipH="1" rot="-28588">
              <a:off x="1168526" y="2993521"/>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63" name="Google Shape;563;p15"/>
            <p:cNvSpPr/>
            <p:nvPr/>
          </p:nvSpPr>
          <p:spPr>
            <a:xfrm flipH="1" rot="-28588">
              <a:off x="1168713" y="3008051"/>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64" name="Google Shape;564;p15"/>
            <p:cNvSpPr/>
            <p:nvPr/>
          </p:nvSpPr>
          <p:spPr>
            <a:xfrm flipH="1" rot="-28588">
              <a:off x="1168817" y="3026265"/>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65" name="Google Shape;565;p15"/>
            <p:cNvSpPr/>
            <p:nvPr/>
          </p:nvSpPr>
          <p:spPr>
            <a:xfrm flipH="1" rot="-28588">
              <a:off x="1169019" y="304085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66" name="Google Shape;566;p15"/>
            <p:cNvSpPr/>
            <p:nvPr/>
          </p:nvSpPr>
          <p:spPr>
            <a:xfrm flipH="1" rot="-28588">
              <a:off x="1168632" y="2971439"/>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67" name="Google Shape;567;p15"/>
            <p:cNvSpPr/>
            <p:nvPr/>
          </p:nvSpPr>
          <p:spPr>
            <a:xfrm flipH="1" rot="-28588">
              <a:off x="1167845" y="2898738"/>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68" name="Google Shape;568;p15"/>
            <p:cNvSpPr/>
            <p:nvPr/>
          </p:nvSpPr>
          <p:spPr>
            <a:xfrm flipH="1" rot="-28588">
              <a:off x="1168280" y="296082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69" name="Google Shape;569;p15"/>
            <p:cNvSpPr/>
            <p:nvPr/>
          </p:nvSpPr>
          <p:spPr>
            <a:xfrm flipH="1" rot="-28588">
              <a:off x="1168177" y="2942606"/>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70" name="Google Shape;570;p15"/>
            <p:cNvSpPr/>
            <p:nvPr/>
          </p:nvSpPr>
          <p:spPr>
            <a:xfrm flipH="1" rot="-28588">
              <a:off x="1168089" y="2928019"/>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71" name="Google Shape;571;p15"/>
            <p:cNvSpPr/>
            <p:nvPr/>
          </p:nvSpPr>
          <p:spPr>
            <a:xfrm flipH="1" rot="-28588">
              <a:off x="1167902" y="2913375"/>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72" name="Google Shape;572;p15"/>
            <p:cNvSpPr/>
            <p:nvPr/>
          </p:nvSpPr>
          <p:spPr>
            <a:xfrm flipH="1" rot="-28588">
              <a:off x="1167277" y="283334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73" name="Google Shape;573;p15"/>
            <p:cNvSpPr/>
            <p:nvPr/>
          </p:nvSpPr>
          <p:spPr>
            <a:xfrm flipH="1" rot="-28588">
              <a:off x="1167379" y="2851557"/>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74" name="Google Shape;574;p15"/>
            <p:cNvSpPr/>
            <p:nvPr/>
          </p:nvSpPr>
          <p:spPr>
            <a:xfrm flipH="1" rot="-28588">
              <a:off x="1167566" y="2866086"/>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75" name="Google Shape;575;p15"/>
            <p:cNvSpPr/>
            <p:nvPr/>
          </p:nvSpPr>
          <p:spPr>
            <a:xfrm flipH="1" rot="-28588">
              <a:off x="1167654" y="288067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76" name="Google Shape;576;p15"/>
            <p:cNvSpPr/>
            <p:nvPr/>
          </p:nvSpPr>
          <p:spPr>
            <a:xfrm flipH="1" rot="-28588">
              <a:off x="1167397" y="2814887"/>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77" name="Google Shape;577;p15"/>
            <p:cNvSpPr/>
            <p:nvPr/>
          </p:nvSpPr>
          <p:spPr>
            <a:xfrm flipH="1" rot="-28588">
              <a:off x="1166596" y="2738674"/>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78" name="Google Shape;578;p15"/>
            <p:cNvSpPr/>
            <p:nvPr/>
          </p:nvSpPr>
          <p:spPr>
            <a:xfrm flipH="1" rot="-28588">
              <a:off x="1167030" y="2800642"/>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79" name="Google Shape;579;p15"/>
            <p:cNvSpPr/>
            <p:nvPr/>
          </p:nvSpPr>
          <p:spPr>
            <a:xfrm flipH="1" rot="-28588">
              <a:off x="1166941" y="2786054"/>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80" name="Google Shape;580;p15"/>
            <p:cNvSpPr/>
            <p:nvPr/>
          </p:nvSpPr>
          <p:spPr>
            <a:xfrm flipH="1" rot="-28588">
              <a:off x="1166839" y="2767841"/>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81" name="Google Shape;581;p15"/>
            <p:cNvSpPr/>
            <p:nvPr/>
          </p:nvSpPr>
          <p:spPr>
            <a:xfrm flipH="1" rot="-28588">
              <a:off x="1166538" y="2753312"/>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82" name="Google Shape;582;p15"/>
            <p:cNvSpPr/>
            <p:nvPr/>
          </p:nvSpPr>
          <p:spPr>
            <a:xfrm flipH="1" rot="-28588">
              <a:off x="1166099" y="267689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83" name="Google Shape;583;p15"/>
            <p:cNvSpPr/>
            <p:nvPr/>
          </p:nvSpPr>
          <p:spPr>
            <a:xfrm flipH="1" rot="-28588">
              <a:off x="1166129" y="2691378"/>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84" name="Google Shape;584;p15"/>
            <p:cNvSpPr/>
            <p:nvPr/>
          </p:nvSpPr>
          <p:spPr>
            <a:xfrm flipH="1" rot="-28588">
              <a:off x="1166317" y="2706022"/>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85" name="Google Shape;585;p15"/>
            <p:cNvSpPr/>
            <p:nvPr/>
          </p:nvSpPr>
          <p:spPr>
            <a:xfrm flipH="1" rot="-28588">
              <a:off x="1166405" y="272061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86" name="Google Shape;586;p15"/>
            <p:cNvSpPr/>
            <p:nvPr/>
          </p:nvSpPr>
          <p:spPr>
            <a:xfrm flipH="1" rot="-28588">
              <a:off x="1166120" y="2658492"/>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87" name="Google Shape;587;p15"/>
            <p:cNvSpPr/>
            <p:nvPr/>
          </p:nvSpPr>
          <p:spPr>
            <a:xfrm flipH="1" rot="-28588">
              <a:off x="1165359" y="2582007"/>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88" name="Google Shape;588;p15"/>
            <p:cNvSpPr/>
            <p:nvPr/>
          </p:nvSpPr>
          <p:spPr>
            <a:xfrm flipH="1" rot="-28588">
              <a:off x="1165794" y="2644089"/>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89" name="Google Shape;589;p15"/>
            <p:cNvSpPr/>
            <p:nvPr/>
          </p:nvSpPr>
          <p:spPr>
            <a:xfrm flipH="1" rot="-28588">
              <a:off x="1165607" y="262956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90" name="Google Shape;590;p15"/>
            <p:cNvSpPr/>
            <p:nvPr/>
          </p:nvSpPr>
          <p:spPr>
            <a:xfrm flipH="1" rot="-28588">
              <a:off x="1165389" y="2611347"/>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91" name="Google Shape;591;p15"/>
            <p:cNvSpPr/>
            <p:nvPr/>
          </p:nvSpPr>
          <p:spPr>
            <a:xfrm flipH="1" rot="-28588">
              <a:off x="1165360" y="2596860"/>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92" name="Google Shape;592;p15"/>
            <p:cNvSpPr/>
            <p:nvPr/>
          </p:nvSpPr>
          <p:spPr>
            <a:xfrm flipH="1" rot="-28588">
              <a:off x="1164748" y="2520338"/>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93" name="Google Shape;593;p15"/>
            <p:cNvSpPr/>
            <p:nvPr/>
          </p:nvSpPr>
          <p:spPr>
            <a:xfrm flipH="1" rot="-28588">
              <a:off x="1164951" y="2534925"/>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94" name="Google Shape;594;p15"/>
            <p:cNvSpPr/>
            <p:nvPr/>
          </p:nvSpPr>
          <p:spPr>
            <a:xfrm flipH="1" rot="-28588">
              <a:off x="1164981" y="254941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95" name="Google Shape;595;p15"/>
            <p:cNvSpPr/>
            <p:nvPr/>
          </p:nvSpPr>
          <p:spPr>
            <a:xfrm flipH="1" rot="-28588">
              <a:off x="1165084" y="2567626"/>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96" name="Google Shape;596;p15"/>
            <p:cNvSpPr/>
            <p:nvPr/>
          </p:nvSpPr>
          <p:spPr>
            <a:xfrm flipH="1" rot="-28588">
              <a:off x="1164755" y="2498314"/>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97" name="Google Shape;597;p15"/>
            <p:cNvSpPr/>
            <p:nvPr/>
          </p:nvSpPr>
          <p:spPr>
            <a:xfrm flipH="1" rot="-28588">
              <a:off x="1163997" y="2421944"/>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98" name="Google Shape;598;p15"/>
            <p:cNvSpPr/>
            <p:nvPr/>
          </p:nvSpPr>
          <p:spPr>
            <a:xfrm flipH="1" rot="-28588">
              <a:off x="1164460" y="2487594"/>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599" name="Google Shape;599;p15"/>
            <p:cNvSpPr/>
            <p:nvPr/>
          </p:nvSpPr>
          <p:spPr>
            <a:xfrm flipH="1" rot="-28588">
              <a:off x="1164357" y="2469381"/>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00" name="Google Shape;600;p15"/>
            <p:cNvSpPr/>
            <p:nvPr/>
          </p:nvSpPr>
          <p:spPr>
            <a:xfrm flipH="1" rot="-28588">
              <a:off x="1164212" y="2454894"/>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01" name="Google Shape;601;p15"/>
            <p:cNvSpPr/>
            <p:nvPr/>
          </p:nvSpPr>
          <p:spPr>
            <a:xfrm flipH="1" rot="-28588">
              <a:off x="1164123" y="2440306"/>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02" name="Google Shape;602;p15"/>
            <p:cNvSpPr/>
            <p:nvPr/>
          </p:nvSpPr>
          <p:spPr>
            <a:xfrm flipH="1" rot="-28588">
              <a:off x="1163499" y="236016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03" name="Google Shape;603;p15"/>
            <p:cNvSpPr/>
            <p:nvPr/>
          </p:nvSpPr>
          <p:spPr>
            <a:xfrm flipH="1" rot="-28588">
              <a:off x="1163716" y="237837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04" name="Google Shape;604;p15"/>
            <p:cNvSpPr/>
            <p:nvPr/>
          </p:nvSpPr>
          <p:spPr>
            <a:xfrm flipH="1" rot="-28588">
              <a:off x="1163804" y="239296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05" name="Google Shape;605;p15"/>
            <p:cNvSpPr/>
            <p:nvPr/>
          </p:nvSpPr>
          <p:spPr>
            <a:xfrm flipH="1" rot="-28588">
              <a:off x="1163835" y="240756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06" name="Google Shape;606;p15"/>
            <p:cNvSpPr/>
            <p:nvPr/>
          </p:nvSpPr>
          <p:spPr>
            <a:xfrm flipH="1" rot="-28588">
              <a:off x="1163520" y="2341762"/>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07" name="Google Shape;607;p15"/>
            <p:cNvSpPr/>
            <p:nvPr/>
          </p:nvSpPr>
          <p:spPr>
            <a:xfrm flipH="1" rot="-28588">
              <a:off x="1162718" y="2265549"/>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08" name="Google Shape;608;p15"/>
            <p:cNvSpPr/>
            <p:nvPr/>
          </p:nvSpPr>
          <p:spPr>
            <a:xfrm flipH="1" rot="-28588">
              <a:off x="1163210" y="2327417"/>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09" name="Google Shape;609;p15"/>
            <p:cNvSpPr/>
            <p:nvPr/>
          </p:nvSpPr>
          <p:spPr>
            <a:xfrm flipH="1" rot="-28588">
              <a:off x="1163179" y="2312928"/>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10" name="Google Shape;610;p15"/>
            <p:cNvSpPr/>
            <p:nvPr/>
          </p:nvSpPr>
          <p:spPr>
            <a:xfrm flipH="1" rot="-28588">
              <a:off x="1162977" y="2298342"/>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11" name="Google Shape;611;p15"/>
            <p:cNvSpPr/>
            <p:nvPr/>
          </p:nvSpPr>
          <p:spPr>
            <a:xfrm flipH="1" rot="-28588">
              <a:off x="1162875" y="2280128"/>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12" name="Google Shape;612;p15"/>
            <p:cNvSpPr/>
            <p:nvPr/>
          </p:nvSpPr>
          <p:spPr>
            <a:xfrm flipH="1" rot="-28588">
              <a:off x="1162164" y="2203666"/>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13" name="Google Shape;613;p15"/>
            <p:cNvSpPr/>
            <p:nvPr/>
          </p:nvSpPr>
          <p:spPr>
            <a:xfrm flipH="1" rot="-28588">
              <a:off x="1162351" y="2218195"/>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14" name="Google Shape;614;p15"/>
            <p:cNvSpPr/>
            <p:nvPr/>
          </p:nvSpPr>
          <p:spPr>
            <a:xfrm flipH="1" rot="-28588">
              <a:off x="1162440" y="2232897"/>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15" name="Google Shape;615;p15"/>
            <p:cNvSpPr/>
            <p:nvPr/>
          </p:nvSpPr>
          <p:spPr>
            <a:xfrm flipH="1" rot="-28588">
              <a:off x="1162656" y="225111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16" name="Google Shape;616;p15"/>
            <p:cNvSpPr/>
            <p:nvPr/>
          </p:nvSpPr>
          <p:spPr>
            <a:xfrm flipH="1" rot="-28588">
              <a:off x="1162284" y="2185210"/>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17" name="Google Shape;617;p15"/>
            <p:cNvSpPr/>
            <p:nvPr/>
          </p:nvSpPr>
          <p:spPr>
            <a:xfrm flipH="1" rot="-28588">
              <a:off x="1161483" y="2108997"/>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18" name="Google Shape;618;p15"/>
            <p:cNvSpPr/>
            <p:nvPr/>
          </p:nvSpPr>
          <p:spPr>
            <a:xfrm flipH="1" rot="-28588">
              <a:off x="1162032" y="2170964"/>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19" name="Google Shape;619;p15"/>
            <p:cNvSpPr/>
            <p:nvPr/>
          </p:nvSpPr>
          <p:spPr>
            <a:xfrm flipH="1" rot="-28588">
              <a:off x="1161829" y="2156377"/>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20" name="Google Shape;620;p15"/>
            <p:cNvSpPr/>
            <p:nvPr/>
          </p:nvSpPr>
          <p:spPr>
            <a:xfrm flipH="1" rot="-28588">
              <a:off x="1161700" y="2141946"/>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21" name="Google Shape;621;p15"/>
            <p:cNvSpPr/>
            <p:nvPr/>
          </p:nvSpPr>
          <p:spPr>
            <a:xfrm flipH="1" rot="-28588">
              <a:off x="1161539" y="2123634"/>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22" name="Google Shape;622;p15"/>
            <p:cNvSpPr/>
            <p:nvPr/>
          </p:nvSpPr>
          <p:spPr>
            <a:xfrm flipH="1" rot="-28588">
              <a:off x="1160986" y="204721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23" name="Google Shape;623;p15"/>
            <p:cNvSpPr/>
            <p:nvPr/>
          </p:nvSpPr>
          <p:spPr>
            <a:xfrm flipH="1" rot="-28588">
              <a:off x="1161074" y="206180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24" name="Google Shape;624;p15"/>
            <p:cNvSpPr/>
            <p:nvPr/>
          </p:nvSpPr>
          <p:spPr>
            <a:xfrm flipH="1" rot="-28588">
              <a:off x="1161291" y="208001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25" name="Google Shape;625;p15"/>
            <p:cNvSpPr/>
            <p:nvPr/>
          </p:nvSpPr>
          <p:spPr>
            <a:xfrm flipH="1" rot="-28588">
              <a:off x="1161421" y="209444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26" name="Google Shape;626;p15"/>
            <p:cNvSpPr/>
            <p:nvPr/>
          </p:nvSpPr>
          <p:spPr>
            <a:xfrm flipH="1" rot="-28588">
              <a:off x="1164732" y="2028742"/>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27" name="Google Shape;627;p15"/>
            <p:cNvSpPr/>
            <p:nvPr/>
          </p:nvSpPr>
          <p:spPr>
            <a:xfrm flipH="1" rot="-28588">
              <a:off x="1159757" y="1868636"/>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28" name="Google Shape;628;p15"/>
            <p:cNvSpPr/>
            <p:nvPr/>
          </p:nvSpPr>
          <p:spPr>
            <a:xfrm flipH="1" rot="-28588">
              <a:off x="1163932" y="1952415"/>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29" name="Google Shape;629;p15"/>
            <p:cNvSpPr/>
            <p:nvPr/>
          </p:nvSpPr>
          <p:spPr>
            <a:xfrm flipH="1" rot="-28588">
              <a:off x="1164365" y="2014497"/>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30" name="Google Shape;630;p15"/>
            <p:cNvSpPr/>
            <p:nvPr/>
          </p:nvSpPr>
          <p:spPr>
            <a:xfrm flipH="1" rot="-28588">
              <a:off x="1164277" y="1999909"/>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31" name="Google Shape;631;p15"/>
            <p:cNvSpPr/>
            <p:nvPr/>
          </p:nvSpPr>
          <p:spPr>
            <a:xfrm flipH="1" rot="-28588">
              <a:off x="1164175" y="1981695"/>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32" name="Google Shape;632;p15"/>
            <p:cNvSpPr/>
            <p:nvPr/>
          </p:nvSpPr>
          <p:spPr>
            <a:xfrm flipH="1" rot="-28588">
              <a:off x="1163972" y="196711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33" name="Google Shape;633;p15"/>
            <p:cNvSpPr/>
            <p:nvPr/>
          </p:nvSpPr>
          <p:spPr>
            <a:xfrm flipH="1" rot="-28588">
              <a:off x="1163434" y="1890745"/>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34" name="Google Shape;634;p15"/>
            <p:cNvSpPr/>
            <p:nvPr/>
          </p:nvSpPr>
          <p:spPr>
            <a:xfrm flipH="1" rot="-28588">
              <a:off x="1163464" y="190523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35" name="Google Shape;635;p15"/>
            <p:cNvSpPr/>
            <p:nvPr/>
          </p:nvSpPr>
          <p:spPr>
            <a:xfrm flipH="1" rot="-28588">
              <a:off x="1163652" y="191976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36" name="Google Shape;636;p15"/>
            <p:cNvSpPr/>
            <p:nvPr/>
          </p:nvSpPr>
          <p:spPr>
            <a:xfrm flipH="1" rot="-28588">
              <a:off x="1163739" y="1934351"/>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37" name="Google Shape;637;p15"/>
            <p:cNvSpPr/>
            <p:nvPr/>
          </p:nvSpPr>
          <p:spPr>
            <a:xfrm flipH="1" rot="-28588">
              <a:off x="1171157" y="3607707"/>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38" name="Google Shape;638;p15"/>
            <p:cNvSpPr/>
            <p:nvPr/>
          </p:nvSpPr>
          <p:spPr>
            <a:xfrm flipH="1" rot="-28588">
              <a:off x="1170356" y="3531494"/>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39" name="Google Shape;639;p15"/>
            <p:cNvSpPr/>
            <p:nvPr/>
          </p:nvSpPr>
          <p:spPr>
            <a:xfrm flipH="1" rot="-28588">
              <a:off x="1170846" y="3593361"/>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40" name="Google Shape;640;p15"/>
            <p:cNvSpPr/>
            <p:nvPr/>
          </p:nvSpPr>
          <p:spPr>
            <a:xfrm flipH="1" rot="-28588">
              <a:off x="1170816" y="3578873"/>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41" name="Google Shape;641;p15"/>
            <p:cNvSpPr/>
            <p:nvPr/>
          </p:nvSpPr>
          <p:spPr>
            <a:xfrm flipH="1" rot="-28588">
              <a:off x="1170613" y="3564286"/>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42" name="Google Shape;642;p15"/>
            <p:cNvSpPr/>
            <p:nvPr/>
          </p:nvSpPr>
          <p:spPr>
            <a:xfrm flipH="1" rot="-28588">
              <a:off x="1170511" y="3546072"/>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43" name="Google Shape;643;p15"/>
            <p:cNvSpPr/>
            <p:nvPr/>
          </p:nvSpPr>
          <p:spPr>
            <a:xfrm flipH="1" rot="-28588">
              <a:off x="1169800" y="346961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44" name="Google Shape;644;p15"/>
            <p:cNvSpPr/>
            <p:nvPr/>
          </p:nvSpPr>
          <p:spPr>
            <a:xfrm flipH="1" rot="-28588">
              <a:off x="1169989" y="3484254"/>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45" name="Google Shape;645;p15"/>
            <p:cNvSpPr/>
            <p:nvPr/>
          </p:nvSpPr>
          <p:spPr>
            <a:xfrm flipH="1" rot="-28588">
              <a:off x="1170205" y="3502352"/>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46" name="Google Shape;646;p15"/>
            <p:cNvSpPr/>
            <p:nvPr/>
          </p:nvSpPr>
          <p:spPr>
            <a:xfrm flipH="1" rot="-28588">
              <a:off x="1170294" y="3517054"/>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47" name="Google Shape;647;p15"/>
            <p:cNvSpPr/>
            <p:nvPr/>
          </p:nvSpPr>
          <p:spPr>
            <a:xfrm flipH="1" rot="-28588">
              <a:off x="1169907" y="3447644"/>
              <a:ext cx="116259" cy="7215"/>
            </a:xfrm>
            <a:custGeom>
              <a:rect b="b" l="l" r="r" t="t"/>
              <a:pathLst>
                <a:path extrusionOk="0" h="6000" w="96678">
                  <a:moveTo>
                    <a:pt x="-227" y="-10"/>
                  </a:moveTo>
                  <a:lnTo>
                    <a:pt x="96452" y="-10"/>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48" name="Google Shape;648;p15"/>
            <p:cNvSpPr/>
            <p:nvPr/>
          </p:nvSpPr>
          <p:spPr>
            <a:xfrm flipH="1" rot="-28588">
              <a:off x="1169106" y="3371315"/>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49" name="Google Shape;649;p15"/>
            <p:cNvSpPr/>
            <p:nvPr/>
          </p:nvSpPr>
          <p:spPr>
            <a:xfrm flipH="1" rot="-28588">
              <a:off x="1169483" y="3433298"/>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50" name="Google Shape;650;p15"/>
            <p:cNvSpPr/>
            <p:nvPr/>
          </p:nvSpPr>
          <p:spPr>
            <a:xfrm flipH="1" rot="-28588">
              <a:off x="1169452" y="341881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51" name="Google Shape;651;p15"/>
            <p:cNvSpPr/>
            <p:nvPr/>
          </p:nvSpPr>
          <p:spPr>
            <a:xfrm flipH="1" rot="-28588">
              <a:off x="1169363" y="3404109"/>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52" name="Google Shape;652;p15"/>
            <p:cNvSpPr/>
            <p:nvPr/>
          </p:nvSpPr>
          <p:spPr>
            <a:xfrm flipH="1" rot="-28588">
              <a:off x="1169176" y="3389578"/>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53" name="Google Shape;653;p15"/>
            <p:cNvSpPr/>
            <p:nvPr/>
          </p:nvSpPr>
          <p:spPr>
            <a:xfrm flipH="1" rot="-28588">
              <a:off x="1168551" y="3309546"/>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54" name="Google Shape;654;p15"/>
            <p:cNvSpPr/>
            <p:nvPr/>
          </p:nvSpPr>
          <p:spPr>
            <a:xfrm flipH="1" rot="-28588">
              <a:off x="1168738" y="3324076"/>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55" name="Google Shape;655;p15"/>
            <p:cNvSpPr/>
            <p:nvPr/>
          </p:nvSpPr>
          <p:spPr>
            <a:xfrm flipH="1" rot="-28588">
              <a:off x="1168842" y="334229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56" name="Google Shape;656;p15"/>
            <p:cNvSpPr/>
            <p:nvPr/>
          </p:nvSpPr>
          <p:spPr>
            <a:xfrm flipH="1" rot="-28588">
              <a:off x="1169044" y="3356875"/>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657" name="Google Shape;657;p15"/>
          <p:cNvGrpSpPr/>
          <p:nvPr/>
        </p:nvGrpSpPr>
        <p:grpSpPr>
          <a:xfrm>
            <a:off x="2024584" y="2533438"/>
            <a:ext cx="757705" cy="756107"/>
            <a:chOff x="5558303" y="2891005"/>
            <a:chExt cx="1078430" cy="1076156"/>
          </a:xfrm>
        </p:grpSpPr>
        <p:sp>
          <p:nvSpPr>
            <p:cNvPr id="658" name="Google Shape;658;p15"/>
            <p:cNvSpPr/>
            <p:nvPr/>
          </p:nvSpPr>
          <p:spPr>
            <a:xfrm>
              <a:off x="5558303" y="2891005"/>
              <a:ext cx="1078430" cy="1076156"/>
            </a:xfrm>
            <a:custGeom>
              <a:rect b="b" l="l" r="r" t="t"/>
              <a:pathLst>
                <a:path extrusionOk="0" h="1076156" w="1078430">
                  <a:moveTo>
                    <a:pt x="786670" y="36493"/>
                  </a:moveTo>
                  <a:cubicBezTo>
                    <a:pt x="774506" y="6575"/>
                    <a:pt x="740578" y="-8055"/>
                    <a:pt x="710470" y="3632"/>
                  </a:cubicBezTo>
                  <a:lnTo>
                    <a:pt x="36671" y="272618"/>
                  </a:lnTo>
                  <a:cubicBezTo>
                    <a:pt x="6715" y="284743"/>
                    <a:pt x="-7963" y="318681"/>
                    <a:pt x="3714" y="348818"/>
                  </a:cubicBezTo>
                  <a:lnTo>
                    <a:pt x="294037" y="1075766"/>
                  </a:lnTo>
                  <a:cubicBezTo>
                    <a:pt x="309943" y="1059193"/>
                    <a:pt x="326612" y="1043190"/>
                    <a:pt x="343662" y="1028141"/>
                  </a:cubicBezTo>
                  <a:lnTo>
                    <a:pt x="350139" y="1022426"/>
                  </a:lnTo>
                  <a:lnTo>
                    <a:pt x="434340" y="955275"/>
                  </a:lnTo>
                  <a:cubicBezTo>
                    <a:pt x="436530" y="953656"/>
                    <a:pt x="438626" y="952132"/>
                    <a:pt x="440912" y="950607"/>
                  </a:cubicBezTo>
                  <a:cubicBezTo>
                    <a:pt x="448722" y="945083"/>
                    <a:pt x="456533" y="939749"/>
                    <a:pt x="464439" y="934510"/>
                  </a:cubicBezTo>
                  <a:lnTo>
                    <a:pt x="471106" y="930129"/>
                  </a:lnTo>
                  <a:cubicBezTo>
                    <a:pt x="500224" y="911155"/>
                    <a:pt x="530295" y="893705"/>
                    <a:pt x="561213" y="877837"/>
                  </a:cubicBezTo>
                  <a:lnTo>
                    <a:pt x="568547" y="874122"/>
                  </a:lnTo>
                  <a:cubicBezTo>
                    <a:pt x="576929" y="869931"/>
                    <a:pt x="585216" y="865835"/>
                    <a:pt x="593788" y="861835"/>
                  </a:cubicBezTo>
                  <a:lnTo>
                    <a:pt x="600456" y="858787"/>
                  </a:lnTo>
                  <a:cubicBezTo>
                    <a:pt x="631679" y="844442"/>
                    <a:pt x="663635" y="831716"/>
                    <a:pt x="696182" y="820687"/>
                  </a:cubicBezTo>
                  <a:lnTo>
                    <a:pt x="704278" y="817924"/>
                  </a:lnTo>
                  <a:cubicBezTo>
                    <a:pt x="713137" y="814972"/>
                    <a:pt x="721995" y="812209"/>
                    <a:pt x="730948" y="809542"/>
                  </a:cubicBezTo>
                  <a:lnTo>
                    <a:pt x="737711" y="807447"/>
                  </a:lnTo>
                  <a:cubicBezTo>
                    <a:pt x="771030" y="797608"/>
                    <a:pt x="804824" y="789473"/>
                    <a:pt x="838962" y="783063"/>
                  </a:cubicBezTo>
                  <a:lnTo>
                    <a:pt x="838962" y="783063"/>
                  </a:lnTo>
                  <a:lnTo>
                    <a:pt x="847820" y="781444"/>
                  </a:lnTo>
                  <a:lnTo>
                    <a:pt x="876395" y="776872"/>
                  </a:lnTo>
                  <a:lnTo>
                    <a:pt x="883253" y="775919"/>
                  </a:lnTo>
                  <a:lnTo>
                    <a:pt x="990505" y="766394"/>
                  </a:lnTo>
                  <a:lnTo>
                    <a:pt x="1000030" y="766394"/>
                  </a:lnTo>
                  <a:cubicBezTo>
                    <a:pt x="1008412" y="766394"/>
                    <a:pt x="1016889" y="766394"/>
                    <a:pt x="1025366" y="766394"/>
                  </a:cubicBezTo>
                  <a:lnTo>
                    <a:pt x="1078134" y="766394"/>
                  </a:lnTo>
                  <a:close/>
                </a:path>
              </a:pathLst>
            </a:custGeom>
            <a:solidFill>
              <a:srgbClr val="4D4D4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59" name="Google Shape;659;p15"/>
            <p:cNvSpPr/>
            <p:nvPr/>
          </p:nvSpPr>
          <p:spPr>
            <a:xfrm rot="-1304888">
              <a:off x="5625583" y="3074194"/>
              <a:ext cx="705654" cy="171206"/>
            </a:xfrm>
            <a:custGeom>
              <a:rect b="b" l="l" r="r" t="t"/>
              <a:pathLst>
                <a:path extrusionOk="0" h="171450" w="706659">
                  <a:moveTo>
                    <a:pt x="-296" y="-391"/>
                  </a:moveTo>
                  <a:lnTo>
                    <a:pt x="706364" y="-391"/>
                  </a:lnTo>
                  <a:lnTo>
                    <a:pt x="706364" y="171060"/>
                  </a:lnTo>
                  <a:lnTo>
                    <a:pt x="-296" y="171060"/>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60" name="Google Shape;660;p15"/>
            <p:cNvSpPr/>
            <p:nvPr/>
          </p:nvSpPr>
          <p:spPr>
            <a:xfrm rot="-1304888">
              <a:off x="5634988" y="3085943"/>
              <a:ext cx="686726" cy="148093"/>
            </a:xfrm>
            <a:custGeom>
              <a:rect b="b" l="l" r="r" t="t"/>
              <a:pathLst>
                <a:path extrusionOk="0" h="148304" w="687705">
                  <a:moveTo>
                    <a:pt x="-296" y="-390"/>
                  </a:moveTo>
                  <a:lnTo>
                    <a:pt x="687410" y="-390"/>
                  </a:lnTo>
                  <a:lnTo>
                    <a:pt x="687410" y="147914"/>
                  </a:lnTo>
                  <a:lnTo>
                    <a:pt x="-296" y="147914"/>
                  </a:lnTo>
                  <a:close/>
                </a:path>
              </a:pathLst>
            </a:custGeom>
            <a:solidFill>
              <a:srgbClr val="F2F2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61" name="Google Shape;661;p15"/>
            <p:cNvSpPr/>
            <p:nvPr/>
          </p:nvSpPr>
          <p:spPr>
            <a:xfrm rot="-1304888">
              <a:off x="5719793" y="3392597"/>
              <a:ext cx="118893" cy="118893"/>
            </a:xfrm>
            <a:custGeom>
              <a:rect b="b" l="l" r="r" t="t"/>
              <a:pathLst>
                <a:path extrusionOk="0" h="119062" w="119062">
                  <a:moveTo>
                    <a:pt x="-296" y="-390"/>
                  </a:moveTo>
                  <a:lnTo>
                    <a:pt x="118767" y="-390"/>
                  </a:lnTo>
                  <a:lnTo>
                    <a:pt x="118767" y="118672"/>
                  </a:lnTo>
                  <a:lnTo>
                    <a:pt x="-296" y="118672"/>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62" name="Google Shape;662;p15"/>
            <p:cNvSpPr/>
            <p:nvPr/>
          </p:nvSpPr>
          <p:spPr>
            <a:xfrm rot="-1304888">
              <a:off x="5856183" y="3338104"/>
              <a:ext cx="118893" cy="118893"/>
            </a:xfrm>
            <a:custGeom>
              <a:rect b="b" l="l" r="r" t="t"/>
              <a:pathLst>
                <a:path extrusionOk="0" h="119062" w="119062">
                  <a:moveTo>
                    <a:pt x="-296" y="-390"/>
                  </a:moveTo>
                  <a:lnTo>
                    <a:pt x="118767" y="-390"/>
                  </a:lnTo>
                  <a:lnTo>
                    <a:pt x="118767" y="118672"/>
                  </a:lnTo>
                  <a:lnTo>
                    <a:pt x="-296" y="118672"/>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63" name="Google Shape;663;p15"/>
            <p:cNvSpPr/>
            <p:nvPr/>
          </p:nvSpPr>
          <p:spPr>
            <a:xfrm rot="-1304888">
              <a:off x="5992661" y="3283670"/>
              <a:ext cx="118893" cy="118893"/>
            </a:xfrm>
            <a:custGeom>
              <a:rect b="b" l="l" r="r" t="t"/>
              <a:pathLst>
                <a:path extrusionOk="0" h="119062" w="119062">
                  <a:moveTo>
                    <a:pt x="-296" y="-390"/>
                  </a:moveTo>
                  <a:lnTo>
                    <a:pt x="118767" y="-390"/>
                  </a:lnTo>
                  <a:lnTo>
                    <a:pt x="118767" y="118672"/>
                  </a:lnTo>
                  <a:lnTo>
                    <a:pt x="-296" y="118672"/>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64" name="Google Shape;664;p15"/>
            <p:cNvSpPr/>
            <p:nvPr/>
          </p:nvSpPr>
          <p:spPr>
            <a:xfrm rot="-1304888">
              <a:off x="6129050" y="3229175"/>
              <a:ext cx="118893" cy="118893"/>
            </a:xfrm>
            <a:custGeom>
              <a:rect b="b" l="l" r="r" t="t"/>
              <a:pathLst>
                <a:path extrusionOk="0" h="119062" w="119062">
                  <a:moveTo>
                    <a:pt x="-296" y="-390"/>
                  </a:moveTo>
                  <a:lnTo>
                    <a:pt x="118767" y="-390"/>
                  </a:lnTo>
                  <a:lnTo>
                    <a:pt x="118767" y="118672"/>
                  </a:lnTo>
                  <a:lnTo>
                    <a:pt x="-296" y="118672"/>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65" name="Google Shape;665;p15"/>
            <p:cNvSpPr/>
            <p:nvPr/>
          </p:nvSpPr>
          <p:spPr>
            <a:xfrm rot="-1304888">
              <a:off x="6265528" y="3174647"/>
              <a:ext cx="118893" cy="118893"/>
            </a:xfrm>
            <a:custGeom>
              <a:rect b="b" l="l" r="r" t="t"/>
              <a:pathLst>
                <a:path extrusionOk="0" h="119062" w="119062">
                  <a:moveTo>
                    <a:pt x="-296" y="-390"/>
                  </a:moveTo>
                  <a:lnTo>
                    <a:pt x="118767" y="-390"/>
                  </a:lnTo>
                  <a:lnTo>
                    <a:pt x="118767" y="118672"/>
                  </a:lnTo>
                  <a:lnTo>
                    <a:pt x="-296" y="118672"/>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66" name="Google Shape;666;p15"/>
            <p:cNvSpPr/>
            <p:nvPr/>
          </p:nvSpPr>
          <p:spPr>
            <a:xfrm rot="-1304888">
              <a:off x="5777346" y="3536825"/>
              <a:ext cx="118893" cy="118893"/>
            </a:xfrm>
            <a:custGeom>
              <a:rect b="b" l="l" r="r" t="t"/>
              <a:pathLst>
                <a:path extrusionOk="0" h="119062" w="119062">
                  <a:moveTo>
                    <a:pt x="-296" y="-391"/>
                  </a:moveTo>
                  <a:lnTo>
                    <a:pt x="118767" y="-391"/>
                  </a:lnTo>
                  <a:lnTo>
                    <a:pt x="118767" y="118672"/>
                  </a:lnTo>
                  <a:lnTo>
                    <a:pt x="-296" y="118672"/>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67" name="Google Shape;667;p15"/>
            <p:cNvSpPr/>
            <p:nvPr/>
          </p:nvSpPr>
          <p:spPr>
            <a:xfrm rot="-1304888">
              <a:off x="5913824" y="3482297"/>
              <a:ext cx="118893" cy="118893"/>
            </a:xfrm>
            <a:custGeom>
              <a:rect b="b" l="l" r="r" t="t"/>
              <a:pathLst>
                <a:path extrusionOk="0" h="119062" w="119062">
                  <a:moveTo>
                    <a:pt x="-296" y="-391"/>
                  </a:moveTo>
                  <a:lnTo>
                    <a:pt x="118767" y="-391"/>
                  </a:lnTo>
                  <a:lnTo>
                    <a:pt x="118767" y="118672"/>
                  </a:lnTo>
                  <a:lnTo>
                    <a:pt x="-296" y="118672"/>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68" name="Google Shape;668;p15"/>
            <p:cNvSpPr/>
            <p:nvPr/>
          </p:nvSpPr>
          <p:spPr>
            <a:xfrm rot="-1304888">
              <a:off x="6050249" y="3427986"/>
              <a:ext cx="118893" cy="118893"/>
            </a:xfrm>
            <a:custGeom>
              <a:rect b="b" l="l" r="r" t="t"/>
              <a:pathLst>
                <a:path extrusionOk="0" h="119062" w="119062">
                  <a:moveTo>
                    <a:pt x="-296" y="-390"/>
                  </a:moveTo>
                  <a:lnTo>
                    <a:pt x="118767" y="-390"/>
                  </a:lnTo>
                  <a:lnTo>
                    <a:pt x="118767" y="118672"/>
                  </a:lnTo>
                  <a:lnTo>
                    <a:pt x="-296" y="118672"/>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69" name="Google Shape;669;p15"/>
            <p:cNvSpPr/>
            <p:nvPr/>
          </p:nvSpPr>
          <p:spPr>
            <a:xfrm rot="-1304888">
              <a:off x="6186727" y="3373457"/>
              <a:ext cx="118893" cy="118893"/>
            </a:xfrm>
            <a:custGeom>
              <a:rect b="b" l="l" r="r" t="t"/>
              <a:pathLst>
                <a:path extrusionOk="0" h="119062" w="119062">
                  <a:moveTo>
                    <a:pt x="-296" y="-391"/>
                  </a:moveTo>
                  <a:lnTo>
                    <a:pt x="118767" y="-391"/>
                  </a:lnTo>
                  <a:lnTo>
                    <a:pt x="118767" y="118672"/>
                  </a:lnTo>
                  <a:lnTo>
                    <a:pt x="-296" y="118672"/>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70" name="Google Shape;670;p15"/>
            <p:cNvSpPr/>
            <p:nvPr/>
          </p:nvSpPr>
          <p:spPr>
            <a:xfrm rot="-1304888">
              <a:off x="6323117" y="3318963"/>
              <a:ext cx="118893" cy="118893"/>
            </a:xfrm>
            <a:custGeom>
              <a:rect b="b" l="l" r="r" t="t"/>
              <a:pathLst>
                <a:path extrusionOk="0" h="119062" w="119062">
                  <a:moveTo>
                    <a:pt x="-296" y="-391"/>
                  </a:moveTo>
                  <a:lnTo>
                    <a:pt x="118767" y="-391"/>
                  </a:lnTo>
                  <a:lnTo>
                    <a:pt x="118767" y="118672"/>
                  </a:lnTo>
                  <a:lnTo>
                    <a:pt x="-296" y="118672"/>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71" name="Google Shape;671;p15"/>
            <p:cNvSpPr/>
            <p:nvPr/>
          </p:nvSpPr>
          <p:spPr>
            <a:xfrm rot="-1304888">
              <a:off x="5834928" y="3681106"/>
              <a:ext cx="118893" cy="118893"/>
            </a:xfrm>
            <a:custGeom>
              <a:rect b="b" l="l" r="r" t="t"/>
              <a:pathLst>
                <a:path extrusionOk="0" h="119062" w="119062">
                  <a:moveTo>
                    <a:pt x="-296" y="-390"/>
                  </a:moveTo>
                  <a:lnTo>
                    <a:pt x="118767" y="-390"/>
                  </a:lnTo>
                  <a:lnTo>
                    <a:pt x="118767" y="118672"/>
                  </a:lnTo>
                  <a:lnTo>
                    <a:pt x="-296" y="118672"/>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72" name="Google Shape;672;p15"/>
            <p:cNvSpPr/>
            <p:nvPr/>
          </p:nvSpPr>
          <p:spPr>
            <a:xfrm rot="-1304888">
              <a:off x="5971317" y="3626613"/>
              <a:ext cx="118893" cy="118893"/>
            </a:xfrm>
            <a:custGeom>
              <a:rect b="b" l="l" r="r" t="t"/>
              <a:pathLst>
                <a:path extrusionOk="0" h="119062" w="119062">
                  <a:moveTo>
                    <a:pt x="-296" y="-390"/>
                  </a:moveTo>
                  <a:lnTo>
                    <a:pt x="118767" y="-390"/>
                  </a:lnTo>
                  <a:lnTo>
                    <a:pt x="118767" y="118672"/>
                  </a:lnTo>
                  <a:lnTo>
                    <a:pt x="-296" y="118672"/>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73" name="Google Shape;673;p15"/>
            <p:cNvSpPr/>
            <p:nvPr/>
          </p:nvSpPr>
          <p:spPr>
            <a:xfrm rot="-1304888">
              <a:off x="6107795" y="3572179"/>
              <a:ext cx="118893" cy="118893"/>
            </a:xfrm>
            <a:custGeom>
              <a:rect b="b" l="l" r="r" t="t"/>
              <a:pathLst>
                <a:path extrusionOk="0" h="119062" w="119062">
                  <a:moveTo>
                    <a:pt x="-296" y="-390"/>
                  </a:moveTo>
                  <a:lnTo>
                    <a:pt x="118767" y="-390"/>
                  </a:lnTo>
                  <a:lnTo>
                    <a:pt x="118767" y="118672"/>
                  </a:lnTo>
                  <a:lnTo>
                    <a:pt x="-296" y="118672"/>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74" name="Google Shape;674;p15"/>
            <p:cNvSpPr/>
            <p:nvPr/>
          </p:nvSpPr>
          <p:spPr>
            <a:xfrm rot="-1304888">
              <a:off x="6244185" y="3517686"/>
              <a:ext cx="118893" cy="118893"/>
            </a:xfrm>
            <a:custGeom>
              <a:rect b="b" l="l" r="r" t="t"/>
              <a:pathLst>
                <a:path extrusionOk="0" h="119062" w="119062">
                  <a:moveTo>
                    <a:pt x="-296" y="-390"/>
                  </a:moveTo>
                  <a:lnTo>
                    <a:pt x="118767" y="-390"/>
                  </a:lnTo>
                  <a:lnTo>
                    <a:pt x="118767" y="118672"/>
                  </a:lnTo>
                  <a:lnTo>
                    <a:pt x="-296" y="118672"/>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75" name="Google Shape;675;p15"/>
            <p:cNvSpPr/>
            <p:nvPr/>
          </p:nvSpPr>
          <p:spPr>
            <a:xfrm rot="-1304888">
              <a:off x="6380758" y="3463156"/>
              <a:ext cx="118893" cy="118893"/>
            </a:xfrm>
            <a:custGeom>
              <a:rect b="b" l="l" r="r" t="t"/>
              <a:pathLst>
                <a:path extrusionOk="0" h="119062" w="119062">
                  <a:moveTo>
                    <a:pt x="-296" y="-390"/>
                  </a:moveTo>
                  <a:lnTo>
                    <a:pt x="118767" y="-390"/>
                  </a:lnTo>
                  <a:lnTo>
                    <a:pt x="118767" y="118672"/>
                  </a:lnTo>
                  <a:lnTo>
                    <a:pt x="-296" y="118672"/>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76" name="Google Shape;676;p15"/>
            <p:cNvSpPr/>
            <p:nvPr/>
          </p:nvSpPr>
          <p:spPr>
            <a:xfrm>
              <a:off x="5874733" y="3807332"/>
              <a:ext cx="124396" cy="112204"/>
            </a:xfrm>
            <a:custGeom>
              <a:rect b="b" l="l" r="r" t="t"/>
              <a:pathLst>
                <a:path extrusionOk="0" h="112204" w="124396">
                  <a:moveTo>
                    <a:pt x="124101" y="34280"/>
                  </a:moveTo>
                  <a:cubicBezTo>
                    <a:pt x="121815" y="35804"/>
                    <a:pt x="119719" y="37328"/>
                    <a:pt x="117529" y="38948"/>
                  </a:cubicBezTo>
                  <a:lnTo>
                    <a:pt x="33328" y="106099"/>
                  </a:lnTo>
                  <a:lnTo>
                    <a:pt x="26850" y="111814"/>
                  </a:lnTo>
                  <a:lnTo>
                    <a:pt x="-296" y="43710"/>
                  </a:lnTo>
                  <a:lnTo>
                    <a:pt x="7229" y="40662"/>
                  </a:lnTo>
                  <a:lnTo>
                    <a:pt x="110194" y="-390"/>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77" name="Google Shape;677;p15"/>
            <p:cNvSpPr/>
            <p:nvPr/>
          </p:nvSpPr>
          <p:spPr>
            <a:xfrm>
              <a:off x="6010750" y="3753135"/>
              <a:ext cx="115633" cy="72580"/>
            </a:xfrm>
            <a:custGeom>
              <a:rect b="b" l="l" r="r" t="t"/>
              <a:pathLst>
                <a:path extrusionOk="0" h="72580" w="115633">
                  <a:moveTo>
                    <a:pt x="110289" y="-390"/>
                  </a:moveTo>
                  <a:lnTo>
                    <a:pt x="102669" y="2658"/>
                  </a:lnTo>
                  <a:lnTo>
                    <a:pt x="6943" y="40758"/>
                  </a:lnTo>
                  <a:lnTo>
                    <a:pt x="-296" y="43615"/>
                  </a:lnTo>
                  <a:lnTo>
                    <a:pt x="11229" y="72190"/>
                  </a:lnTo>
                  <a:lnTo>
                    <a:pt x="17897" y="67809"/>
                  </a:lnTo>
                  <a:cubicBezTo>
                    <a:pt x="47015" y="48835"/>
                    <a:pt x="77085" y="31385"/>
                    <a:pt x="108003" y="15516"/>
                  </a:cubicBezTo>
                  <a:lnTo>
                    <a:pt x="115338" y="11802"/>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78" name="Google Shape;678;p15"/>
            <p:cNvSpPr/>
            <p:nvPr/>
          </p:nvSpPr>
          <p:spPr>
            <a:xfrm>
              <a:off x="6147625" y="3698366"/>
              <a:ext cx="114871" cy="54673"/>
            </a:xfrm>
            <a:custGeom>
              <a:rect b="b" l="l" r="r" t="t"/>
              <a:pathLst>
                <a:path extrusionOk="0" h="54673" w="114871">
                  <a:moveTo>
                    <a:pt x="110289" y="-390"/>
                  </a:moveTo>
                  <a:lnTo>
                    <a:pt x="102384" y="2753"/>
                  </a:lnTo>
                  <a:lnTo>
                    <a:pt x="6562" y="40853"/>
                  </a:lnTo>
                  <a:lnTo>
                    <a:pt x="-296" y="43615"/>
                  </a:lnTo>
                  <a:lnTo>
                    <a:pt x="4086" y="54283"/>
                  </a:lnTo>
                  <a:lnTo>
                    <a:pt x="10753" y="51235"/>
                  </a:lnTo>
                  <a:cubicBezTo>
                    <a:pt x="41976" y="36890"/>
                    <a:pt x="73932" y="24165"/>
                    <a:pt x="106479" y="13135"/>
                  </a:cubicBezTo>
                  <a:lnTo>
                    <a:pt x="114576" y="10373"/>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79" name="Google Shape;679;p15"/>
            <p:cNvSpPr/>
            <p:nvPr/>
          </p:nvSpPr>
          <p:spPr>
            <a:xfrm>
              <a:off x="6284118" y="3643883"/>
              <a:ext cx="122300" cy="56768"/>
            </a:xfrm>
            <a:custGeom>
              <a:rect b="b" l="l" r="r" t="t"/>
              <a:pathLst>
                <a:path extrusionOk="0" h="56768" w="122300">
                  <a:moveTo>
                    <a:pt x="110194" y="-390"/>
                  </a:moveTo>
                  <a:lnTo>
                    <a:pt x="102003" y="2943"/>
                  </a:lnTo>
                  <a:lnTo>
                    <a:pt x="6276" y="41043"/>
                  </a:lnTo>
                  <a:lnTo>
                    <a:pt x="-296" y="43710"/>
                  </a:lnTo>
                  <a:lnTo>
                    <a:pt x="4752" y="56378"/>
                  </a:lnTo>
                  <a:lnTo>
                    <a:pt x="11515" y="54283"/>
                  </a:lnTo>
                  <a:cubicBezTo>
                    <a:pt x="44958" y="44529"/>
                    <a:pt x="78886" y="36490"/>
                    <a:pt x="113147" y="30185"/>
                  </a:cubicBezTo>
                  <a:lnTo>
                    <a:pt x="113147" y="30185"/>
                  </a:lnTo>
                  <a:lnTo>
                    <a:pt x="122005" y="28566"/>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80" name="Google Shape;680;p15"/>
            <p:cNvSpPr/>
            <p:nvPr/>
          </p:nvSpPr>
          <p:spPr>
            <a:xfrm>
              <a:off x="6420802" y="3589590"/>
              <a:ext cx="137541" cy="78771"/>
            </a:xfrm>
            <a:custGeom>
              <a:rect b="b" l="l" r="r" t="t"/>
              <a:pathLst>
                <a:path extrusionOk="0" h="78771" w="137541">
                  <a:moveTo>
                    <a:pt x="137245" y="67904"/>
                  </a:moveTo>
                  <a:lnTo>
                    <a:pt x="127720" y="67904"/>
                  </a:lnTo>
                  <a:lnTo>
                    <a:pt x="20469" y="77429"/>
                  </a:lnTo>
                  <a:lnTo>
                    <a:pt x="13611" y="78381"/>
                  </a:lnTo>
                  <a:lnTo>
                    <a:pt x="-296" y="43710"/>
                  </a:lnTo>
                  <a:lnTo>
                    <a:pt x="5991" y="41139"/>
                  </a:lnTo>
                  <a:lnTo>
                    <a:pt x="101717" y="3039"/>
                  </a:lnTo>
                  <a:lnTo>
                    <a:pt x="110289" y="-390"/>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81" name="Google Shape;681;p15"/>
            <p:cNvSpPr/>
            <p:nvPr/>
          </p:nvSpPr>
          <p:spPr>
            <a:xfrm rot="-1301707">
              <a:off x="5726680" y="3400118"/>
              <a:ext cx="103246" cy="103246"/>
            </a:xfrm>
            <a:custGeom>
              <a:rect b="b" l="l" r="r" t="t"/>
              <a:pathLst>
                <a:path extrusionOk="0" h="103153" w="103153">
                  <a:moveTo>
                    <a:pt x="-296" y="-390"/>
                  </a:moveTo>
                  <a:lnTo>
                    <a:pt x="102858" y="-390"/>
                  </a:lnTo>
                  <a:lnTo>
                    <a:pt x="102858" y="102764"/>
                  </a:lnTo>
                  <a:lnTo>
                    <a:pt x="-296" y="102764"/>
                  </a:lnTo>
                  <a:close/>
                </a:path>
              </a:pathLst>
            </a:custGeom>
            <a:solidFill>
              <a:srgbClr val="FF482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82" name="Google Shape;682;p15"/>
            <p:cNvSpPr/>
            <p:nvPr/>
          </p:nvSpPr>
          <p:spPr>
            <a:xfrm rot="-1304888">
              <a:off x="5862197" y="3338346"/>
              <a:ext cx="102913" cy="102913"/>
            </a:xfrm>
            <a:custGeom>
              <a:rect b="b" l="l" r="r" t="t"/>
              <a:pathLst>
                <a:path extrusionOk="0" h="103060" w="103060">
                  <a:moveTo>
                    <a:pt x="-296" y="-391"/>
                  </a:moveTo>
                  <a:lnTo>
                    <a:pt x="102765" y="-391"/>
                  </a:lnTo>
                  <a:lnTo>
                    <a:pt x="102765" y="102670"/>
                  </a:lnTo>
                  <a:lnTo>
                    <a:pt x="-296" y="10267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83" name="Google Shape;683;p15"/>
            <p:cNvSpPr/>
            <p:nvPr/>
          </p:nvSpPr>
          <p:spPr>
            <a:xfrm rot="-1304888">
              <a:off x="5998296" y="3284040"/>
              <a:ext cx="102913" cy="102913"/>
            </a:xfrm>
            <a:custGeom>
              <a:rect b="b" l="l" r="r" t="t"/>
              <a:pathLst>
                <a:path extrusionOk="0" h="103060" w="103060">
                  <a:moveTo>
                    <a:pt x="-296" y="-390"/>
                  </a:moveTo>
                  <a:lnTo>
                    <a:pt x="102765" y="-390"/>
                  </a:lnTo>
                  <a:lnTo>
                    <a:pt x="102765" y="102670"/>
                  </a:lnTo>
                  <a:lnTo>
                    <a:pt x="-296" y="10267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84" name="Google Shape;684;p15"/>
            <p:cNvSpPr/>
            <p:nvPr/>
          </p:nvSpPr>
          <p:spPr>
            <a:xfrm rot="-1304888">
              <a:off x="6134456" y="3229645"/>
              <a:ext cx="102913" cy="102913"/>
            </a:xfrm>
            <a:custGeom>
              <a:rect b="b" l="l" r="r" t="t"/>
              <a:pathLst>
                <a:path extrusionOk="0" h="103060" w="103060">
                  <a:moveTo>
                    <a:pt x="-296" y="-391"/>
                  </a:moveTo>
                  <a:lnTo>
                    <a:pt x="102765" y="-391"/>
                  </a:lnTo>
                  <a:lnTo>
                    <a:pt x="102765" y="102670"/>
                  </a:lnTo>
                  <a:lnTo>
                    <a:pt x="-296" y="10267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85" name="Google Shape;685;p15"/>
            <p:cNvSpPr/>
            <p:nvPr/>
          </p:nvSpPr>
          <p:spPr>
            <a:xfrm rot="-1304888">
              <a:off x="6270520" y="3175251"/>
              <a:ext cx="102913" cy="102913"/>
            </a:xfrm>
            <a:custGeom>
              <a:rect b="b" l="l" r="r" t="t"/>
              <a:pathLst>
                <a:path extrusionOk="0" h="103060" w="103060">
                  <a:moveTo>
                    <a:pt x="-296" y="-390"/>
                  </a:moveTo>
                  <a:lnTo>
                    <a:pt x="102765" y="-390"/>
                  </a:lnTo>
                  <a:lnTo>
                    <a:pt x="102765" y="102670"/>
                  </a:lnTo>
                  <a:lnTo>
                    <a:pt x="-296" y="10267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86" name="Google Shape;686;p15"/>
            <p:cNvSpPr/>
            <p:nvPr/>
          </p:nvSpPr>
          <p:spPr>
            <a:xfrm rot="-1304888">
              <a:off x="5783590" y="3536874"/>
              <a:ext cx="102913" cy="102913"/>
            </a:xfrm>
            <a:custGeom>
              <a:rect b="b" l="l" r="r" t="t"/>
              <a:pathLst>
                <a:path extrusionOk="0" h="103060" w="103060">
                  <a:moveTo>
                    <a:pt x="-296" y="-390"/>
                  </a:moveTo>
                  <a:lnTo>
                    <a:pt x="102765" y="-390"/>
                  </a:lnTo>
                  <a:lnTo>
                    <a:pt x="102765" y="102670"/>
                  </a:lnTo>
                  <a:lnTo>
                    <a:pt x="-296" y="10267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87" name="Google Shape;687;p15"/>
            <p:cNvSpPr/>
            <p:nvPr/>
          </p:nvSpPr>
          <p:spPr>
            <a:xfrm rot="-1304888">
              <a:off x="5919655" y="3482574"/>
              <a:ext cx="102913" cy="102913"/>
            </a:xfrm>
            <a:custGeom>
              <a:rect b="b" l="l" r="r" t="t"/>
              <a:pathLst>
                <a:path extrusionOk="0" h="103060" w="103060">
                  <a:moveTo>
                    <a:pt x="-296" y="-390"/>
                  </a:moveTo>
                  <a:lnTo>
                    <a:pt x="102765" y="-390"/>
                  </a:lnTo>
                  <a:lnTo>
                    <a:pt x="102765" y="102670"/>
                  </a:lnTo>
                  <a:lnTo>
                    <a:pt x="-296" y="10267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88" name="Google Shape;688;p15"/>
            <p:cNvSpPr/>
            <p:nvPr/>
          </p:nvSpPr>
          <p:spPr>
            <a:xfrm rot="-1304888">
              <a:off x="6055849" y="3428268"/>
              <a:ext cx="102913" cy="102913"/>
            </a:xfrm>
            <a:custGeom>
              <a:rect b="b" l="l" r="r" t="t"/>
              <a:pathLst>
                <a:path extrusionOk="0" h="103060" w="103060">
                  <a:moveTo>
                    <a:pt x="-296" y="-390"/>
                  </a:moveTo>
                  <a:lnTo>
                    <a:pt x="102765" y="-390"/>
                  </a:lnTo>
                  <a:lnTo>
                    <a:pt x="102765" y="102670"/>
                  </a:lnTo>
                  <a:lnTo>
                    <a:pt x="-296" y="10267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89" name="Google Shape;689;p15"/>
            <p:cNvSpPr/>
            <p:nvPr/>
          </p:nvSpPr>
          <p:spPr>
            <a:xfrm rot="-1301707">
              <a:off x="6193332" y="3381587"/>
              <a:ext cx="103246" cy="103246"/>
            </a:xfrm>
            <a:custGeom>
              <a:rect b="b" l="l" r="r" t="t"/>
              <a:pathLst>
                <a:path extrusionOk="0" h="103153" w="103153">
                  <a:moveTo>
                    <a:pt x="-296" y="-390"/>
                  </a:moveTo>
                  <a:lnTo>
                    <a:pt x="102858" y="-390"/>
                  </a:lnTo>
                  <a:lnTo>
                    <a:pt x="102858" y="102764"/>
                  </a:lnTo>
                  <a:lnTo>
                    <a:pt x="-296" y="102764"/>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90" name="Google Shape;690;p15"/>
            <p:cNvSpPr/>
            <p:nvPr/>
          </p:nvSpPr>
          <p:spPr>
            <a:xfrm rot="-1304888">
              <a:off x="6328197" y="3319532"/>
              <a:ext cx="102913" cy="102913"/>
            </a:xfrm>
            <a:custGeom>
              <a:rect b="b" l="l" r="r" t="t"/>
              <a:pathLst>
                <a:path extrusionOk="0" h="103060" w="103060">
                  <a:moveTo>
                    <a:pt x="-296" y="-391"/>
                  </a:moveTo>
                  <a:lnTo>
                    <a:pt x="102765" y="-391"/>
                  </a:lnTo>
                  <a:lnTo>
                    <a:pt x="102765" y="102670"/>
                  </a:lnTo>
                  <a:lnTo>
                    <a:pt x="-296" y="10267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91" name="Google Shape;691;p15"/>
            <p:cNvSpPr/>
            <p:nvPr/>
          </p:nvSpPr>
          <p:spPr>
            <a:xfrm rot="-1304888">
              <a:off x="5839973" y="3681587"/>
              <a:ext cx="102913" cy="102913"/>
            </a:xfrm>
            <a:custGeom>
              <a:rect b="b" l="l" r="r" t="t"/>
              <a:pathLst>
                <a:path extrusionOk="0" h="103060" w="103060">
                  <a:moveTo>
                    <a:pt x="-296" y="-390"/>
                  </a:moveTo>
                  <a:lnTo>
                    <a:pt x="102765" y="-390"/>
                  </a:lnTo>
                  <a:lnTo>
                    <a:pt x="102765" y="102670"/>
                  </a:lnTo>
                  <a:lnTo>
                    <a:pt x="-296" y="10267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92" name="Google Shape;692;p15"/>
            <p:cNvSpPr/>
            <p:nvPr/>
          </p:nvSpPr>
          <p:spPr>
            <a:xfrm rot="-1304888">
              <a:off x="5976161" y="3627341"/>
              <a:ext cx="102913" cy="102913"/>
            </a:xfrm>
            <a:custGeom>
              <a:rect b="b" l="l" r="r" t="t"/>
              <a:pathLst>
                <a:path extrusionOk="0" h="103060" w="103060">
                  <a:moveTo>
                    <a:pt x="-296" y="-391"/>
                  </a:moveTo>
                  <a:lnTo>
                    <a:pt x="102765" y="-391"/>
                  </a:lnTo>
                  <a:lnTo>
                    <a:pt x="102765" y="102670"/>
                  </a:lnTo>
                  <a:lnTo>
                    <a:pt x="-296" y="10267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93" name="Google Shape;693;p15"/>
            <p:cNvSpPr/>
            <p:nvPr/>
          </p:nvSpPr>
          <p:spPr>
            <a:xfrm rot="-1304888">
              <a:off x="6112320" y="3572946"/>
              <a:ext cx="102913" cy="102913"/>
            </a:xfrm>
            <a:custGeom>
              <a:rect b="b" l="l" r="r" t="t"/>
              <a:pathLst>
                <a:path extrusionOk="0" h="103060" w="103060">
                  <a:moveTo>
                    <a:pt x="-296" y="-390"/>
                  </a:moveTo>
                  <a:lnTo>
                    <a:pt x="102765" y="-390"/>
                  </a:lnTo>
                  <a:lnTo>
                    <a:pt x="102765" y="102670"/>
                  </a:lnTo>
                  <a:lnTo>
                    <a:pt x="-296" y="10267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94" name="Google Shape;694;p15"/>
            <p:cNvSpPr/>
            <p:nvPr/>
          </p:nvSpPr>
          <p:spPr>
            <a:xfrm rot="-1301707">
              <a:off x="6249681" y="3526522"/>
              <a:ext cx="103246" cy="103246"/>
            </a:xfrm>
            <a:custGeom>
              <a:rect b="b" l="l" r="r" t="t"/>
              <a:pathLst>
                <a:path extrusionOk="0" h="103153" w="103153">
                  <a:moveTo>
                    <a:pt x="-296" y="-390"/>
                  </a:moveTo>
                  <a:lnTo>
                    <a:pt x="102858" y="-390"/>
                  </a:lnTo>
                  <a:lnTo>
                    <a:pt x="102858" y="102764"/>
                  </a:lnTo>
                  <a:lnTo>
                    <a:pt x="-296" y="102764"/>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95" name="Google Shape;695;p15"/>
            <p:cNvSpPr/>
            <p:nvPr/>
          </p:nvSpPr>
          <p:spPr>
            <a:xfrm rot="-1304888">
              <a:off x="6384668" y="3464210"/>
              <a:ext cx="102913" cy="102913"/>
            </a:xfrm>
            <a:custGeom>
              <a:rect b="b" l="l" r="r" t="t"/>
              <a:pathLst>
                <a:path extrusionOk="0" h="103060" w="103060">
                  <a:moveTo>
                    <a:pt x="-296" y="-391"/>
                  </a:moveTo>
                  <a:lnTo>
                    <a:pt x="102765" y="-391"/>
                  </a:lnTo>
                  <a:lnTo>
                    <a:pt x="102765" y="102670"/>
                  </a:lnTo>
                  <a:lnTo>
                    <a:pt x="-296" y="10267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96" name="Google Shape;696;p15"/>
            <p:cNvSpPr/>
            <p:nvPr/>
          </p:nvSpPr>
          <p:spPr>
            <a:xfrm>
              <a:off x="5882258" y="3810285"/>
              <a:ext cx="110299" cy="103536"/>
            </a:xfrm>
            <a:custGeom>
              <a:rect b="b" l="l" r="r" t="t"/>
              <a:pathLst>
                <a:path extrusionOk="0" h="103536" w="110299">
                  <a:moveTo>
                    <a:pt x="110299" y="36385"/>
                  </a:moveTo>
                  <a:lnTo>
                    <a:pt x="26098" y="103537"/>
                  </a:lnTo>
                  <a:lnTo>
                    <a:pt x="0" y="38100"/>
                  </a:lnTo>
                  <a:lnTo>
                    <a:pt x="95821" y="0"/>
                  </a:lnTo>
                  <a:lnTo>
                    <a:pt x="110299" y="36385"/>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97" name="Google Shape;697;p15"/>
            <p:cNvSpPr/>
            <p:nvPr/>
          </p:nvSpPr>
          <p:spPr>
            <a:xfrm>
              <a:off x="6018370" y="3755992"/>
              <a:ext cx="101060" cy="65532"/>
            </a:xfrm>
            <a:custGeom>
              <a:rect b="b" l="l" r="r" t="t"/>
              <a:pathLst>
                <a:path extrusionOk="0" h="65532" w="101060">
                  <a:moveTo>
                    <a:pt x="100764" y="12849"/>
                  </a:moveTo>
                  <a:cubicBezTo>
                    <a:pt x="69846" y="28718"/>
                    <a:pt x="39776" y="46168"/>
                    <a:pt x="10658" y="65142"/>
                  </a:cubicBezTo>
                  <a:lnTo>
                    <a:pt x="-296" y="37710"/>
                  </a:lnTo>
                  <a:lnTo>
                    <a:pt x="95430" y="-39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98" name="Google Shape;698;p15"/>
            <p:cNvSpPr/>
            <p:nvPr/>
          </p:nvSpPr>
          <p:spPr>
            <a:xfrm>
              <a:off x="6154768" y="3701509"/>
              <a:ext cx="99917" cy="48482"/>
            </a:xfrm>
            <a:custGeom>
              <a:rect b="b" l="l" r="r" t="t"/>
              <a:pathLst>
                <a:path extrusionOk="0" h="48482" w="99917">
                  <a:moveTo>
                    <a:pt x="99621" y="9992"/>
                  </a:moveTo>
                  <a:cubicBezTo>
                    <a:pt x="67074" y="21022"/>
                    <a:pt x="35118" y="33747"/>
                    <a:pt x="3895" y="48092"/>
                  </a:cubicBezTo>
                  <a:lnTo>
                    <a:pt x="-296" y="37710"/>
                  </a:lnTo>
                  <a:lnTo>
                    <a:pt x="95526" y="-39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99" name="Google Shape;699;p15"/>
            <p:cNvSpPr/>
            <p:nvPr/>
          </p:nvSpPr>
          <p:spPr>
            <a:xfrm>
              <a:off x="6290976" y="3647312"/>
              <a:ext cx="106584" cy="51339"/>
            </a:xfrm>
            <a:custGeom>
              <a:rect b="b" l="l" r="r" t="t"/>
              <a:pathLst>
                <a:path extrusionOk="0" h="51339" w="106584">
                  <a:moveTo>
                    <a:pt x="106289" y="26756"/>
                  </a:moveTo>
                  <a:cubicBezTo>
                    <a:pt x="72123" y="33099"/>
                    <a:pt x="38290" y="41176"/>
                    <a:pt x="4943" y="50949"/>
                  </a:cubicBezTo>
                  <a:lnTo>
                    <a:pt x="-296" y="37710"/>
                  </a:lnTo>
                  <a:lnTo>
                    <a:pt x="95430" y="-39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00" name="Google Shape;700;p15"/>
            <p:cNvSpPr/>
            <p:nvPr/>
          </p:nvSpPr>
          <p:spPr>
            <a:xfrm>
              <a:off x="6426802" y="3592829"/>
              <a:ext cx="121824" cy="74485"/>
            </a:xfrm>
            <a:custGeom>
              <a:rect b="b" l="l" r="r" t="t"/>
              <a:pathLst>
                <a:path extrusionOk="0" h="74485" w="121824">
                  <a:moveTo>
                    <a:pt x="121825" y="65151"/>
                  </a:moveTo>
                  <a:lnTo>
                    <a:pt x="14478" y="74486"/>
                  </a:lnTo>
                  <a:lnTo>
                    <a:pt x="0" y="38195"/>
                  </a:lnTo>
                  <a:lnTo>
                    <a:pt x="95726" y="0"/>
                  </a:lnTo>
                  <a:lnTo>
                    <a:pt x="121825" y="65151"/>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01" name="Google Shape;701;p15"/>
            <p:cNvSpPr/>
            <p:nvPr/>
          </p:nvSpPr>
          <p:spPr>
            <a:xfrm>
              <a:off x="6019894" y="2963131"/>
              <a:ext cx="306228" cy="259937"/>
            </a:xfrm>
            <a:custGeom>
              <a:rect b="b" l="l" r="r" t="t"/>
              <a:pathLst>
                <a:path extrusionOk="0" h="259937" w="306228">
                  <a:moveTo>
                    <a:pt x="46482" y="81725"/>
                  </a:moveTo>
                  <a:lnTo>
                    <a:pt x="251270" y="0"/>
                  </a:lnTo>
                  <a:lnTo>
                    <a:pt x="306229" y="137731"/>
                  </a:lnTo>
                  <a:lnTo>
                    <a:pt x="0" y="259937"/>
                  </a:lnTo>
                  <a:lnTo>
                    <a:pt x="46482" y="81725"/>
                  </a:lnTo>
                  <a:close/>
                </a:path>
              </a:pathLst>
            </a:custGeom>
            <a:solidFill>
              <a:srgbClr val="CCCCC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702" name="Google Shape;702;p15"/>
          <p:cNvGrpSpPr/>
          <p:nvPr/>
        </p:nvGrpSpPr>
        <p:grpSpPr>
          <a:xfrm>
            <a:off x="1984684" y="3069978"/>
            <a:ext cx="1483407" cy="1997306"/>
            <a:chOff x="9306019" y="3257883"/>
            <a:chExt cx="2111311" cy="2842736"/>
          </a:xfrm>
        </p:grpSpPr>
        <p:sp>
          <p:nvSpPr>
            <p:cNvPr id="703" name="Google Shape;703;p15"/>
            <p:cNvSpPr/>
            <p:nvPr/>
          </p:nvSpPr>
          <p:spPr>
            <a:xfrm>
              <a:off x="9308115" y="3476672"/>
              <a:ext cx="2106929" cy="2623946"/>
            </a:xfrm>
            <a:custGeom>
              <a:rect b="b" l="l" r="r" t="t"/>
              <a:pathLst>
                <a:path extrusionOk="0" h="2623946" w="2106929">
                  <a:moveTo>
                    <a:pt x="1053465" y="0"/>
                  </a:moveTo>
                  <a:lnTo>
                    <a:pt x="1053465" y="0"/>
                  </a:lnTo>
                  <a:cubicBezTo>
                    <a:pt x="1635281" y="0"/>
                    <a:pt x="2106930" y="471652"/>
                    <a:pt x="2106930" y="1053465"/>
                  </a:cubicBezTo>
                  <a:lnTo>
                    <a:pt x="2106930" y="2486501"/>
                  </a:lnTo>
                  <a:cubicBezTo>
                    <a:pt x="2106930" y="2562406"/>
                    <a:pt x="2045389" y="2623947"/>
                    <a:pt x="1969484" y="2623947"/>
                  </a:cubicBezTo>
                  <a:lnTo>
                    <a:pt x="137446" y="2623947"/>
                  </a:lnTo>
                  <a:cubicBezTo>
                    <a:pt x="61536" y="2623947"/>
                    <a:pt x="0" y="2562406"/>
                    <a:pt x="0" y="2486501"/>
                  </a:cubicBezTo>
                  <a:lnTo>
                    <a:pt x="0" y="1053560"/>
                  </a:lnTo>
                  <a:cubicBezTo>
                    <a:pt x="-52" y="471748"/>
                    <a:pt x="471554" y="52"/>
                    <a:pt x="1053370" y="0"/>
                  </a:cubicBezTo>
                  <a:cubicBezTo>
                    <a:pt x="1053398" y="0"/>
                    <a:pt x="1053436" y="0"/>
                    <a:pt x="1053465" y="0"/>
                  </a:cubicBezTo>
                  <a:close/>
                </a:path>
              </a:pathLst>
            </a:custGeom>
            <a:solidFill>
              <a:schemeClr val="accent1"/>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04" name="Google Shape;704;p15"/>
            <p:cNvSpPr/>
            <p:nvPr/>
          </p:nvSpPr>
          <p:spPr>
            <a:xfrm>
              <a:off x="9306019" y="3476672"/>
              <a:ext cx="1114520" cy="2623947"/>
            </a:xfrm>
            <a:custGeom>
              <a:rect b="b" l="l" r="r" t="t"/>
              <a:pathLst>
                <a:path extrusionOk="0" h="2623947" w="1114520">
                  <a:moveTo>
                    <a:pt x="121772" y="1053115"/>
                  </a:moveTo>
                  <a:lnTo>
                    <a:pt x="121772" y="2486056"/>
                  </a:lnTo>
                  <a:cubicBezTo>
                    <a:pt x="121772" y="2561932"/>
                    <a:pt x="183247" y="2623454"/>
                    <a:pt x="259123" y="2623501"/>
                  </a:cubicBezTo>
                  <a:lnTo>
                    <a:pt x="137203" y="2623501"/>
                  </a:lnTo>
                  <a:cubicBezTo>
                    <a:pt x="61346" y="2623558"/>
                    <a:pt x="-186" y="2562103"/>
                    <a:pt x="-243" y="2486246"/>
                  </a:cubicBezTo>
                  <a:cubicBezTo>
                    <a:pt x="-243" y="2486179"/>
                    <a:pt x="-243" y="2486122"/>
                    <a:pt x="-243" y="2486056"/>
                  </a:cubicBezTo>
                  <a:lnTo>
                    <a:pt x="-243" y="1053115"/>
                  </a:lnTo>
                  <a:cubicBezTo>
                    <a:pt x="-243" y="473613"/>
                    <a:pt x="473817" y="-446"/>
                    <a:pt x="1053222" y="-446"/>
                  </a:cubicBezTo>
                  <a:cubicBezTo>
                    <a:pt x="1073701" y="-446"/>
                    <a:pt x="1093989" y="126"/>
                    <a:pt x="1114278" y="1364"/>
                  </a:cubicBezTo>
                  <a:cubicBezTo>
                    <a:pt x="562970" y="33177"/>
                    <a:pt x="121772" y="494092"/>
                    <a:pt x="121772" y="1053115"/>
                  </a:cubicBezTo>
                  <a:close/>
                </a:path>
              </a:pathLst>
            </a:custGeom>
            <a:solidFill>
              <a:srgbClr val="FFFFFF">
                <a:alpha val="1607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05" name="Google Shape;705;p15"/>
            <p:cNvSpPr/>
            <p:nvPr/>
          </p:nvSpPr>
          <p:spPr>
            <a:xfrm>
              <a:off x="10302810" y="3476672"/>
              <a:ext cx="1114520" cy="2623947"/>
            </a:xfrm>
            <a:custGeom>
              <a:rect b="b" l="l" r="r" t="t"/>
              <a:pathLst>
                <a:path extrusionOk="0" h="2623947" w="1114520">
                  <a:moveTo>
                    <a:pt x="1114278" y="1053115"/>
                  </a:moveTo>
                  <a:lnTo>
                    <a:pt x="1114278" y="2486056"/>
                  </a:lnTo>
                  <a:cubicBezTo>
                    <a:pt x="1114278" y="2561960"/>
                    <a:pt x="1052737" y="2623501"/>
                    <a:pt x="976832" y="2623501"/>
                  </a:cubicBezTo>
                  <a:lnTo>
                    <a:pt x="854817" y="2623501"/>
                  </a:lnTo>
                  <a:cubicBezTo>
                    <a:pt x="930693" y="2623454"/>
                    <a:pt x="992167" y="2561932"/>
                    <a:pt x="992167" y="2486056"/>
                  </a:cubicBezTo>
                  <a:lnTo>
                    <a:pt x="992167" y="1053115"/>
                  </a:lnTo>
                  <a:cubicBezTo>
                    <a:pt x="992167" y="494188"/>
                    <a:pt x="551064" y="33273"/>
                    <a:pt x="-243" y="1364"/>
                  </a:cubicBezTo>
                  <a:cubicBezTo>
                    <a:pt x="19855" y="126"/>
                    <a:pt x="40238" y="-446"/>
                    <a:pt x="60717" y="-446"/>
                  </a:cubicBezTo>
                  <a:cubicBezTo>
                    <a:pt x="640123" y="-446"/>
                    <a:pt x="1114278" y="473613"/>
                    <a:pt x="1114278" y="1053115"/>
                  </a:cubicBezTo>
                  <a:close/>
                </a:path>
              </a:pathLst>
            </a:custGeom>
            <a:solidFill>
              <a:srgbClr val="0C0C0C">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06" name="Google Shape;706;p15"/>
            <p:cNvSpPr/>
            <p:nvPr/>
          </p:nvSpPr>
          <p:spPr>
            <a:xfrm>
              <a:off x="9580816" y="4611957"/>
              <a:ext cx="1518000" cy="1269300"/>
            </a:xfrm>
            <a:prstGeom prst="roundRect">
              <a:avLst>
                <a:gd fmla="val 13029" name="adj"/>
              </a:avLst>
            </a:prstGeom>
            <a:solidFill>
              <a:schemeClr val="accent2"/>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07" name="Google Shape;707;p15"/>
            <p:cNvSpPr/>
            <p:nvPr/>
          </p:nvSpPr>
          <p:spPr>
            <a:xfrm>
              <a:off x="9600913" y="4622816"/>
              <a:ext cx="1504188" cy="1257871"/>
            </a:xfrm>
            <a:custGeom>
              <a:rect b="b" l="l" r="r" t="t"/>
              <a:pathLst>
                <a:path extrusionOk="0" h="1257871" w="1504188">
                  <a:moveTo>
                    <a:pt x="1503945" y="141572"/>
                  </a:moveTo>
                  <a:lnTo>
                    <a:pt x="1503945" y="1103597"/>
                  </a:lnTo>
                  <a:cubicBezTo>
                    <a:pt x="1503736" y="1188427"/>
                    <a:pt x="1435041" y="1257169"/>
                    <a:pt x="1350212" y="1257426"/>
                  </a:cubicBezTo>
                  <a:lnTo>
                    <a:pt x="139679" y="1257426"/>
                  </a:lnTo>
                  <a:cubicBezTo>
                    <a:pt x="79424" y="1257255"/>
                    <a:pt x="24789" y="1222031"/>
                    <a:pt x="-243" y="1167224"/>
                  </a:cubicBezTo>
                  <a:cubicBezTo>
                    <a:pt x="18359" y="1174939"/>
                    <a:pt x="38295" y="1178883"/>
                    <a:pt x="58431" y="1178844"/>
                  </a:cubicBezTo>
                  <a:lnTo>
                    <a:pt x="1268963" y="1178844"/>
                  </a:lnTo>
                  <a:cubicBezTo>
                    <a:pt x="1353784" y="1178635"/>
                    <a:pt x="1422487" y="1109931"/>
                    <a:pt x="1422697" y="1025111"/>
                  </a:cubicBezTo>
                  <a:lnTo>
                    <a:pt x="1422697" y="63086"/>
                  </a:lnTo>
                  <a:cubicBezTo>
                    <a:pt x="1422716" y="41160"/>
                    <a:pt x="1418001" y="19490"/>
                    <a:pt x="1408886" y="-446"/>
                  </a:cubicBezTo>
                  <a:cubicBezTo>
                    <a:pt x="1466303" y="23405"/>
                    <a:pt x="1503783" y="79402"/>
                    <a:pt x="1503945" y="141572"/>
                  </a:cubicBezTo>
                  <a:close/>
                </a:path>
              </a:pathLst>
            </a:custGeom>
            <a:solidFill>
              <a:srgbClr val="0C0C0C">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08" name="Google Shape;708;p15"/>
            <p:cNvSpPr/>
            <p:nvPr/>
          </p:nvSpPr>
          <p:spPr>
            <a:xfrm>
              <a:off x="9587674" y="4610338"/>
              <a:ext cx="1504378" cy="1257871"/>
            </a:xfrm>
            <a:custGeom>
              <a:rect b="b" l="l" r="r" t="t"/>
              <a:pathLst>
                <a:path extrusionOk="0" h="1257871" w="1504378">
                  <a:moveTo>
                    <a:pt x="1504136" y="89661"/>
                  </a:moveTo>
                  <a:cubicBezTo>
                    <a:pt x="1485543" y="81917"/>
                    <a:pt x="1465598" y="77935"/>
                    <a:pt x="1445462" y="77945"/>
                  </a:cubicBezTo>
                  <a:lnTo>
                    <a:pt x="234929" y="77945"/>
                  </a:lnTo>
                  <a:cubicBezTo>
                    <a:pt x="150100" y="78202"/>
                    <a:pt x="81405" y="146944"/>
                    <a:pt x="81196" y="231774"/>
                  </a:cubicBezTo>
                  <a:lnTo>
                    <a:pt x="81196" y="1193799"/>
                  </a:lnTo>
                  <a:cubicBezTo>
                    <a:pt x="81177" y="1215754"/>
                    <a:pt x="85892" y="1237452"/>
                    <a:pt x="95007" y="1257426"/>
                  </a:cubicBezTo>
                  <a:cubicBezTo>
                    <a:pt x="37514" y="1233585"/>
                    <a:pt x="-33" y="1177549"/>
                    <a:pt x="-243" y="1115313"/>
                  </a:cubicBezTo>
                  <a:lnTo>
                    <a:pt x="-243" y="153288"/>
                  </a:lnTo>
                  <a:cubicBezTo>
                    <a:pt x="-33" y="68468"/>
                    <a:pt x="68670" y="-236"/>
                    <a:pt x="153490" y="-446"/>
                  </a:cubicBezTo>
                  <a:lnTo>
                    <a:pt x="1364213" y="-446"/>
                  </a:lnTo>
                  <a:cubicBezTo>
                    <a:pt x="1424440" y="-293"/>
                    <a:pt x="1479075" y="34892"/>
                    <a:pt x="1504136" y="89661"/>
                  </a:cubicBezTo>
                  <a:close/>
                </a:path>
              </a:pathLst>
            </a:custGeom>
            <a:solidFill>
              <a:srgbClr val="FFFFFF">
                <a:alpha val="2682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09" name="Google Shape;709;p15"/>
            <p:cNvSpPr/>
            <p:nvPr/>
          </p:nvSpPr>
          <p:spPr>
            <a:xfrm>
              <a:off x="9577577" y="4955524"/>
              <a:ext cx="1524666" cy="66294"/>
            </a:xfrm>
            <a:custGeom>
              <a:rect b="b" l="l" r="r" t="t"/>
              <a:pathLst>
                <a:path extrusionOk="0" h="66294" w="1524666">
                  <a:moveTo>
                    <a:pt x="0" y="0"/>
                  </a:moveTo>
                  <a:lnTo>
                    <a:pt x="1524667" y="0"/>
                  </a:lnTo>
                  <a:lnTo>
                    <a:pt x="1524667" y="66294"/>
                  </a:lnTo>
                  <a:lnTo>
                    <a:pt x="0" y="66294"/>
                  </a:lnTo>
                  <a:close/>
                </a:path>
              </a:pathLst>
            </a:custGeom>
            <a:solidFill>
              <a:srgbClr val="AE6A1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10" name="Google Shape;710;p15"/>
            <p:cNvSpPr/>
            <p:nvPr/>
          </p:nvSpPr>
          <p:spPr>
            <a:xfrm>
              <a:off x="9577577" y="5021818"/>
              <a:ext cx="1524666" cy="66294"/>
            </a:xfrm>
            <a:custGeom>
              <a:rect b="b" l="l" r="r" t="t"/>
              <a:pathLst>
                <a:path extrusionOk="0" h="66294" w="1524666">
                  <a:moveTo>
                    <a:pt x="0" y="0"/>
                  </a:moveTo>
                  <a:lnTo>
                    <a:pt x="1524667" y="0"/>
                  </a:lnTo>
                  <a:lnTo>
                    <a:pt x="1524667" y="66294"/>
                  </a:lnTo>
                  <a:lnTo>
                    <a:pt x="0" y="66294"/>
                  </a:lnTo>
                  <a:close/>
                </a:path>
              </a:pathLst>
            </a:custGeom>
            <a:solidFill>
              <a:srgbClr val="A1401E"/>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11" name="Google Shape;711;p15"/>
            <p:cNvSpPr/>
            <p:nvPr/>
          </p:nvSpPr>
          <p:spPr>
            <a:xfrm>
              <a:off x="9561766" y="5029724"/>
              <a:ext cx="48006" cy="105822"/>
            </a:xfrm>
            <a:custGeom>
              <a:rect b="b" l="l" r="r" t="t"/>
              <a:pathLst>
                <a:path extrusionOk="0" h="105822" w="48006">
                  <a:moveTo>
                    <a:pt x="24003" y="0"/>
                  </a:moveTo>
                  <a:cubicBezTo>
                    <a:pt x="37259" y="0"/>
                    <a:pt x="48006" y="0"/>
                    <a:pt x="48006" y="0"/>
                  </a:cubicBezTo>
                  <a:lnTo>
                    <a:pt x="48006" y="105823"/>
                  </a:lnTo>
                  <a:cubicBezTo>
                    <a:pt x="48006" y="105823"/>
                    <a:pt x="37259" y="105823"/>
                    <a:pt x="24003" y="105823"/>
                  </a:cubicBezTo>
                  <a:lnTo>
                    <a:pt x="24003" y="105823"/>
                  </a:lnTo>
                  <a:cubicBezTo>
                    <a:pt x="10747" y="105823"/>
                    <a:pt x="0" y="105823"/>
                    <a:pt x="0" y="105823"/>
                  </a:cubicBezTo>
                  <a:lnTo>
                    <a:pt x="0" y="0"/>
                  </a:lnTo>
                  <a:cubicBezTo>
                    <a:pt x="0" y="0"/>
                    <a:pt x="10747" y="0"/>
                    <a:pt x="24003" y="0"/>
                  </a:cubicBezTo>
                  <a:close/>
                </a:path>
              </a:pathLst>
            </a:custGeom>
            <a:solidFill>
              <a:srgbClr val="FFE76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12" name="Google Shape;712;p15"/>
            <p:cNvSpPr/>
            <p:nvPr/>
          </p:nvSpPr>
          <p:spPr>
            <a:xfrm>
              <a:off x="9554431" y="5023931"/>
              <a:ext cx="62769" cy="118854"/>
            </a:xfrm>
            <a:custGeom>
              <a:rect b="b" l="l" r="r" t="t"/>
              <a:pathLst>
                <a:path extrusionOk="0" h="118854" w="62769">
                  <a:moveTo>
                    <a:pt x="31094" y="118409"/>
                  </a:moveTo>
                  <a:cubicBezTo>
                    <a:pt x="13787" y="118409"/>
                    <a:pt x="-243" y="104378"/>
                    <a:pt x="-243" y="87072"/>
                  </a:cubicBezTo>
                  <a:lnTo>
                    <a:pt x="-243" y="29255"/>
                  </a:lnTo>
                  <a:cubicBezTo>
                    <a:pt x="709" y="11919"/>
                    <a:pt x="15540" y="-1358"/>
                    <a:pt x="32875" y="-397"/>
                  </a:cubicBezTo>
                  <a:cubicBezTo>
                    <a:pt x="48868" y="480"/>
                    <a:pt x="61641" y="13253"/>
                    <a:pt x="62527" y="29255"/>
                  </a:cubicBezTo>
                  <a:lnTo>
                    <a:pt x="62527" y="87072"/>
                  </a:lnTo>
                  <a:cubicBezTo>
                    <a:pt x="62527" y="104378"/>
                    <a:pt x="48496" y="118409"/>
                    <a:pt x="31189" y="118409"/>
                  </a:cubicBezTo>
                  <a:cubicBezTo>
                    <a:pt x="31161" y="118409"/>
                    <a:pt x="31123" y="118409"/>
                    <a:pt x="31094" y="118409"/>
                  </a:cubicBezTo>
                  <a:close/>
                  <a:moveTo>
                    <a:pt x="31094" y="12681"/>
                  </a:moveTo>
                  <a:cubicBezTo>
                    <a:pt x="21941" y="12681"/>
                    <a:pt x="14521" y="20101"/>
                    <a:pt x="14521" y="29255"/>
                  </a:cubicBezTo>
                  <a:lnTo>
                    <a:pt x="14521" y="87072"/>
                  </a:lnTo>
                  <a:cubicBezTo>
                    <a:pt x="13825" y="96254"/>
                    <a:pt x="20702" y="104254"/>
                    <a:pt x="29885" y="104950"/>
                  </a:cubicBezTo>
                  <a:cubicBezTo>
                    <a:pt x="39067" y="105645"/>
                    <a:pt x="47068" y="98768"/>
                    <a:pt x="47763" y="89586"/>
                  </a:cubicBezTo>
                  <a:cubicBezTo>
                    <a:pt x="47830" y="88748"/>
                    <a:pt x="47830" y="87909"/>
                    <a:pt x="47763" y="87072"/>
                  </a:cubicBezTo>
                  <a:lnTo>
                    <a:pt x="47763" y="29255"/>
                  </a:lnTo>
                  <a:cubicBezTo>
                    <a:pt x="47763" y="20101"/>
                    <a:pt x="40343" y="12681"/>
                    <a:pt x="31189" y="12681"/>
                  </a:cubicBezTo>
                  <a:cubicBezTo>
                    <a:pt x="31161" y="12681"/>
                    <a:pt x="31123" y="12681"/>
                    <a:pt x="31094" y="12681"/>
                  </a:cubicBezTo>
                  <a:close/>
                </a:path>
              </a:pathLst>
            </a:custGeom>
            <a:solidFill>
              <a:srgbClr val="F8A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13" name="Google Shape;713;p15"/>
            <p:cNvSpPr/>
            <p:nvPr/>
          </p:nvSpPr>
          <p:spPr>
            <a:xfrm>
              <a:off x="9561766" y="5138785"/>
              <a:ext cx="48006" cy="213740"/>
            </a:xfrm>
            <a:custGeom>
              <a:rect b="b" l="l" r="r" t="t"/>
              <a:pathLst>
                <a:path extrusionOk="0" h="213740" w="48006">
                  <a:moveTo>
                    <a:pt x="24003" y="0"/>
                  </a:moveTo>
                  <a:cubicBezTo>
                    <a:pt x="37259" y="0"/>
                    <a:pt x="48006" y="0"/>
                    <a:pt x="48006" y="0"/>
                  </a:cubicBezTo>
                  <a:lnTo>
                    <a:pt x="48006" y="213741"/>
                  </a:lnTo>
                  <a:cubicBezTo>
                    <a:pt x="48006" y="213741"/>
                    <a:pt x="37259" y="213741"/>
                    <a:pt x="24003" y="213741"/>
                  </a:cubicBezTo>
                  <a:lnTo>
                    <a:pt x="24003" y="213741"/>
                  </a:lnTo>
                  <a:cubicBezTo>
                    <a:pt x="10747" y="213741"/>
                    <a:pt x="0" y="213741"/>
                    <a:pt x="0" y="213741"/>
                  </a:cubicBezTo>
                  <a:lnTo>
                    <a:pt x="0" y="0"/>
                  </a:lnTo>
                  <a:cubicBezTo>
                    <a:pt x="0" y="0"/>
                    <a:pt x="10747" y="0"/>
                    <a:pt x="24003" y="0"/>
                  </a:cubicBezTo>
                  <a:close/>
                </a:path>
              </a:pathLst>
            </a:custGeom>
            <a:solidFill>
              <a:srgbClr val="FFE76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14" name="Google Shape;714;p15"/>
            <p:cNvSpPr/>
            <p:nvPr/>
          </p:nvSpPr>
          <p:spPr>
            <a:xfrm>
              <a:off x="9554431" y="5132992"/>
              <a:ext cx="62769" cy="226867"/>
            </a:xfrm>
            <a:custGeom>
              <a:rect b="b" l="l" r="r" t="t"/>
              <a:pathLst>
                <a:path extrusionOk="0" h="226867" w="62769">
                  <a:moveTo>
                    <a:pt x="31094" y="226422"/>
                  </a:moveTo>
                  <a:cubicBezTo>
                    <a:pt x="13806" y="226365"/>
                    <a:pt x="-196" y="212373"/>
                    <a:pt x="-243" y="195085"/>
                  </a:cubicBezTo>
                  <a:lnTo>
                    <a:pt x="-243" y="29255"/>
                  </a:lnTo>
                  <a:cubicBezTo>
                    <a:pt x="709" y="11919"/>
                    <a:pt x="15540" y="-1359"/>
                    <a:pt x="32875" y="-397"/>
                  </a:cubicBezTo>
                  <a:cubicBezTo>
                    <a:pt x="48868" y="479"/>
                    <a:pt x="61641" y="13252"/>
                    <a:pt x="62527" y="29255"/>
                  </a:cubicBezTo>
                  <a:lnTo>
                    <a:pt x="62527" y="195085"/>
                  </a:lnTo>
                  <a:cubicBezTo>
                    <a:pt x="62470" y="212411"/>
                    <a:pt x="48420" y="226422"/>
                    <a:pt x="31094" y="226422"/>
                  </a:cubicBezTo>
                  <a:close/>
                  <a:moveTo>
                    <a:pt x="31094" y="12681"/>
                  </a:moveTo>
                  <a:cubicBezTo>
                    <a:pt x="21941" y="12681"/>
                    <a:pt x="14521" y="20101"/>
                    <a:pt x="14521" y="29255"/>
                  </a:cubicBezTo>
                  <a:lnTo>
                    <a:pt x="14521" y="195085"/>
                  </a:lnTo>
                  <a:cubicBezTo>
                    <a:pt x="15216" y="204267"/>
                    <a:pt x="23217" y="211144"/>
                    <a:pt x="32399" y="210449"/>
                  </a:cubicBezTo>
                  <a:cubicBezTo>
                    <a:pt x="40610" y="209820"/>
                    <a:pt x="47144" y="203295"/>
                    <a:pt x="47763" y="195085"/>
                  </a:cubicBezTo>
                  <a:lnTo>
                    <a:pt x="47763" y="29255"/>
                  </a:lnTo>
                  <a:cubicBezTo>
                    <a:pt x="47763" y="20101"/>
                    <a:pt x="40343" y="12681"/>
                    <a:pt x="31189" y="12681"/>
                  </a:cubicBezTo>
                  <a:cubicBezTo>
                    <a:pt x="31161" y="12681"/>
                    <a:pt x="31123" y="12681"/>
                    <a:pt x="31094" y="12681"/>
                  </a:cubicBezTo>
                  <a:close/>
                </a:path>
              </a:pathLst>
            </a:custGeom>
            <a:solidFill>
              <a:srgbClr val="F8A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15" name="Google Shape;715;p15"/>
            <p:cNvSpPr/>
            <p:nvPr/>
          </p:nvSpPr>
          <p:spPr>
            <a:xfrm>
              <a:off x="10361675" y="5671995"/>
              <a:ext cx="8667" cy="9525"/>
            </a:xfrm>
            <a:custGeom>
              <a:rect b="b" l="l" r="r" t="t"/>
              <a:pathLst>
                <a:path extrusionOk="0" h="9525" w="8667">
                  <a:moveTo>
                    <a:pt x="-243" y="-446"/>
                  </a:moveTo>
                  <a:lnTo>
                    <a:pt x="8425" y="-446"/>
                  </a:lnTo>
                  <a:lnTo>
                    <a:pt x="8425" y="-446"/>
                  </a:lnTo>
                  <a:close/>
                </a:path>
              </a:pathLst>
            </a:custGeom>
            <a:solidFill>
              <a:srgbClr val="FFC2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16" name="Google Shape;716;p15"/>
            <p:cNvSpPr/>
            <p:nvPr/>
          </p:nvSpPr>
          <p:spPr>
            <a:xfrm>
              <a:off x="10353007" y="5671328"/>
              <a:ext cx="8667" cy="9525"/>
            </a:xfrm>
            <a:custGeom>
              <a:rect b="b" l="l" r="r" t="t"/>
              <a:pathLst>
                <a:path extrusionOk="0" h="9525" w="8667">
                  <a:moveTo>
                    <a:pt x="-243" y="-446"/>
                  </a:moveTo>
                  <a:lnTo>
                    <a:pt x="8425" y="-446"/>
                  </a:lnTo>
                  <a:lnTo>
                    <a:pt x="-243" y="-446"/>
                  </a:lnTo>
                  <a:close/>
                </a:path>
              </a:pathLst>
            </a:custGeom>
            <a:solidFill>
              <a:srgbClr val="FFC2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17" name="Google Shape;717;p15"/>
            <p:cNvSpPr/>
            <p:nvPr/>
          </p:nvSpPr>
          <p:spPr>
            <a:xfrm>
              <a:off x="9396611" y="3257883"/>
              <a:ext cx="1930679" cy="674465"/>
            </a:xfrm>
            <a:custGeom>
              <a:rect b="b" l="l" r="r" t="t"/>
              <a:pathLst>
                <a:path extrusionOk="0" h="674465" w="1930679">
                  <a:moveTo>
                    <a:pt x="1911606" y="657827"/>
                  </a:moveTo>
                  <a:cubicBezTo>
                    <a:pt x="1895718" y="665218"/>
                    <a:pt x="1876859" y="658332"/>
                    <a:pt x="1869467" y="642444"/>
                  </a:cubicBezTo>
                  <a:cubicBezTo>
                    <a:pt x="1869420" y="642339"/>
                    <a:pt x="1869363" y="642225"/>
                    <a:pt x="1869315" y="642111"/>
                  </a:cubicBezTo>
                  <a:cubicBezTo>
                    <a:pt x="1707295" y="289876"/>
                    <a:pt x="1355384" y="63886"/>
                    <a:pt x="967678" y="63086"/>
                  </a:cubicBezTo>
                  <a:lnTo>
                    <a:pt x="964821" y="63086"/>
                  </a:lnTo>
                  <a:cubicBezTo>
                    <a:pt x="797314" y="63600"/>
                    <a:pt x="632684" y="106663"/>
                    <a:pt x="486380" y="188244"/>
                  </a:cubicBezTo>
                  <a:lnTo>
                    <a:pt x="486380" y="188244"/>
                  </a:lnTo>
                  <a:cubicBezTo>
                    <a:pt x="297537" y="293400"/>
                    <a:pt x="148128" y="457249"/>
                    <a:pt x="60803" y="654969"/>
                  </a:cubicBezTo>
                  <a:cubicBezTo>
                    <a:pt x="55755" y="666562"/>
                    <a:pt x="44296" y="674048"/>
                    <a:pt x="31657" y="674019"/>
                  </a:cubicBezTo>
                  <a:cubicBezTo>
                    <a:pt x="14083" y="674067"/>
                    <a:pt x="-195" y="659866"/>
                    <a:pt x="-243" y="642292"/>
                  </a:cubicBezTo>
                  <a:cubicBezTo>
                    <a:pt x="-262" y="637805"/>
                    <a:pt x="681" y="633357"/>
                    <a:pt x="2510" y="629252"/>
                  </a:cubicBezTo>
                  <a:cubicBezTo>
                    <a:pt x="171131" y="247899"/>
                    <a:pt x="548140" y="1278"/>
                    <a:pt x="965107" y="-446"/>
                  </a:cubicBezTo>
                  <a:lnTo>
                    <a:pt x="968059" y="-446"/>
                  </a:lnTo>
                  <a:cubicBezTo>
                    <a:pt x="1380701" y="430"/>
                    <a:pt x="1755243" y="240946"/>
                    <a:pt x="1927703" y="615822"/>
                  </a:cubicBezTo>
                  <a:cubicBezTo>
                    <a:pt x="1934799" y="631871"/>
                    <a:pt x="1927608" y="650636"/>
                    <a:pt x="1911606" y="657827"/>
                  </a:cubicBezTo>
                  <a:close/>
                </a:path>
              </a:pathLst>
            </a:custGeom>
            <a:solidFill>
              <a:srgbClr val="A1401E"/>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18" name="Google Shape;718;p15"/>
            <p:cNvSpPr/>
            <p:nvPr/>
          </p:nvSpPr>
          <p:spPr>
            <a:xfrm>
              <a:off x="10323289" y="3617643"/>
              <a:ext cx="9525" cy="1904"/>
            </a:xfrm>
            <a:custGeom>
              <a:rect b="b" l="l" r="r" t="t"/>
              <a:pathLst>
                <a:path extrusionOk="0" h="1904" w="9525">
                  <a:moveTo>
                    <a:pt x="-243" y="-65"/>
                  </a:moveTo>
                  <a:lnTo>
                    <a:pt x="-243" y="-65"/>
                  </a:lnTo>
                  <a:cubicBezTo>
                    <a:pt x="-243" y="411"/>
                    <a:pt x="-243" y="983"/>
                    <a:pt x="-243" y="1459"/>
                  </a:cubicBezTo>
                  <a:lnTo>
                    <a:pt x="-243" y="-446"/>
                  </a:lnTo>
                  <a:lnTo>
                    <a:pt x="-243" y="-446"/>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19" name="Google Shape;719;p15"/>
            <p:cNvSpPr/>
            <p:nvPr/>
          </p:nvSpPr>
          <p:spPr>
            <a:xfrm>
              <a:off x="10414824" y="3640598"/>
              <a:ext cx="42" cy="666"/>
            </a:xfrm>
            <a:custGeom>
              <a:rect b="b" l="l" r="r" t="t"/>
              <a:pathLst>
                <a:path extrusionOk="0" h="666" w="42">
                  <a:moveTo>
                    <a:pt x="-243" y="-446"/>
                  </a:moveTo>
                  <a:cubicBezTo>
                    <a:pt x="-186" y="-227"/>
                    <a:pt x="-186" y="2"/>
                    <a:pt x="-243" y="221"/>
                  </a:cubicBezTo>
                  <a:lnTo>
                    <a:pt x="-243" y="22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20" name="Google Shape;720;p15"/>
            <p:cNvSpPr/>
            <p:nvPr/>
          </p:nvSpPr>
          <p:spPr>
            <a:xfrm>
              <a:off x="10413777" y="3641264"/>
              <a:ext cx="952" cy="2000"/>
            </a:xfrm>
            <a:custGeom>
              <a:rect b="b" l="l" r="r" t="t"/>
              <a:pathLst>
                <a:path extrusionOk="0" h="2000" w="952">
                  <a:moveTo>
                    <a:pt x="709" y="-446"/>
                  </a:moveTo>
                  <a:lnTo>
                    <a:pt x="709" y="-446"/>
                  </a:lnTo>
                  <a:lnTo>
                    <a:pt x="-243" y="155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21" name="Google Shape;721;p15"/>
            <p:cNvSpPr/>
            <p:nvPr/>
          </p:nvSpPr>
          <p:spPr>
            <a:xfrm>
              <a:off x="10414824" y="3639169"/>
              <a:ext cx="666" cy="1428"/>
            </a:xfrm>
            <a:custGeom>
              <a:rect b="b" l="l" r="r" t="t"/>
              <a:pathLst>
                <a:path extrusionOk="0" h="1428" w="666">
                  <a:moveTo>
                    <a:pt x="424" y="-351"/>
                  </a:moveTo>
                  <a:lnTo>
                    <a:pt x="-243" y="983"/>
                  </a:lnTo>
                  <a:lnTo>
                    <a:pt x="-243" y="316"/>
                  </a:lnTo>
                  <a:cubicBezTo>
                    <a:pt x="-243" y="316"/>
                    <a:pt x="-243" y="-255"/>
                    <a:pt x="-243" y="-446"/>
                  </a:cubicBez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22" name="Google Shape;722;p15"/>
            <p:cNvSpPr/>
            <p:nvPr/>
          </p:nvSpPr>
          <p:spPr>
            <a:xfrm>
              <a:off x="9731596" y="3773472"/>
              <a:ext cx="857" cy="1714"/>
            </a:xfrm>
            <a:custGeom>
              <a:rect b="b" l="l" r="r" t="t"/>
              <a:pathLst>
                <a:path extrusionOk="0" h="1714" w="857">
                  <a:moveTo>
                    <a:pt x="857" y="1715"/>
                  </a:moveTo>
                  <a:lnTo>
                    <a:pt x="286" y="952"/>
                  </a:lnTo>
                  <a:lnTo>
                    <a:pt x="0" y="0"/>
                  </a:lnTo>
                  <a:lnTo>
                    <a:pt x="571" y="762"/>
                  </a:lnTo>
                  <a:lnTo>
                    <a:pt x="857" y="171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23" name="Google Shape;723;p15"/>
            <p:cNvSpPr/>
            <p:nvPr/>
          </p:nvSpPr>
          <p:spPr>
            <a:xfrm>
              <a:off x="11275408" y="3868245"/>
              <a:ext cx="48006" cy="105822"/>
            </a:xfrm>
            <a:custGeom>
              <a:rect b="b" l="l" r="r" t="t"/>
              <a:pathLst>
                <a:path extrusionOk="0" h="105822" w="48006">
                  <a:moveTo>
                    <a:pt x="24003" y="0"/>
                  </a:moveTo>
                  <a:cubicBezTo>
                    <a:pt x="37260" y="0"/>
                    <a:pt x="48006" y="0"/>
                    <a:pt x="48006" y="0"/>
                  </a:cubicBezTo>
                  <a:lnTo>
                    <a:pt x="48006" y="105823"/>
                  </a:lnTo>
                  <a:cubicBezTo>
                    <a:pt x="48006" y="105823"/>
                    <a:pt x="37260" y="105823"/>
                    <a:pt x="24003" y="105823"/>
                  </a:cubicBezTo>
                  <a:lnTo>
                    <a:pt x="24003" y="105823"/>
                  </a:lnTo>
                  <a:cubicBezTo>
                    <a:pt x="10747" y="105823"/>
                    <a:pt x="0" y="105823"/>
                    <a:pt x="0" y="105823"/>
                  </a:cubicBezTo>
                  <a:lnTo>
                    <a:pt x="0" y="0"/>
                  </a:lnTo>
                  <a:cubicBezTo>
                    <a:pt x="0" y="0"/>
                    <a:pt x="10747" y="0"/>
                    <a:pt x="24003" y="0"/>
                  </a:cubicBezTo>
                  <a:close/>
                </a:path>
              </a:pathLst>
            </a:custGeom>
            <a:solidFill>
              <a:srgbClr val="FFE76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24" name="Google Shape;724;p15"/>
            <p:cNvSpPr/>
            <p:nvPr/>
          </p:nvSpPr>
          <p:spPr>
            <a:xfrm>
              <a:off x="11268169" y="3860911"/>
              <a:ext cx="62674" cy="120491"/>
            </a:xfrm>
            <a:custGeom>
              <a:rect b="b" l="l" r="r" t="t"/>
              <a:pathLst>
                <a:path extrusionOk="0" h="120491" w="62674">
                  <a:moveTo>
                    <a:pt x="31094" y="120046"/>
                  </a:moveTo>
                  <a:cubicBezTo>
                    <a:pt x="13787" y="120046"/>
                    <a:pt x="-243" y="106015"/>
                    <a:pt x="-243" y="88708"/>
                  </a:cubicBezTo>
                  <a:cubicBezTo>
                    <a:pt x="-243" y="88679"/>
                    <a:pt x="-243" y="88642"/>
                    <a:pt x="-243" y="88613"/>
                  </a:cubicBezTo>
                  <a:lnTo>
                    <a:pt x="-243" y="30892"/>
                  </a:lnTo>
                  <a:cubicBezTo>
                    <a:pt x="-243" y="13585"/>
                    <a:pt x="13787" y="-446"/>
                    <a:pt x="31094" y="-446"/>
                  </a:cubicBezTo>
                  <a:cubicBezTo>
                    <a:pt x="48401" y="-446"/>
                    <a:pt x="62432" y="13585"/>
                    <a:pt x="62432" y="30892"/>
                  </a:cubicBezTo>
                  <a:lnTo>
                    <a:pt x="62432" y="88613"/>
                  </a:lnTo>
                  <a:cubicBezTo>
                    <a:pt x="62432" y="105939"/>
                    <a:pt x="48420" y="119998"/>
                    <a:pt x="31094" y="120046"/>
                  </a:cubicBezTo>
                  <a:close/>
                  <a:moveTo>
                    <a:pt x="31094" y="14223"/>
                  </a:moveTo>
                  <a:cubicBezTo>
                    <a:pt x="21893" y="14223"/>
                    <a:pt x="14426" y="21691"/>
                    <a:pt x="14426" y="30892"/>
                  </a:cubicBezTo>
                  <a:lnTo>
                    <a:pt x="14426" y="88613"/>
                  </a:lnTo>
                  <a:cubicBezTo>
                    <a:pt x="13730" y="97795"/>
                    <a:pt x="20607" y="105796"/>
                    <a:pt x="29790" y="106491"/>
                  </a:cubicBezTo>
                  <a:cubicBezTo>
                    <a:pt x="38972" y="107186"/>
                    <a:pt x="46973" y="100310"/>
                    <a:pt x="47668" y="91128"/>
                  </a:cubicBezTo>
                  <a:cubicBezTo>
                    <a:pt x="47735" y="90289"/>
                    <a:pt x="47735" y="89451"/>
                    <a:pt x="47668" y="88613"/>
                  </a:cubicBezTo>
                  <a:lnTo>
                    <a:pt x="47668" y="30892"/>
                  </a:lnTo>
                  <a:cubicBezTo>
                    <a:pt x="47725" y="21738"/>
                    <a:pt x="40343" y="14280"/>
                    <a:pt x="31190" y="14223"/>
                  </a:cubicBezTo>
                  <a:cubicBezTo>
                    <a:pt x="31161" y="14223"/>
                    <a:pt x="31123" y="14223"/>
                    <a:pt x="31094" y="14223"/>
                  </a:cubicBezTo>
                  <a:close/>
                </a:path>
              </a:pathLst>
            </a:custGeom>
            <a:solidFill>
              <a:srgbClr val="F8A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25" name="Google Shape;725;p15"/>
            <p:cNvSpPr/>
            <p:nvPr/>
          </p:nvSpPr>
          <p:spPr>
            <a:xfrm>
              <a:off x="11275408" y="3977307"/>
              <a:ext cx="48006" cy="213740"/>
            </a:xfrm>
            <a:custGeom>
              <a:rect b="b" l="l" r="r" t="t"/>
              <a:pathLst>
                <a:path extrusionOk="0" h="213740" w="48006">
                  <a:moveTo>
                    <a:pt x="24003" y="0"/>
                  </a:moveTo>
                  <a:cubicBezTo>
                    <a:pt x="37260" y="0"/>
                    <a:pt x="48006" y="0"/>
                    <a:pt x="48006" y="0"/>
                  </a:cubicBezTo>
                  <a:lnTo>
                    <a:pt x="48006" y="213741"/>
                  </a:lnTo>
                  <a:cubicBezTo>
                    <a:pt x="48006" y="213741"/>
                    <a:pt x="37260" y="213741"/>
                    <a:pt x="24003" y="213741"/>
                  </a:cubicBezTo>
                  <a:lnTo>
                    <a:pt x="24003" y="213741"/>
                  </a:lnTo>
                  <a:cubicBezTo>
                    <a:pt x="10747" y="213741"/>
                    <a:pt x="0" y="213741"/>
                    <a:pt x="0" y="213741"/>
                  </a:cubicBezTo>
                  <a:lnTo>
                    <a:pt x="0" y="0"/>
                  </a:lnTo>
                  <a:cubicBezTo>
                    <a:pt x="0" y="0"/>
                    <a:pt x="10747" y="0"/>
                    <a:pt x="24003" y="0"/>
                  </a:cubicBezTo>
                  <a:close/>
                </a:path>
              </a:pathLst>
            </a:custGeom>
            <a:solidFill>
              <a:srgbClr val="FFE76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26" name="Google Shape;726;p15"/>
            <p:cNvSpPr/>
            <p:nvPr/>
          </p:nvSpPr>
          <p:spPr>
            <a:xfrm>
              <a:off x="11268169" y="3969877"/>
              <a:ext cx="62674" cy="228504"/>
            </a:xfrm>
            <a:custGeom>
              <a:rect b="b" l="l" r="r" t="t"/>
              <a:pathLst>
                <a:path extrusionOk="0" h="228504" w="62674">
                  <a:moveTo>
                    <a:pt x="31094" y="228059"/>
                  </a:moveTo>
                  <a:cubicBezTo>
                    <a:pt x="13787" y="228059"/>
                    <a:pt x="-243" y="214029"/>
                    <a:pt x="-243" y="196722"/>
                  </a:cubicBezTo>
                  <a:lnTo>
                    <a:pt x="-243" y="30892"/>
                  </a:lnTo>
                  <a:cubicBezTo>
                    <a:pt x="-243" y="13585"/>
                    <a:pt x="13787" y="-446"/>
                    <a:pt x="31094" y="-446"/>
                  </a:cubicBezTo>
                  <a:cubicBezTo>
                    <a:pt x="48401" y="-446"/>
                    <a:pt x="62432" y="13585"/>
                    <a:pt x="62432" y="30892"/>
                  </a:cubicBezTo>
                  <a:lnTo>
                    <a:pt x="62432" y="196722"/>
                  </a:lnTo>
                  <a:cubicBezTo>
                    <a:pt x="62384" y="214010"/>
                    <a:pt x="48382" y="228002"/>
                    <a:pt x="31094" y="228059"/>
                  </a:cubicBezTo>
                  <a:close/>
                  <a:moveTo>
                    <a:pt x="31094" y="14318"/>
                  </a:moveTo>
                  <a:cubicBezTo>
                    <a:pt x="21922" y="14318"/>
                    <a:pt x="14473" y="21719"/>
                    <a:pt x="14426" y="30892"/>
                  </a:cubicBezTo>
                  <a:lnTo>
                    <a:pt x="14426" y="196722"/>
                  </a:lnTo>
                  <a:cubicBezTo>
                    <a:pt x="15121" y="205904"/>
                    <a:pt x="23122" y="212781"/>
                    <a:pt x="32304" y="212085"/>
                  </a:cubicBezTo>
                  <a:cubicBezTo>
                    <a:pt x="40515" y="211457"/>
                    <a:pt x="47049" y="204932"/>
                    <a:pt x="47668" y="196722"/>
                  </a:cubicBezTo>
                  <a:lnTo>
                    <a:pt x="47668" y="30892"/>
                  </a:lnTo>
                  <a:cubicBezTo>
                    <a:pt x="47668" y="21738"/>
                    <a:pt x="40248" y="14318"/>
                    <a:pt x="31094" y="14318"/>
                  </a:cubicBezTo>
                  <a:close/>
                </a:path>
              </a:pathLst>
            </a:custGeom>
            <a:solidFill>
              <a:srgbClr val="F8A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sp>
        <p:nvSpPr>
          <p:cNvPr id="727" name="Google Shape;727;p15"/>
          <p:cNvSpPr txBox="1"/>
          <p:nvPr>
            <p:ph idx="1" type="subTitle"/>
          </p:nvPr>
        </p:nvSpPr>
        <p:spPr>
          <a:xfrm>
            <a:off x="4948313" y="1474088"/>
            <a:ext cx="3827100" cy="273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400"/>
              <a:buNone/>
              <a:defRPr>
                <a:solidFill>
                  <a:schemeClr val="lt2"/>
                </a:solidFill>
              </a:defRPr>
            </a:lvl1pPr>
            <a:lvl2pPr lvl="1" rtl="0">
              <a:spcBef>
                <a:spcPts val="1600"/>
              </a:spcBef>
              <a:spcAft>
                <a:spcPts val="0"/>
              </a:spcAft>
              <a:buClr>
                <a:schemeClr val="lt2"/>
              </a:buClr>
              <a:buSzPts val="1400"/>
              <a:buNone/>
              <a:defRPr>
                <a:solidFill>
                  <a:schemeClr val="lt2"/>
                </a:solidFill>
              </a:defRPr>
            </a:lvl2pPr>
            <a:lvl3pPr lvl="2" rtl="0">
              <a:spcBef>
                <a:spcPts val="1600"/>
              </a:spcBef>
              <a:spcAft>
                <a:spcPts val="0"/>
              </a:spcAft>
              <a:buClr>
                <a:schemeClr val="lt2"/>
              </a:buClr>
              <a:buSzPts val="1400"/>
              <a:buNone/>
              <a:defRPr>
                <a:solidFill>
                  <a:schemeClr val="lt2"/>
                </a:solidFill>
              </a:defRPr>
            </a:lvl3pPr>
            <a:lvl4pPr lvl="3" rtl="0">
              <a:spcBef>
                <a:spcPts val="1600"/>
              </a:spcBef>
              <a:spcAft>
                <a:spcPts val="0"/>
              </a:spcAft>
              <a:buClr>
                <a:schemeClr val="lt2"/>
              </a:buClr>
              <a:buSzPts val="1400"/>
              <a:buNone/>
              <a:defRPr>
                <a:solidFill>
                  <a:schemeClr val="lt2"/>
                </a:solidFill>
              </a:defRPr>
            </a:lvl4pPr>
            <a:lvl5pPr lvl="4" rtl="0">
              <a:spcBef>
                <a:spcPts val="1600"/>
              </a:spcBef>
              <a:spcAft>
                <a:spcPts val="0"/>
              </a:spcAft>
              <a:buClr>
                <a:schemeClr val="lt2"/>
              </a:buClr>
              <a:buSzPts val="1400"/>
              <a:buNone/>
              <a:defRPr>
                <a:solidFill>
                  <a:schemeClr val="lt2"/>
                </a:solidFill>
              </a:defRPr>
            </a:lvl5pPr>
            <a:lvl6pPr lvl="5" rtl="0">
              <a:spcBef>
                <a:spcPts val="1600"/>
              </a:spcBef>
              <a:spcAft>
                <a:spcPts val="0"/>
              </a:spcAft>
              <a:buClr>
                <a:schemeClr val="lt2"/>
              </a:buClr>
              <a:buSzPts val="1400"/>
              <a:buNone/>
              <a:defRPr>
                <a:solidFill>
                  <a:schemeClr val="lt2"/>
                </a:solidFill>
              </a:defRPr>
            </a:lvl6pPr>
            <a:lvl7pPr lvl="6" rtl="0">
              <a:spcBef>
                <a:spcPts val="1600"/>
              </a:spcBef>
              <a:spcAft>
                <a:spcPts val="0"/>
              </a:spcAft>
              <a:buClr>
                <a:schemeClr val="lt2"/>
              </a:buClr>
              <a:buSzPts val="1400"/>
              <a:buNone/>
              <a:defRPr>
                <a:solidFill>
                  <a:schemeClr val="lt2"/>
                </a:solidFill>
              </a:defRPr>
            </a:lvl7pPr>
            <a:lvl8pPr lvl="7" rtl="0">
              <a:spcBef>
                <a:spcPts val="1600"/>
              </a:spcBef>
              <a:spcAft>
                <a:spcPts val="0"/>
              </a:spcAft>
              <a:buClr>
                <a:schemeClr val="lt2"/>
              </a:buClr>
              <a:buSzPts val="1400"/>
              <a:buNone/>
              <a:defRPr>
                <a:solidFill>
                  <a:schemeClr val="lt2"/>
                </a:solidFill>
              </a:defRPr>
            </a:lvl8pPr>
            <a:lvl9pPr lvl="8" rtl="0">
              <a:spcBef>
                <a:spcPts val="1600"/>
              </a:spcBef>
              <a:spcAft>
                <a:spcPts val="1600"/>
              </a:spcAft>
              <a:buClr>
                <a:schemeClr val="lt2"/>
              </a:buClr>
              <a:buSzPts val="1400"/>
              <a:buNone/>
              <a:defRPr>
                <a:solidFill>
                  <a:schemeClr val="lt2"/>
                </a:solidFill>
              </a:defRPr>
            </a:lvl9pPr>
          </a:lstStyle>
          <a:p/>
        </p:txBody>
      </p:sp>
      <p:grpSp>
        <p:nvGrpSpPr>
          <p:cNvPr id="728" name="Google Shape;728;p15"/>
          <p:cNvGrpSpPr/>
          <p:nvPr/>
        </p:nvGrpSpPr>
        <p:grpSpPr>
          <a:xfrm>
            <a:off x="5499679" y="4003999"/>
            <a:ext cx="3694477" cy="1282707"/>
            <a:chOff x="7332906" y="5338665"/>
            <a:chExt cx="4925970" cy="1710276"/>
          </a:xfrm>
        </p:grpSpPr>
        <p:grpSp>
          <p:nvGrpSpPr>
            <p:cNvPr id="729" name="Google Shape;729;p15"/>
            <p:cNvGrpSpPr/>
            <p:nvPr/>
          </p:nvGrpSpPr>
          <p:grpSpPr>
            <a:xfrm>
              <a:off x="9381196" y="5338665"/>
              <a:ext cx="2707325" cy="1707379"/>
              <a:chOff x="6723350" y="566875"/>
              <a:chExt cx="1552188" cy="1732500"/>
            </a:xfrm>
          </p:grpSpPr>
          <p:cxnSp>
            <p:nvCxnSpPr>
              <p:cNvPr id="730" name="Google Shape;730;p15"/>
              <p:cNvCxnSpPr/>
              <p:nvPr/>
            </p:nvCxnSpPr>
            <p:spPr>
              <a:xfrm>
                <a:off x="6723350"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731" name="Google Shape;731;p15"/>
              <p:cNvCxnSpPr/>
              <p:nvPr/>
            </p:nvCxnSpPr>
            <p:spPr>
              <a:xfrm>
                <a:off x="6945091"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732" name="Google Shape;732;p15"/>
              <p:cNvCxnSpPr/>
              <p:nvPr/>
            </p:nvCxnSpPr>
            <p:spPr>
              <a:xfrm>
                <a:off x="7166832"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733" name="Google Shape;733;p15"/>
              <p:cNvCxnSpPr/>
              <p:nvPr/>
            </p:nvCxnSpPr>
            <p:spPr>
              <a:xfrm>
                <a:off x="7388573"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734" name="Google Shape;734;p15"/>
              <p:cNvCxnSpPr/>
              <p:nvPr/>
            </p:nvCxnSpPr>
            <p:spPr>
              <a:xfrm>
                <a:off x="7610314"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735" name="Google Shape;735;p15"/>
              <p:cNvCxnSpPr/>
              <p:nvPr/>
            </p:nvCxnSpPr>
            <p:spPr>
              <a:xfrm>
                <a:off x="7832055"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736" name="Google Shape;736;p15"/>
              <p:cNvCxnSpPr/>
              <p:nvPr/>
            </p:nvCxnSpPr>
            <p:spPr>
              <a:xfrm>
                <a:off x="8053796"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737" name="Google Shape;737;p15"/>
              <p:cNvCxnSpPr/>
              <p:nvPr/>
            </p:nvCxnSpPr>
            <p:spPr>
              <a:xfrm>
                <a:off x="8275538" y="566875"/>
                <a:ext cx="0" cy="1732500"/>
              </a:xfrm>
              <a:prstGeom prst="straightConnector1">
                <a:avLst/>
              </a:prstGeom>
              <a:noFill/>
              <a:ln cap="flat" cmpd="sng" w="9525">
                <a:solidFill>
                  <a:schemeClr val="lt1"/>
                </a:solidFill>
                <a:prstDash val="solid"/>
                <a:round/>
                <a:headEnd len="med" w="med" type="none"/>
                <a:tailEnd len="med" w="med" type="none"/>
              </a:ln>
            </p:spPr>
          </p:cxnSp>
        </p:grpSp>
        <p:grpSp>
          <p:nvGrpSpPr>
            <p:cNvPr id="738" name="Google Shape;738;p15"/>
            <p:cNvGrpSpPr/>
            <p:nvPr/>
          </p:nvGrpSpPr>
          <p:grpSpPr>
            <a:xfrm rot="5400000">
              <a:off x="9215748" y="3613047"/>
              <a:ext cx="1160286" cy="4925970"/>
              <a:chOff x="6723350" y="566874"/>
              <a:chExt cx="665225" cy="2824200"/>
            </a:xfrm>
          </p:grpSpPr>
          <p:cxnSp>
            <p:nvCxnSpPr>
              <p:cNvPr id="739" name="Google Shape;739;p15"/>
              <p:cNvCxnSpPr/>
              <p:nvPr/>
            </p:nvCxnSpPr>
            <p:spPr>
              <a:xfrm>
                <a:off x="6723350"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740" name="Google Shape;740;p15"/>
              <p:cNvCxnSpPr/>
              <p:nvPr/>
            </p:nvCxnSpPr>
            <p:spPr>
              <a:xfrm flipH="1" rot="-5400000">
                <a:off x="5972191" y="1539775"/>
                <a:ext cx="1957200" cy="11400"/>
              </a:xfrm>
              <a:prstGeom prst="straightConnector1">
                <a:avLst/>
              </a:prstGeom>
              <a:noFill/>
              <a:ln cap="flat" cmpd="sng" w="9525">
                <a:solidFill>
                  <a:schemeClr val="lt1"/>
                </a:solidFill>
                <a:prstDash val="solid"/>
                <a:round/>
                <a:headEnd len="med" w="med" type="none"/>
                <a:tailEnd len="med" w="med" type="none"/>
              </a:ln>
            </p:spPr>
          </p:cxnSp>
          <p:cxnSp>
            <p:nvCxnSpPr>
              <p:cNvPr id="741" name="Google Shape;741;p15"/>
              <p:cNvCxnSpPr/>
              <p:nvPr/>
            </p:nvCxnSpPr>
            <p:spPr>
              <a:xfrm flipH="1" rot="-5400000">
                <a:off x="5842182" y="1891525"/>
                <a:ext cx="2658300" cy="9000"/>
              </a:xfrm>
              <a:prstGeom prst="straightConnector1">
                <a:avLst/>
              </a:prstGeom>
              <a:noFill/>
              <a:ln cap="flat" cmpd="sng" w="9525">
                <a:solidFill>
                  <a:schemeClr val="lt1"/>
                </a:solidFill>
                <a:prstDash val="solid"/>
                <a:round/>
                <a:headEnd len="med" w="med" type="none"/>
                <a:tailEnd len="med" w="med" type="none"/>
              </a:ln>
            </p:spPr>
          </p:cxnSp>
          <p:cxnSp>
            <p:nvCxnSpPr>
              <p:cNvPr id="742" name="Google Shape;742;p15"/>
              <p:cNvCxnSpPr/>
              <p:nvPr/>
            </p:nvCxnSpPr>
            <p:spPr>
              <a:xfrm rot="5400000">
                <a:off x="5976475" y="1978974"/>
                <a:ext cx="2824200" cy="0"/>
              </a:xfrm>
              <a:prstGeom prst="straightConnector1">
                <a:avLst/>
              </a:prstGeom>
              <a:noFill/>
              <a:ln cap="flat" cmpd="sng" w="9525">
                <a:solidFill>
                  <a:schemeClr val="lt1"/>
                </a:solidFill>
                <a:prstDash val="solid"/>
                <a:round/>
                <a:headEnd len="med" w="med" type="none"/>
                <a:tailEnd len="med" w="med" type="none"/>
              </a:ln>
            </p:spPr>
          </p:cxnSp>
        </p:grpSp>
        <p:cxnSp>
          <p:nvCxnSpPr>
            <p:cNvPr id="743" name="Google Shape;743;p15"/>
            <p:cNvCxnSpPr/>
            <p:nvPr/>
          </p:nvCxnSpPr>
          <p:spPr>
            <a:xfrm>
              <a:off x="8969752" y="5726507"/>
              <a:ext cx="0" cy="1319400"/>
            </a:xfrm>
            <a:prstGeom prst="straightConnector1">
              <a:avLst/>
            </a:prstGeom>
            <a:noFill/>
            <a:ln cap="flat" cmpd="sng" w="9525">
              <a:solidFill>
                <a:schemeClr val="lt1"/>
              </a:solidFill>
              <a:prstDash val="solid"/>
              <a:round/>
              <a:headEnd len="med" w="med" type="none"/>
              <a:tailEnd len="med" w="med" type="none"/>
            </a:ln>
          </p:spPr>
        </p:cxnSp>
        <p:cxnSp>
          <p:nvCxnSpPr>
            <p:cNvPr id="744" name="Google Shape;744;p15"/>
            <p:cNvCxnSpPr/>
            <p:nvPr/>
          </p:nvCxnSpPr>
          <p:spPr>
            <a:xfrm>
              <a:off x="8577275" y="6017475"/>
              <a:ext cx="600" cy="1028400"/>
            </a:xfrm>
            <a:prstGeom prst="straightConnector1">
              <a:avLst/>
            </a:prstGeom>
            <a:noFill/>
            <a:ln cap="flat" cmpd="sng" w="9525">
              <a:solidFill>
                <a:schemeClr val="lt1"/>
              </a:solidFill>
              <a:prstDash val="solid"/>
              <a:round/>
              <a:headEnd len="med" w="med" type="none"/>
              <a:tailEnd len="med" w="med" type="none"/>
            </a:ln>
          </p:spPr>
        </p:cxnSp>
        <p:cxnSp>
          <p:nvCxnSpPr>
            <p:cNvPr id="745" name="Google Shape;745;p15"/>
            <p:cNvCxnSpPr/>
            <p:nvPr/>
          </p:nvCxnSpPr>
          <p:spPr>
            <a:xfrm>
              <a:off x="8185950" y="5723541"/>
              <a:ext cx="0" cy="1325400"/>
            </a:xfrm>
            <a:prstGeom prst="straightConnector1">
              <a:avLst/>
            </a:prstGeom>
            <a:noFill/>
            <a:ln cap="flat" cmpd="sng" w="9525">
              <a:solidFill>
                <a:schemeClr val="lt1"/>
              </a:solidFill>
              <a:prstDash val="solid"/>
              <a:round/>
              <a:headEnd len="med" w="med" type="none"/>
              <a:tailEnd len="med" w="med" type="none"/>
            </a:ln>
          </p:spPr>
        </p:cxnSp>
        <p:cxnSp>
          <p:nvCxnSpPr>
            <p:cNvPr id="746" name="Google Shape;746;p15"/>
            <p:cNvCxnSpPr/>
            <p:nvPr/>
          </p:nvCxnSpPr>
          <p:spPr>
            <a:xfrm>
              <a:off x="7794050" y="6019875"/>
              <a:ext cx="9600" cy="1010100"/>
            </a:xfrm>
            <a:prstGeom prst="straightConnector1">
              <a:avLst/>
            </a:prstGeom>
            <a:noFill/>
            <a:ln cap="flat" cmpd="sng" w="9525">
              <a:solidFill>
                <a:schemeClr val="lt1"/>
              </a:solidFill>
              <a:prstDash val="solid"/>
              <a:round/>
              <a:headEnd len="med" w="med" type="none"/>
              <a:tailEnd len="med" w="med" type="none"/>
            </a:ln>
          </p:spPr>
        </p:cxnSp>
        <p:cxnSp>
          <p:nvCxnSpPr>
            <p:cNvPr id="747" name="Google Shape;747;p15"/>
            <p:cNvCxnSpPr/>
            <p:nvPr/>
          </p:nvCxnSpPr>
          <p:spPr>
            <a:xfrm>
              <a:off x="7402150" y="6298675"/>
              <a:ext cx="0" cy="567000"/>
            </a:xfrm>
            <a:prstGeom prst="straightConnector1">
              <a:avLst/>
            </a:prstGeom>
            <a:noFill/>
            <a:ln cap="flat" cmpd="sng" w="9525">
              <a:solidFill>
                <a:schemeClr val="lt1"/>
              </a:solidFill>
              <a:prstDash val="solid"/>
              <a:round/>
              <a:headEnd len="med" w="med" type="none"/>
              <a:tailEnd len="med" w="med" type="none"/>
            </a:ln>
          </p:spPr>
        </p:cxnSp>
      </p:grpSp>
      <p:sp>
        <p:nvSpPr>
          <p:cNvPr id="748" name="Google Shape;748;p15"/>
          <p:cNvSpPr txBox="1"/>
          <p:nvPr/>
        </p:nvSpPr>
        <p:spPr>
          <a:xfrm rot="5400000">
            <a:off x="-509475" y="4648763"/>
            <a:ext cx="1184700" cy="28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Barlow Condensed"/>
                <a:ea typeface="Barlow Condensed"/>
                <a:cs typeface="Barlow Condensed"/>
                <a:sym typeface="Barlow Condensed"/>
              </a:rPr>
              <a:t>SLIDESMANIA.COM</a:t>
            </a:r>
            <a:endParaRPr sz="1100">
              <a:solidFill>
                <a:schemeClr val="lt1"/>
              </a:solidFill>
              <a:latin typeface="Barlow Condensed"/>
              <a:ea typeface="Barlow Condensed"/>
              <a:cs typeface="Barlow Condensed"/>
              <a:sym typeface="Barlow Condense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ust title">
  <p:cSld name="CUSTOM_18">
    <p:spTree>
      <p:nvGrpSpPr>
        <p:cNvPr id="749" name="Shape 749"/>
        <p:cNvGrpSpPr/>
        <p:nvPr/>
      </p:nvGrpSpPr>
      <p:grpSpPr>
        <a:xfrm>
          <a:off x="0" y="0"/>
          <a:ext cx="0" cy="0"/>
          <a:chOff x="0" y="0"/>
          <a:chExt cx="0" cy="0"/>
        </a:xfrm>
      </p:grpSpPr>
      <p:sp>
        <p:nvSpPr>
          <p:cNvPr id="750" name="Google Shape;750;p16"/>
          <p:cNvSpPr txBox="1"/>
          <p:nvPr>
            <p:ph type="title"/>
          </p:nvPr>
        </p:nvSpPr>
        <p:spPr>
          <a:xfrm>
            <a:off x="311738" y="315829"/>
            <a:ext cx="8520600" cy="92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800"/>
              <a:buNone/>
              <a:defRPr sz="3800"/>
            </a:lvl1pPr>
            <a:lvl2pPr lvl="1" rtl="0" algn="ctr">
              <a:spcBef>
                <a:spcPts val="0"/>
              </a:spcBef>
              <a:spcAft>
                <a:spcPts val="0"/>
              </a:spcAft>
              <a:buSzPts val="5300"/>
              <a:buNone/>
              <a:defRPr sz="5300"/>
            </a:lvl2pPr>
            <a:lvl3pPr lvl="2" rtl="0" algn="ctr">
              <a:spcBef>
                <a:spcPts val="0"/>
              </a:spcBef>
              <a:spcAft>
                <a:spcPts val="0"/>
              </a:spcAft>
              <a:buSzPts val="5300"/>
              <a:buNone/>
              <a:defRPr sz="5300"/>
            </a:lvl3pPr>
            <a:lvl4pPr lvl="3" rtl="0" algn="ctr">
              <a:spcBef>
                <a:spcPts val="0"/>
              </a:spcBef>
              <a:spcAft>
                <a:spcPts val="0"/>
              </a:spcAft>
              <a:buSzPts val="5300"/>
              <a:buNone/>
              <a:defRPr sz="5300"/>
            </a:lvl4pPr>
            <a:lvl5pPr lvl="4" rtl="0" algn="ctr">
              <a:spcBef>
                <a:spcPts val="0"/>
              </a:spcBef>
              <a:spcAft>
                <a:spcPts val="0"/>
              </a:spcAft>
              <a:buSzPts val="5300"/>
              <a:buNone/>
              <a:defRPr sz="5300"/>
            </a:lvl5pPr>
            <a:lvl6pPr lvl="5" rtl="0" algn="ctr">
              <a:spcBef>
                <a:spcPts val="0"/>
              </a:spcBef>
              <a:spcAft>
                <a:spcPts val="0"/>
              </a:spcAft>
              <a:buSzPts val="5300"/>
              <a:buNone/>
              <a:defRPr sz="5300"/>
            </a:lvl6pPr>
            <a:lvl7pPr lvl="6" rtl="0" algn="ctr">
              <a:spcBef>
                <a:spcPts val="0"/>
              </a:spcBef>
              <a:spcAft>
                <a:spcPts val="0"/>
              </a:spcAft>
              <a:buSzPts val="5300"/>
              <a:buNone/>
              <a:defRPr sz="5300"/>
            </a:lvl7pPr>
            <a:lvl8pPr lvl="7" rtl="0" algn="ctr">
              <a:spcBef>
                <a:spcPts val="0"/>
              </a:spcBef>
              <a:spcAft>
                <a:spcPts val="0"/>
              </a:spcAft>
              <a:buSzPts val="5300"/>
              <a:buNone/>
              <a:defRPr sz="5300"/>
            </a:lvl8pPr>
            <a:lvl9pPr lvl="8" rtl="0" algn="ctr">
              <a:spcBef>
                <a:spcPts val="0"/>
              </a:spcBef>
              <a:spcAft>
                <a:spcPts val="0"/>
              </a:spcAft>
              <a:buSzPts val="5300"/>
              <a:buNone/>
              <a:defRPr sz="53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rning Meeting">
  <p:cSld name="CUSTOM_18_1">
    <p:spTree>
      <p:nvGrpSpPr>
        <p:cNvPr id="751" name="Shape 751"/>
        <p:cNvGrpSpPr/>
        <p:nvPr/>
      </p:nvGrpSpPr>
      <p:grpSpPr>
        <a:xfrm>
          <a:off x="0" y="0"/>
          <a:ext cx="0" cy="0"/>
          <a:chOff x="0" y="0"/>
          <a:chExt cx="0" cy="0"/>
        </a:xfrm>
      </p:grpSpPr>
      <p:grpSp>
        <p:nvGrpSpPr>
          <p:cNvPr id="752" name="Google Shape;752;p17"/>
          <p:cNvGrpSpPr/>
          <p:nvPr/>
        </p:nvGrpSpPr>
        <p:grpSpPr>
          <a:xfrm rot="5400000">
            <a:off x="-1233296" y="1645305"/>
            <a:ext cx="3694477" cy="1282707"/>
            <a:chOff x="7332906" y="5338665"/>
            <a:chExt cx="4925970" cy="1710276"/>
          </a:xfrm>
        </p:grpSpPr>
        <p:grpSp>
          <p:nvGrpSpPr>
            <p:cNvPr id="753" name="Google Shape;753;p17"/>
            <p:cNvGrpSpPr/>
            <p:nvPr/>
          </p:nvGrpSpPr>
          <p:grpSpPr>
            <a:xfrm>
              <a:off x="9381196" y="5338665"/>
              <a:ext cx="2707325" cy="1707379"/>
              <a:chOff x="6723350" y="566875"/>
              <a:chExt cx="1552188" cy="1732500"/>
            </a:xfrm>
          </p:grpSpPr>
          <p:cxnSp>
            <p:nvCxnSpPr>
              <p:cNvPr id="754" name="Google Shape;754;p17"/>
              <p:cNvCxnSpPr/>
              <p:nvPr/>
            </p:nvCxnSpPr>
            <p:spPr>
              <a:xfrm>
                <a:off x="6723350"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755" name="Google Shape;755;p17"/>
              <p:cNvCxnSpPr/>
              <p:nvPr/>
            </p:nvCxnSpPr>
            <p:spPr>
              <a:xfrm>
                <a:off x="6945091"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756" name="Google Shape;756;p17"/>
              <p:cNvCxnSpPr/>
              <p:nvPr/>
            </p:nvCxnSpPr>
            <p:spPr>
              <a:xfrm>
                <a:off x="7166832"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757" name="Google Shape;757;p17"/>
              <p:cNvCxnSpPr/>
              <p:nvPr/>
            </p:nvCxnSpPr>
            <p:spPr>
              <a:xfrm>
                <a:off x="7388573"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758" name="Google Shape;758;p17"/>
              <p:cNvCxnSpPr/>
              <p:nvPr/>
            </p:nvCxnSpPr>
            <p:spPr>
              <a:xfrm>
                <a:off x="7610314"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759" name="Google Shape;759;p17"/>
              <p:cNvCxnSpPr/>
              <p:nvPr/>
            </p:nvCxnSpPr>
            <p:spPr>
              <a:xfrm>
                <a:off x="7832055"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760" name="Google Shape;760;p17"/>
              <p:cNvCxnSpPr/>
              <p:nvPr/>
            </p:nvCxnSpPr>
            <p:spPr>
              <a:xfrm>
                <a:off x="8053796"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761" name="Google Shape;761;p17"/>
              <p:cNvCxnSpPr/>
              <p:nvPr/>
            </p:nvCxnSpPr>
            <p:spPr>
              <a:xfrm>
                <a:off x="8275538" y="566875"/>
                <a:ext cx="0" cy="1732500"/>
              </a:xfrm>
              <a:prstGeom prst="straightConnector1">
                <a:avLst/>
              </a:prstGeom>
              <a:noFill/>
              <a:ln cap="flat" cmpd="sng" w="9525">
                <a:solidFill>
                  <a:schemeClr val="dk1"/>
                </a:solidFill>
                <a:prstDash val="solid"/>
                <a:round/>
                <a:headEnd len="med" w="med" type="none"/>
                <a:tailEnd len="med" w="med" type="none"/>
              </a:ln>
            </p:spPr>
          </p:cxnSp>
        </p:grpSp>
        <p:grpSp>
          <p:nvGrpSpPr>
            <p:cNvPr id="762" name="Google Shape;762;p17"/>
            <p:cNvGrpSpPr/>
            <p:nvPr/>
          </p:nvGrpSpPr>
          <p:grpSpPr>
            <a:xfrm rot="5400000">
              <a:off x="9215748" y="3613047"/>
              <a:ext cx="1160286" cy="4925970"/>
              <a:chOff x="6723350" y="566874"/>
              <a:chExt cx="665225" cy="2824200"/>
            </a:xfrm>
          </p:grpSpPr>
          <p:cxnSp>
            <p:nvCxnSpPr>
              <p:cNvPr id="763" name="Google Shape;763;p17"/>
              <p:cNvCxnSpPr/>
              <p:nvPr/>
            </p:nvCxnSpPr>
            <p:spPr>
              <a:xfrm>
                <a:off x="6723350"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764" name="Google Shape;764;p17"/>
              <p:cNvCxnSpPr/>
              <p:nvPr/>
            </p:nvCxnSpPr>
            <p:spPr>
              <a:xfrm flipH="1" rot="-5400000">
                <a:off x="5972191" y="1539775"/>
                <a:ext cx="1957200" cy="11400"/>
              </a:xfrm>
              <a:prstGeom prst="straightConnector1">
                <a:avLst/>
              </a:prstGeom>
              <a:noFill/>
              <a:ln cap="flat" cmpd="sng" w="9525">
                <a:solidFill>
                  <a:schemeClr val="dk1"/>
                </a:solidFill>
                <a:prstDash val="solid"/>
                <a:round/>
                <a:headEnd len="med" w="med" type="none"/>
                <a:tailEnd len="med" w="med" type="none"/>
              </a:ln>
            </p:spPr>
          </p:cxnSp>
          <p:cxnSp>
            <p:nvCxnSpPr>
              <p:cNvPr id="765" name="Google Shape;765;p17"/>
              <p:cNvCxnSpPr/>
              <p:nvPr/>
            </p:nvCxnSpPr>
            <p:spPr>
              <a:xfrm flipH="1" rot="-5400000">
                <a:off x="5842182" y="1891525"/>
                <a:ext cx="2658300" cy="9000"/>
              </a:xfrm>
              <a:prstGeom prst="straightConnector1">
                <a:avLst/>
              </a:prstGeom>
              <a:noFill/>
              <a:ln cap="flat" cmpd="sng" w="9525">
                <a:solidFill>
                  <a:schemeClr val="dk1"/>
                </a:solidFill>
                <a:prstDash val="solid"/>
                <a:round/>
                <a:headEnd len="med" w="med" type="none"/>
                <a:tailEnd len="med" w="med" type="none"/>
              </a:ln>
            </p:spPr>
          </p:cxnSp>
          <p:cxnSp>
            <p:nvCxnSpPr>
              <p:cNvPr id="766" name="Google Shape;766;p17"/>
              <p:cNvCxnSpPr/>
              <p:nvPr/>
            </p:nvCxnSpPr>
            <p:spPr>
              <a:xfrm rot="5400000">
                <a:off x="5976475" y="1978974"/>
                <a:ext cx="2824200" cy="0"/>
              </a:xfrm>
              <a:prstGeom prst="straightConnector1">
                <a:avLst/>
              </a:prstGeom>
              <a:noFill/>
              <a:ln cap="flat" cmpd="sng" w="9525">
                <a:solidFill>
                  <a:schemeClr val="dk1"/>
                </a:solidFill>
                <a:prstDash val="solid"/>
                <a:round/>
                <a:headEnd len="med" w="med" type="none"/>
                <a:tailEnd len="med" w="med" type="none"/>
              </a:ln>
            </p:spPr>
          </p:cxnSp>
        </p:grpSp>
        <p:cxnSp>
          <p:nvCxnSpPr>
            <p:cNvPr id="767" name="Google Shape;767;p17"/>
            <p:cNvCxnSpPr/>
            <p:nvPr/>
          </p:nvCxnSpPr>
          <p:spPr>
            <a:xfrm>
              <a:off x="8969752" y="5726507"/>
              <a:ext cx="0" cy="1319400"/>
            </a:xfrm>
            <a:prstGeom prst="straightConnector1">
              <a:avLst/>
            </a:prstGeom>
            <a:noFill/>
            <a:ln cap="flat" cmpd="sng" w="9525">
              <a:solidFill>
                <a:schemeClr val="dk1"/>
              </a:solidFill>
              <a:prstDash val="solid"/>
              <a:round/>
              <a:headEnd len="med" w="med" type="none"/>
              <a:tailEnd len="med" w="med" type="none"/>
            </a:ln>
          </p:spPr>
        </p:cxnSp>
        <p:cxnSp>
          <p:nvCxnSpPr>
            <p:cNvPr id="768" name="Google Shape;768;p17"/>
            <p:cNvCxnSpPr/>
            <p:nvPr/>
          </p:nvCxnSpPr>
          <p:spPr>
            <a:xfrm>
              <a:off x="8577275" y="6017475"/>
              <a:ext cx="600" cy="1028400"/>
            </a:xfrm>
            <a:prstGeom prst="straightConnector1">
              <a:avLst/>
            </a:prstGeom>
            <a:noFill/>
            <a:ln cap="flat" cmpd="sng" w="9525">
              <a:solidFill>
                <a:schemeClr val="dk1"/>
              </a:solidFill>
              <a:prstDash val="solid"/>
              <a:round/>
              <a:headEnd len="med" w="med" type="none"/>
              <a:tailEnd len="med" w="med" type="none"/>
            </a:ln>
          </p:spPr>
        </p:cxnSp>
        <p:cxnSp>
          <p:nvCxnSpPr>
            <p:cNvPr id="769" name="Google Shape;769;p17"/>
            <p:cNvCxnSpPr/>
            <p:nvPr/>
          </p:nvCxnSpPr>
          <p:spPr>
            <a:xfrm>
              <a:off x="8185950" y="5723541"/>
              <a:ext cx="0" cy="1325400"/>
            </a:xfrm>
            <a:prstGeom prst="straightConnector1">
              <a:avLst/>
            </a:prstGeom>
            <a:noFill/>
            <a:ln cap="flat" cmpd="sng" w="9525">
              <a:solidFill>
                <a:schemeClr val="dk1"/>
              </a:solidFill>
              <a:prstDash val="solid"/>
              <a:round/>
              <a:headEnd len="med" w="med" type="none"/>
              <a:tailEnd len="med" w="med" type="none"/>
            </a:ln>
          </p:spPr>
        </p:cxnSp>
        <p:cxnSp>
          <p:nvCxnSpPr>
            <p:cNvPr id="770" name="Google Shape;770;p17"/>
            <p:cNvCxnSpPr/>
            <p:nvPr/>
          </p:nvCxnSpPr>
          <p:spPr>
            <a:xfrm>
              <a:off x="7794050" y="6019875"/>
              <a:ext cx="9600" cy="1010100"/>
            </a:xfrm>
            <a:prstGeom prst="straightConnector1">
              <a:avLst/>
            </a:prstGeom>
            <a:noFill/>
            <a:ln cap="flat" cmpd="sng" w="9525">
              <a:solidFill>
                <a:schemeClr val="dk1"/>
              </a:solidFill>
              <a:prstDash val="solid"/>
              <a:round/>
              <a:headEnd len="med" w="med" type="none"/>
              <a:tailEnd len="med" w="med" type="none"/>
            </a:ln>
          </p:spPr>
        </p:cxnSp>
        <p:cxnSp>
          <p:nvCxnSpPr>
            <p:cNvPr id="771" name="Google Shape;771;p17"/>
            <p:cNvCxnSpPr/>
            <p:nvPr/>
          </p:nvCxnSpPr>
          <p:spPr>
            <a:xfrm>
              <a:off x="7402150" y="6298675"/>
              <a:ext cx="0" cy="567000"/>
            </a:xfrm>
            <a:prstGeom prst="straightConnector1">
              <a:avLst/>
            </a:prstGeom>
            <a:noFill/>
            <a:ln cap="flat" cmpd="sng" w="9525">
              <a:solidFill>
                <a:schemeClr val="dk1"/>
              </a:solidFill>
              <a:prstDash val="solid"/>
              <a:round/>
              <a:headEnd len="med" w="med" type="none"/>
              <a:tailEnd len="med" w="med" type="none"/>
            </a:ln>
          </p:spPr>
        </p:cxnSp>
      </p:grpSp>
      <p:grpSp>
        <p:nvGrpSpPr>
          <p:cNvPr id="772" name="Google Shape;772;p17"/>
          <p:cNvGrpSpPr/>
          <p:nvPr/>
        </p:nvGrpSpPr>
        <p:grpSpPr>
          <a:xfrm rot="-9031186">
            <a:off x="-468089" y="619078"/>
            <a:ext cx="3050669" cy="2446079"/>
            <a:chOff x="5353050" y="2833686"/>
            <a:chExt cx="1488947" cy="1193863"/>
          </a:xfrm>
        </p:grpSpPr>
        <p:sp>
          <p:nvSpPr>
            <p:cNvPr id="773" name="Google Shape;773;p17"/>
            <p:cNvSpPr/>
            <p:nvPr/>
          </p:nvSpPr>
          <p:spPr>
            <a:xfrm>
              <a:off x="5353050" y="3293077"/>
              <a:ext cx="201072" cy="99060"/>
            </a:xfrm>
            <a:custGeom>
              <a:rect b="b" l="l" r="r" t="t"/>
              <a:pathLst>
                <a:path extrusionOk="0" h="99060" w="201072">
                  <a:moveTo>
                    <a:pt x="0" y="0"/>
                  </a:moveTo>
                  <a:lnTo>
                    <a:pt x="201073" y="99060"/>
                  </a:lnTo>
                </a:path>
              </a:pathLst>
            </a:cu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74" name="Google Shape;774;p17"/>
            <p:cNvSpPr/>
            <p:nvPr/>
          </p:nvSpPr>
          <p:spPr>
            <a:xfrm>
              <a:off x="5353145" y="2833686"/>
              <a:ext cx="1488852" cy="1193863"/>
            </a:xfrm>
            <a:custGeom>
              <a:rect b="b" l="l" r="r" t="t"/>
              <a:pathLst>
                <a:path extrusionOk="0" h="1193863" w="1488852">
                  <a:moveTo>
                    <a:pt x="-227" y="460715"/>
                  </a:moveTo>
                  <a:lnTo>
                    <a:pt x="434970" y="675027"/>
                  </a:lnTo>
                  <a:lnTo>
                    <a:pt x="1488626" y="1193854"/>
                  </a:lnTo>
                  <a:lnTo>
                    <a:pt x="807589" y="-9"/>
                  </a:lnTo>
                  <a:close/>
                  <a:moveTo>
                    <a:pt x="911411" y="645500"/>
                  </a:moveTo>
                  <a:lnTo>
                    <a:pt x="506979" y="446332"/>
                  </a:lnTo>
                  <a:lnTo>
                    <a:pt x="726054" y="321174"/>
                  </a:lnTo>
                  <a:close/>
                </a:path>
              </a:pathLst>
            </a:custGeom>
            <a:solidFill>
              <a:schemeClr val="accent2"/>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75" name="Google Shape;775;p17"/>
            <p:cNvSpPr/>
            <p:nvPr/>
          </p:nvSpPr>
          <p:spPr>
            <a:xfrm>
              <a:off x="5648515" y="3438429"/>
              <a:ext cx="139827" cy="68865"/>
            </a:xfrm>
            <a:custGeom>
              <a:rect b="b" l="l" r="r" t="t"/>
              <a:pathLst>
                <a:path extrusionOk="0" h="68865" w="139827">
                  <a:moveTo>
                    <a:pt x="0" y="0"/>
                  </a:moveTo>
                  <a:lnTo>
                    <a:pt x="139827" y="68866"/>
                  </a:lnTo>
                </a:path>
              </a:pathLst>
            </a:cu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76" name="Google Shape;776;p17"/>
            <p:cNvSpPr/>
            <p:nvPr/>
          </p:nvSpPr>
          <p:spPr>
            <a:xfrm rot="-1782558">
              <a:off x="6668011" y="3902047"/>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77" name="Google Shape;777;p17"/>
            <p:cNvSpPr/>
            <p:nvPr/>
          </p:nvSpPr>
          <p:spPr>
            <a:xfrm rot="-1782558">
              <a:off x="6661325" y="3840396"/>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78" name="Google Shape;778;p17"/>
            <p:cNvSpPr/>
            <p:nvPr/>
          </p:nvSpPr>
          <p:spPr>
            <a:xfrm rot="-1782558">
              <a:off x="6706466" y="3879719"/>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79" name="Google Shape;779;p17"/>
            <p:cNvSpPr/>
            <p:nvPr/>
          </p:nvSpPr>
          <p:spPr>
            <a:xfrm rot="-1782558">
              <a:off x="6700444" y="3869305"/>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80" name="Google Shape;780;p17"/>
            <p:cNvSpPr/>
            <p:nvPr/>
          </p:nvSpPr>
          <p:spPr>
            <a:xfrm rot="-1782558">
              <a:off x="6694505" y="3858748"/>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81" name="Google Shape;781;p17"/>
            <p:cNvSpPr/>
            <p:nvPr/>
          </p:nvSpPr>
          <p:spPr>
            <a:xfrm rot="-1782558">
              <a:off x="6686980" y="3845629"/>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82" name="Google Shape;782;p17"/>
            <p:cNvSpPr/>
            <p:nvPr/>
          </p:nvSpPr>
          <p:spPr>
            <a:xfrm rot="-1782558">
              <a:off x="6655594" y="3790438"/>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83" name="Google Shape;783;p17"/>
            <p:cNvSpPr/>
            <p:nvPr/>
          </p:nvSpPr>
          <p:spPr>
            <a:xfrm rot="-1782558">
              <a:off x="6661568" y="380103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84" name="Google Shape;784;p17"/>
            <p:cNvSpPr/>
            <p:nvPr/>
          </p:nvSpPr>
          <p:spPr>
            <a:xfrm rot="-1782558">
              <a:off x="6668962" y="3814113"/>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85" name="Google Shape;785;p17"/>
            <p:cNvSpPr/>
            <p:nvPr/>
          </p:nvSpPr>
          <p:spPr>
            <a:xfrm rot="-1782558">
              <a:off x="6675031" y="3824706"/>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86" name="Google Shape;786;p17"/>
            <p:cNvSpPr/>
            <p:nvPr/>
          </p:nvSpPr>
          <p:spPr>
            <a:xfrm rot="-1782558">
              <a:off x="6602138" y="3786612"/>
              <a:ext cx="96561" cy="5993"/>
            </a:xfrm>
            <a:custGeom>
              <a:rect b="b" l="l" r="r" t="t"/>
              <a:pathLst>
                <a:path extrusionOk="0" h="6000" w="96678">
                  <a:moveTo>
                    <a:pt x="-227" y="-10"/>
                  </a:moveTo>
                  <a:lnTo>
                    <a:pt x="96452" y="-10"/>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87" name="Google Shape;787;p17"/>
            <p:cNvSpPr/>
            <p:nvPr/>
          </p:nvSpPr>
          <p:spPr>
            <a:xfrm rot="-1782558">
              <a:off x="6595403" y="3724877"/>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88" name="Google Shape;788;p17"/>
            <p:cNvSpPr/>
            <p:nvPr/>
          </p:nvSpPr>
          <p:spPr>
            <a:xfrm rot="-1782558">
              <a:off x="6640675" y="3764236"/>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89" name="Google Shape;789;p17"/>
            <p:cNvSpPr/>
            <p:nvPr/>
          </p:nvSpPr>
          <p:spPr>
            <a:xfrm rot="-1782558">
              <a:off x="6634653" y="375382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90" name="Google Shape;790;p17"/>
            <p:cNvSpPr/>
            <p:nvPr/>
          </p:nvSpPr>
          <p:spPr>
            <a:xfrm rot="-1782558">
              <a:off x="6628584" y="374323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91" name="Google Shape;791;p17"/>
            <p:cNvSpPr/>
            <p:nvPr/>
          </p:nvSpPr>
          <p:spPr>
            <a:xfrm rot="-1782558">
              <a:off x="6622657" y="373272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92" name="Google Shape;792;p17"/>
            <p:cNvSpPr/>
            <p:nvPr/>
          </p:nvSpPr>
          <p:spPr>
            <a:xfrm rot="-1782558">
              <a:off x="6589720" y="3675002"/>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93" name="Google Shape;793;p17"/>
            <p:cNvSpPr/>
            <p:nvPr/>
          </p:nvSpPr>
          <p:spPr>
            <a:xfrm rot="-1782558">
              <a:off x="6595648" y="368551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94" name="Google Shape;794;p17"/>
            <p:cNvSpPr/>
            <p:nvPr/>
          </p:nvSpPr>
          <p:spPr>
            <a:xfrm rot="-1782558">
              <a:off x="6603171" y="3698631"/>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95" name="Google Shape;795;p17"/>
            <p:cNvSpPr/>
            <p:nvPr/>
          </p:nvSpPr>
          <p:spPr>
            <a:xfrm rot="-1782558">
              <a:off x="6609110" y="370918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96" name="Google Shape;796;p17"/>
            <p:cNvSpPr/>
            <p:nvPr/>
          </p:nvSpPr>
          <p:spPr>
            <a:xfrm rot="-1782558">
              <a:off x="6536216" y="3671092"/>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97" name="Google Shape;797;p17"/>
            <p:cNvSpPr/>
            <p:nvPr/>
          </p:nvSpPr>
          <p:spPr>
            <a:xfrm rot="-1782558">
              <a:off x="6530985" y="3611968"/>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98" name="Google Shape;798;p17"/>
            <p:cNvSpPr/>
            <p:nvPr/>
          </p:nvSpPr>
          <p:spPr>
            <a:xfrm rot="-1782558">
              <a:off x="6576256" y="365142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799" name="Google Shape;799;p17"/>
            <p:cNvSpPr/>
            <p:nvPr/>
          </p:nvSpPr>
          <p:spPr>
            <a:xfrm rot="-1782558">
              <a:off x="6568732" y="3638303"/>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00" name="Google Shape;800;p17"/>
            <p:cNvSpPr/>
            <p:nvPr/>
          </p:nvSpPr>
          <p:spPr>
            <a:xfrm rot="-1782558">
              <a:off x="6562710" y="362779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01" name="Google Shape;801;p17"/>
            <p:cNvSpPr/>
            <p:nvPr/>
          </p:nvSpPr>
          <p:spPr>
            <a:xfrm rot="-1782558">
              <a:off x="6556736" y="3617202"/>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02" name="Google Shape;802;p17"/>
            <p:cNvSpPr/>
            <p:nvPr/>
          </p:nvSpPr>
          <p:spPr>
            <a:xfrm rot="-1782558">
              <a:off x="6523799" y="355948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03" name="Google Shape;803;p17"/>
            <p:cNvSpPr/>
            <p:nvPr/>
          </p:nvSpPr>
          <p:spPr>
            <a:xfrm rot="-1782558">
              <a:off x="6531323" y="3572603"/>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04" name="Google Shape;804;p17"/>
            <p:cNvSpPr/>
            <p:nvPr/>
          </p:nvSpPr>
          <p:spPr>
            <a:xfrm rot="-1782558">
              <a:off x="6537250" y="358311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05" name="Google Shape;805;p17"/>
            <p:cNvSpPr/>
            <p:nvPr/>
          </p:nvSpPr>
          <p:spPr>
            <a:xfrm rot="-1782558">
              <a:off x="6543272" y="3593621"/>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06" name="Google Shape;806;p17"/>
            <p:cNvSpPr/>
            <p:nvPr/>
          </p:nvSpPr>
          <p:spPr>
            <a:xfrm rot="-1782558">
              <a:off x="6471798" y="3558183"/>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07" name="Google Shape;807;p17"/>
            <p:cNvSpPr/>
            <p:nvPr/>
          </p:nvSpPr>
          <p:spPr>
            <a:xfrm rot="-1782558">
              <a:off x="6465111" y="3496532"/>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08" name="Google Shape;808;p17"/>
            <p:cNvSpPr/>
            <p:nvPr/>
          </p:nvSpPr>
          <p:spPr>
            <a:xfrm rot="-1782558">
              <a:off x="6510335" y="3535904"/>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09" name="Google Shape;809;p17"/>
            <p:cNvSpPr/>
            <p:nvPr/>
          </p:nvSpPr>
          <p:spPr>
            <a:xfrm rot="-1782558">
              <a:off x="6504313" y="352539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10" name="Google Shape;810;p17"/>
            <p:cNvSpPr/>
            <p:nvPr/>
          </p:nvSpPr>
          <p:spPr>
            <a:xfrm rot="-1782558">
              <a:off x="6496789" y="351227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11" name="Google Shape;811;p17"/>
            <p:cNvSpPr/>
            <p:nvPr/>
          </p:nvSpPr>
          <p:spPr>
            <a:xfrm rot="-1782558">
              <a:off x="6490944" y="3501719"/>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12" name="Google Shape;812;p17"/>
            <p:cNvSpPr/>
            <p:nvPr/>
          </p:nvSpPr>
          <p:spPr>
            <a:xfrm rot="-1782558">
              <a:off x="6459380" y="344667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13" name="Google Shape;813;p17"/>
            <p:cNvSpPr/>
            <p:nvPr/>
          </p:nvSpPr>
          <p:spPr>
            <a:xfrm rot="-1782558">
              <a:off x="6465402" y="345708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14" name="Google Shape;814;p17"/>
            <p:cNvSpPr/>
            <p:nvPr/>
          </p:nvSpPr>
          <p:spPr>
            <a:xfrm rot="-1782558">
              <a:off x="6471376" y="3467676"/>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15" name="Google Shape;815;p17"/>
            <p:cNvSpPr/>
            <p:nvPr/>
          </p:nvSpPr>
          <p:spPr>
            <a:xfrm rot="-1782558">
              <a:off x="6477398" y="3478186"/>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16" name="Google Shape;816;p17"/>
            <p:cNvSpPr/>
            <p:nvPr/>
          </p:nvSpPr>
          <p:spPr>
            <a:xfrm rot="-1782558">
              <a:off x="6407473" y="3445369"/>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17" name="Google Shape;817;p17"/>
            <p:cNvSpPr/>
            <p:nvPr/>
          </p:nvSpPr>
          <p:spPr>
            <a:xfrm rot="-1782558">
              <a:off x="6400645" y="3383540"/>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18" name="Google Shape;818;p17"/>
            <p:cNvSpPr/>
            <p:nvPr/>
          </p:nvSpPr>
          <p:spPr>
            <a:xfrm rot="-1782558">
              <a:off x="6445916" y="342299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19" name="Google Shape;819;p17"/>
            <p:cNvSpPr/>
            <p:nvPr/>
          </p:nvSpPr>
          <p:spPr>
            <a:xfrm rot="-1782558">
              <a:off x="6439989" y="341248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20" name="Google Shape;820;p17"/>
            <p:cNvSpPr/>
            <p:nvPr/>
          </p:nvSpPr>
          <p:spPr>
            <a:xfrm rot="-1782558">
              <a:off x="6432548" y="3399319"/>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21" name="Google Shape;821;p17"/>
            <p:cNvSpPr/>
            <p:nvPr/>
          </p:nvSpPr>
          <p:spPr>
            <a:xfrm rot="-1782558">
              <a:off x="6426526" y="3388905"/>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22" name="Google Shape;822;p17"/>
            <p:cNvSpPr/>
            <p:nvPr/>
          </p:nvSpPr>
          <p:spPr>
            <a:xfrm rot="-1782558">
              <a:off x="6395044" y="3333713"/>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23" name="Google Shape;823;p17"/>
            <p:cNvSpPr/>
            <p:nvPr/>
          </p:nvSpPr>
          <p:spPr>
            <a:xfrm rot="-1782558">
              <a:off x="6400983" y="334427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24" name="Google Shape;824;p17"/>
            <p:cNvSpPr/>
            <p:nvPr/>
          </p:nvSpPr>
          <p:spPr>
            <a:xfrm rot="-1782558">
              <a:off x="6407005" y="335468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25" name="Google Shape;825;p17"/>
            <p:cNvSpPr/>
            <p:nvPr/>
          </p:nvSpPr>
          <p:spPr>
            <a:xfrm rot="-1782558">
              <a:off x="6414529" y="3367803"/>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26" name="Google Shape;826;p17"/>
            <p:cNvSpPr/>
            <p:nvPr/>
          </p:nvSpPr>
          <p:spPr>
            <a:xfrm rot="-1782558">
              <a:off x="6341635" y="3329803"/>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27" name="Google Shape;827;p17"/>
            <p:cNvSpPr/>
            <p:nvPr/>
          </p:nvSpPr>
          <p:spPr>
            <a:xfrm rot="-1782558">
              <a:off x="6334853" y="3268057"/>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28" name="Google Shape;828;p17"/>
            <p:cNvSpPr/>
            <p:nvPr/>
          </p:nvSpPr>
          <p:spPr>
            <a:xfrm rot="-1782558">
              <a:off x="6381592" y="331008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29" name="Google Shape;829;p17"/>
            <p:cNvSpPr/>
            <p:nvPr/>
          </p:nvSpPr>
          <p:spPr>
            <a:xfrm rot="-1782558">
              <a:off x="6374068" y="3296966"/>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30" name="Google Shape;830;p17"/>
            <p:cNvSpPr/>
            <p:nvPr/>
          </p:nvSpPr>
          <p:spPr>
            <a:xfrm rot="-1782558">
              <a:off x="6368129" y="328650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31" name="Google Shape;831;p17"/>
            <p:cNvSpPr/>
            <p:nvPr/>
          </p:nvSpPr>
          <p:spPr>
            <a:xfrm rot="-1782558">
              <a:off x="6362107" y="3275995"/>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32" name="Google Shape;832;p17"/>
            <p:cNvSpPr/>
            <p:nvPr/>
          </p:nvSpPr>
          <p:spPr>
            <a:xfrm rot="-1782558">
              <a:off x="6329122" y="321819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33" name="Google Shape;833;p17"/>
            <p:cNvSpPr/>
            <p:nvPr/>
          </p:nvSpPr>
          <p:spPr>
            <a:xfrm rot="-1782558">
              <a:off x="6336564" y="3231361"/>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34" name="Google Shape;834;p17"/>
            <p:cNvSpPr/>
            <p:nvPr/>
          </p:nvSpPr>
          <p:spPr>
            <a:xfrm rot="-1782558">
              <a:off x="6342586" y="324187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35" name="Google Shape;835;p17"/>
            <p:cNvSpPr/>
            <p:nvPr/>
          </p:nvSpPr>
          <p:spPr>
            <a:xfrm rot="-1782558">
              <a:off x="6348655" y="325236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36" name="Google Shape;836;p17"/>
            <p:cNvSpPr/>
            <p:nvPr/>
          </p:nvSpPr>
          <p:spPr>
            <a:xfrm rot="-1782558">
              <a:off x="6277216" y="3216894"/>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37" name="Google Shape;837;p17"/>
            <p:cNvSpPr/>
            <p:nvPr/>
          </p:nvSpPr>
          <p:spPr>
            <a:xfrm rot="-1782558">
              <a:off x="6270530" y="3155243"/>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38" name="Google Shape;838;p17"/>
            <p:cNvSpPr/>
            <p:nvPr/>
          </p:nvSpPr>
          <p:spPr>
            <a:xfrm rot="-1782558">
              <a:off x="6315671" y="319456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39" name="Google Shape;839;p17"/>
            <p:cNvSpPr/>
            <p:nvPr/>
          </p:nvSpPr>
          <p:spPr>
            <a:xfrm rot="-1782558">
              <a:off x="6309649" y="318415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40" name="Google Shape;840;p17"/>
            <p:cNvSpPr/>
            <p:nvPr/>
          </p:nvSpPr>
          <p:spPr>
            <a:xfrm rot="-1782558">
              <a:off x="6303710" y="3173596"/>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41" name="Google Shape;841;p17"/>
            <p:cNvSpPr/>
            <p:nvPr/>
          </p:nvSpPr>
          <p:spPr>
            <a:xfrm rot="-1782558">
              <a:off x="6296185" y="316047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42" name="Google Shape;842;p17"/>
            <p:cNvSpPr/>
            <p:nvPr/>
          </p:nvSpPr>
          <p:spPr>
            <a:xfrm rot="-1782558">
              <a:off x="6264799" y="3105286"/>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43" name="Google Shape;843;p17"/>
            <p:cNvSpPr/>
            <p:nvPr/>
          </p:nvSpPr>
          <p:spPr>
            <a:xfrm rot="-1782558">
              <a:off x="6270726" y="311579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44" name="Google Shape;844;p17"/>
            <p:cNvSpPr/>
            <p:nvPr/>
          </p:nvSpPr>
          <p:spPr>
            <a:xfrm rot="-1782558">
              <a:off x="6276795" y="312638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45" name="Google Shape;845;p17"/>
            <p:cNvSpPr/>
            <p:nvPr/>
          </p:nvSpPr>
          <p:spPr>
            <a:xfrm rot="-1782558">
              <a:off x="6284237" y="3139553"/>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46" name="Google Shape;846;p17"/>
            <p:cNvSpPr/>
            <p:nvPr/>
          </p:nvSpPr>
          <p:spPr>
            <a:xfrm rot="-1782558">
              <a:off x="6212798" y="3103985"/>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47" name="Google Shape;847;p17"/>
            <p:cNvSpPr/>
            <p:nvPr/>
          </p:nvSpPr>
          <p:spPr>
            <a:xfrm rot="-1782558">
              <a:off x="6206111" y="3042334"/>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48" name="Google Shape;848;p17"/>
            <p:cNvSpPr/>
            <p:nvPr/>
          </p:nvSpPr>
          <p:spPr>
            <a:xfrm rot="-1782558">
              <a:off x="6251252" y="3081753"/>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49" name="Google Shape;849;p17"/>
            <p:cNvSpPr/>
            <p:nvPr/>
          </p:nvSpPr>
          <p:spPr>
            <a:xfrm rot="-1782558">
              <a:off x="6245313" y="3071196"/>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50" name="Google Shape;850;p17"/>
            <p:cNvSpPr/>
            <p:nvPr/>
          </p:nvSpPr>
          <p:spPr>
            <a:xfrm rot="-1782558">
              <a:off x="6239386" y="306078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51" name="Google Shape;851;p17"/>
            <p:cNvSpPr/>
            <p:nvPr/>
          </p:nvSpPr>
          <p:spPr>
            <a:xfrm rot="-1782558">
              <a:off x="6231862" y="3047568"/>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52" name="Google Shape;852;p17"/>
            <p:cNvSpPr/>
            <p:nvPr/>
          </p:nvSpPr>
          <p:spPr>
            <a:xfrm rot="-1782558">
              <a:off x="6200380" y="299247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53" name="Google Shape;853;p17"/>
            <p:cNvSpPr/>
            <p:nvPr/>
          </p:nvSpPr>
          <p:spPr>
            <a:xfrm rot="-1782558">
              <a:off x="6206402" y="3002981"/>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54" name="Google Shape;854;p17"/>
            <p:cNvSpPr/>
            <p:nvPr/>
          </p:nvSpPr>
          <p:spPr>
            <a:xfrm rot="-1782558">
              <a:off x="6213844" y="301614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55" name="Google Shape;855;p17"/>
            <p:cNvSpPr/>
            <p:nvPr/>
          </p:nvSpPr>
          <p:spPr>
            <a:xfrm rot="-1782558">
              <a:off x="6219770" y="3026561"/>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56" name="Google Shape;856;p17"/>
            <p:cNvSpPr/>
            <p:nvPr/>
          </p:nvSpPr>
          <p:spPr>
            <a:xfrm rot="-1782558">
              <a:off x="6145769" y="2992673"/>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57" name="Google Shape;857;p17"/>
            <p:cNvSpPr/>
            <p:nvPr/>
          </p:nvSpPr>
          <p:spPr>
            <a:xfrm rot="-1782558">
              <a:off x="6082552" y="2875652"/>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58" name="Google Shape;858;p17"/>
            <p:cNvSpPr/>
            <p:nvPr/>
          </p:nvSpPr>
          <p:spPr>
            <a:xfrm rot="-1782558">
              <a:off x="6139035" y="2930940"/>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59" name="Google Shape;859;p17"/>
            <p:cNvSpPr/>
            <p:nvPr/>
          </p:nvSpPr>
          <p:spPr>
            <a:xfrm rot="-1782558">
              <a:off x="6184307" y="297039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60" name="Google Shape;860;p17"/>
            <p:cNvSpPr/>
            <p:nvPr/>
          </p:nvSpPr>
          <p:spPr>
            <a:xfrm rot="-1782558">
              <a:off x="6178285" y="295988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61" name="Google Shape;861;p17"/>
            <p:cNvSpPr/>
            <p:nvPr/>
          </p:nvSpPr>
          <p:spPr>
            <a:xfrm rot="-1782558">
              <a:off x="6170760" y="294676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62" name="Google Shape;862;p17"/>
            <p:cNvSpPr/>
            <p:nvPr/>
          </p:nvSpPr>
          <p:spPr>
            <a:xfrm rot="-1782558">
              <a:off x="6164821" y="2936209"/>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63" name="Google Shape;863;p17"/>
            <p:cNvSpPr/>
            <p:nvPr/>
          </p:nvSpPr>
          <p:spPr>
            <a:xfrm rot="-1782558">
              <a:off x="6133352" y="288116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64" name="Google Shape;864;p17"/>
            <p:cNvSpPr/>
            <p:nvPr/>
          </p:nvSpPr>
          <p:spPr>
            <a:xfrm rot="-1782558">
              <a:off x="6139374" y="289157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65" name="Google Shape;865;p17"/>
            <p:cNvSpPr/>
            <p:nvPr/>
          </p:nvSpPr>
          <p:spPr>
            <a:xfrm rot="-1782558">
              <a:off x="6145301" y="290208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66" name="Google Shape;866;p17"/>
            <p:cNvSpPr/>
            <p:nvPr/>
          </p:nvSpPr>
          <p:spPr>
            <a:xfrm rot="-1782558">
              <a:off x="6151323" y="2912593"/>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867" name="Google Shape;867;p17"/>
          <p:cNvGrpSpPr/>
          <p:nvPr/>
        </p:nvGrpSpPr>
        <p:grpSpPr>
          <a:xfrm rot="600432">
            <a:off x="719682" y="76135"/>
            <a:ext cx="1936891" cy="1958543"/>
            <a:chOff x="5529738" y="2852832"/>
            <a:chExt cx="1135168" cy="1147858"/>
          </a:xfrm>
        </p:grpSpPr>
        <p:sp>
          <p:nvSpPr>
            <p:cNvPr id="868" name="Google Shape;868;p17"/>
            <p:cNvSpPr/>
            <p:nvPr/>
          </p:nvSpPr>
          <p:spPr>
            <a:xfrm>
              <a:off x="5529738" y="2852996"/>
              <a:ext cx="1135168" cy="1147694"/>
            </a:xfrm>
            <a:custGeom>
              <a:rect b="b" l="l" r="r" t="t"/>
              <a:pathLst>
                <a:path extrusionOk="0" h="1147694" w="1135168">
                  <a:moveTo>
                    <a:pt x="969325" y="914780"/>
                  </a:moveTo>
                  <a:lnTo>
                    <a:pt x="971230" y="912971"/>
                  </a:lnTo>
                  <a:cubicBezTo>
                    <a:pt x="1182809" y="710622"/>
                    <a:pt x="1190295" y="375075"/>
                    <a:pt x="987946" y="163496"/>
                  </a:cubicBezTo>
                  <a:cubicBezTo>
                    <a:pt x="785597" y="-48083"/>
                    <a:pt x="450050" y="-55569"/>
                    <a:pt x="238472" y="146780"/>
                  </a:cubicBezTo>
                  <a:lnTo>
                    <a:pt x="236567" y="148590"/>
                  </a:lnTo>
                  <a:lnTo>
                    <a:pt x="171892" y="80962"/>
                  </a:lnTo>
                  <a:lnTo>
                    <a:pt x="-225" y="246126"/>
                  </a:lnTo>
                  <a:lnTo>
                    <a:pt x="861883" y="1147476"/>
                  </a:lnTo>
                  <a:lnTo>
                    <a:pt x="1034476" y="982313"/>
                  </a:lnTo>
                  <a:lnTo>
                    <a:pt x="969801" y="914780"/>
                  </a:lnTo>
                  <a:close/>
                  <a:moveTo>
                    <a:pt x="814829" y="752855"/>
                  </a:moveTo>
                  <a:lnTo>
                    <a:pt x="649475" y="579977"/>
                  </a:lnTo>
                  <a:cubicBezTo>
                    <a:pt x="674307" y="552221"/>
                    <a:pt x="671926" y="509587"/>
                    <a:pt x="644170" y="484755"/>
                  </a:cubicBezTo>
                  <a:cubicBezTo>
                    <a:pt x="619414" y="462610"/>
                    <a:pt x="582219" y="461791"/>
                    <a:pt x="556511" y="482822"/>
                  </a:cubicBezTo>
                  <a:lnTo>
                    <a:pt x="391062" y="309848"/>
                  </a:lnTo>
                  <a:lnTo>
                    <a:pt x="392872" y="308038"/>
                  </a:lnTo>
                  <a:cubicBezTo>
                    <a:pt x="516411" y="192233"/>
                    <a:pt x="710445" y="198501"/>
                    <a:pt x="826259" y="322040"/>
                  </a:cubicBezTo>
                  <a:cubicBezTo>
                    <a:pt x="940417" y="443826"/>
                    <a:pt x="936178" y="634545"/>
                    <a:pt x="816734" y="751141"/>
                  </a:cubicBezTo>
                  <a:cubicBezTo>
                    <a:pt x="816144" y="751760"/>
                    <a:pt x="815506" y="752332"/>
                    <a:pt x="814829" y="752855"/>
                  </a:cubicBezTo>
                  <a:close/>
                </a:path>
              </a:pathLst>
            </a:custGeom>
            <a:solidFill>
              <a:schemeClr val="accent4"/>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69" name="Google Shape;869;p17"/>
            <p:cNvSpPr/>
            <p:nvPr/>
          </p:nvSpPr>
          <p:spPr>
            <a:xfrm rot="-2620915">
              <a:off x="5536241" y="3081774"/>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70" name="Google Shape;870;p17"/>
            <p:cNvSpPr/>
            <p:nvPr/>
          </p:nvSpPr>
          <p:spPr>
            <a:xfrm rot="-2620915">
              <a:off x="5585213" y="3139695"/>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71" name="Google Shape;871;p17"/>
            <p:cNvSpPr/>
            <p:nvPr/>
          </p:nvSpPr>
          <p:spPr>
            <a:xfrm rot="-2620915">
              <a:off x="5552009" y="310924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72" name="Google Shape;872;p17"/>
            <p:cNvSpPr/>
            <p:nvPr/>
          </p:nvSpPr>
          <p:spPr>
            <a:xfrm rot="-2620915">
              <a:off x="5561066" y="311866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73" name="Google Shape;873;p17"/>
            <p:cNvSpPr/>
            <p:nvPr/>
          </p:nvSpPr>
          <p:spPr>
            <a:xfrm rot="-2620915">
              <a:off x="5570027" y="3128177"/>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74" name="Google Shape;874;p17"/>
            <p:cNvSpPr/>
            <p:nvPr/>
          </p:nvSpPr>
          <p:spPr>
            <a:xfrm rot="-2620915">
              <a:off x="5579083" y="3137595"/>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75" name="Google Shape;875;p17"/>
            <p:cNvSpPr/>
            <p:nvPr/>
          </p:nvSpPr>
          <p:spPr>
            <a:xfrm rot="-2620915">
              <a:off x="5624402" y="318492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76" name="Google Shape;876;p17"/>
            <p:cNvSpPr/>
            <p:nvPr/>
          </p:nvSpPr>
          <p:spPr>
            <a:xfrm rot="-2620915">
              <a:off x="5615346" y="317541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77" name="Google Shape;877;p17"/>
            <p:cNvSpPr/>
            <p:nvPr/>
          </p:nvSpPr>
          <p:spPr>
            <a:xfrm rot="-2620915">
              <a:off x="5606223" y="316592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78" name="Google Shape;878;p17"/>
            <p:cNvSpPr/>
            <p:nvPr/>
          </p:nvSpPr>
          <p:spPr>
            <a:xfrm rot="-2620915">
              <a:off x="5597167" y="315650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79" name="Google Shape;879;p17"/>
            <p:cNvSpPr/>
            <p:nvPr/>
          </p:nvSpPr>
          <p:spPr>
            <a:xfrm rot="-2620915">
              <a:off x="5628834" y="3178599"/>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80" name="Google Shape;880;p17"/>
            <p:cNvSpPr/>
            <p:nvPr/>
          </p:nvSpPr>
          <p:spPr>
            <a:xfrm rot="-2620915">
              <a:off x="5677831" y="3236587"/>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81" name="Google Shape;881;p17"/>
            <p:cNvSpPr/>
            <p:nvPr/>
          </p:nvSpPr>
          <p:spPr>
            <a:xfrm rot="-2620915">
              <a:off x="5644631" y="320599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82" name="Google Shape;882;p17"/>
            <p:cNvSpPr/>
            <p:nvPr/>
          </p:nvSpPr>
          <p:spPr>
            <a:xfrm rot="-2620915">
              <a:off x="5653658" y="321558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83" name="Google Shape;883;p17"/>
            <p:cNvSpPr/>
            <p:nvPr/>
          </p:nvSpPr>
          <p:spPr>
            <a:xfrm rot="-2620915">
              <a:off x="5662714" y="322500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84" name="Google Shape;884;p17"/>
            <p:cNvSpPr/>
            <p:nvPr/>
          </p:nvSpPr>
          <p:spPr>
            <a:xfrm rot="-2620915">
              <a:off x="5671771" y="323442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85" name="Google Shape;885;p17"/>
            <p:cNvSpPr/>
            <p:nvPr/>
          </p:nvSpPr>
          <p:spPr>
            <a:xfrm rot="-2620915">
              <a:off x="5716926" y="3281817"/>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86" name="Google Shape;886;p17"/>
            <p:cNvSpPr/>
            <p:nvPr/>
          </p:nvSpPr>
          <p:spPr>
            <a:xfrm rot="-2620915">
              <a:off x="5707967" y="327226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87" name="Google Shape;887;p17"/>
            <p:cNvSpPr/>
            <p:nvPr/>
          </p:nvSpPr>
          <p:spPr>
            <a:xfrm rot="-2620915">
              <a:off x="5698911" y="326274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88" name="Google Shape;888;p17"/>
            <p:cNvSpPr/>
            <p:nvPr/>
          </p:nvSpPr>
          <p:spPr>
            <a:xfrm rot="-2620915">
              <a:off x="5689854" y="325332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89" name="Google Shape;889;p17"/>
            <p:cNvSpPr/>
            <p:nvPr/>
          </p:nvSpPr>
          <p:spPr>
            <a:xfrm rot="-2620915">
              <a:off x="5721482" y="3275326"/>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90" name="Google Shape;890;p17"/>
            <p:cNvSpPr/>
            <p:nvPr/>
          </p:nvSpPr>
          <p:spPr>
            <a:xfrm rot="-2620915">
              <a:off x="5770384" y="3333313"/>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91" name="Google Shape;891;p17"/>
            <p:cNvSpPr/>
            <p:nvPr/>
          </p:nvSpPr>
          <p:spPr>
            <a:xfrm rot="-2620915">
              <a:off x="5737183" y="330282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92" name="Google Shape;892;p17"/>
            <p:cNvSpPr/>
            <p:nvPr/>
          </p:nvSpPr>
          <p:spPr>
            <a:xfrm rot="-2620915">
              <a:off x="5746306" y="331230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93" name="Google Shape;893;p17"/>
            <p:cNvSpPr/>
            <p:nvPr/>
          </p:nvSpPr>
          <p:spPr>
            <a:xfrm rot="-2620915">
              <a:off x="5755267" y="332172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94" name="Google Shape;894;p17"/>
            <p:cNvSpPr/>
            <p:nvPr/>
          </p:nvSpPr>
          <p:spPr>
            <a:xfrm rot="-2620915">
              <a:off x="5764255" y="333121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95" name="Google Shape;895;p17"/>
            <p:cNvSpPr/>
            <p:nvPr/>
          </p:nvSpPr>
          <p:spPr>
            <a:xfrm rot="-2620915">
              <a:off x="5809574" y="3378544"/>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96" name="Google Shape;896;p17"/>
            <p:cNvSpPr/>
            <p:nvPr/>
          </p:nvSpPr>
          <p:spPr>
            <a:xfrm rot="-2620915">
              <a:off x="5800517" y="3369124"/>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97" name="Google Shape;897;p17"/>
            <p:cNvSpPr/>
            <p:nvPr/>
          </p:nvSpPr>
          <p:spPr>
            <a:xfrm rot="-2620915">
              <a:off x="5791395" y="335963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98" name="Google Shape;898;p17"/>
            <p:cNvSpPr/>
            <p:nvPr/>
          </p:nvSpPr>
          <p:spPr>
            <a:xfrm rot="-2620915">
              <a:off x="5782338" y="3350217"/>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99" name="Google Shape;899;p17"/>
            <p:cNvSpPr/>
            <p:nvPr/>
          </p:nvSpPr>
          <p:spPr>
            <a:xfrm rot="-2620915">
              <a:off x="5814034" y="3372244"/>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00" name="Google Shape;900;p17"/>
            <p:cNvSpPr/>
            <p:nvPr/>
          </p:nvSpPr>
          <p:spPr>
            <a:xfrm rot="-2620915">
              <a:off x="5863071" y="3430139"/>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01" name="Google Shape;901;p17"/>
            <p:cNvSpPr/>
            <p:nvPr/>
          </p:nvSpPr>
          <p:spPr>
            <a:xfrm rot="-2620915">
              <a:off x="5829802" y="339971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02" name="Google Shape;902;p17"/>
            <p:cNvSpPr/>
            <p:nvPr/>
          </p:nvSpPr>
          <p:spPr>
            <a:xfrm rot="-2620915">
              <a:off x="5838924" y="340919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03" name="Google Shape;903;p17"/>
            <p:cNvSpPr/>
            <p:nvPr/>
          </p:nvSpPr>
          <p:spPr>
            <a:xfrm rot="-2620915">
              <a:off x="5847886" y="341862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04" name="Google Shape;904;p17"/>
            <p:cNvSpPr/>
            <p:nvPr/>
          </p:nvSpPr>
          <p:spPr>
            <a:xfrm rot="-2620915">
              <a:off x="5856942" y="3428135"/>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05" name="Google Shape;905;p17"/>
            <p:cNvSpPr/>
            <p:nvPr/>
          </p:nvSpPr>
          <p:spPr>
            <a:xfrm rot="-2620915">
              <a:off x="5902166" y="347537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06" name="Google Shape;906;p17"/>
            <p:cNvSpPr/>
            <p:nvPr/>
          </p:nvSpPr>
          <p:spPr>
            <a:xfrm rot="-2620915">
              <a:off x="5893139" y="346588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07" name="Google Shape;907;p17"/>
            <p:cNvSpPr/>
            <p:nvPr/>
          </p:nvSpPr>
          <p:spPr>
            <a:xfrm rot="-2620915">
              <a:off x="5884082" y="345646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08" name="Google Shape;908;p17"/>
            <p:cNvSpPr/>
            <p:nvPr/>
          </p:nvSpPr>
          <p:spPr>
            <a:xfrm rot="-2620915">
              <a:off x="5875026" y="344704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09" name="Google Shape;909;p17"/>
            <p:cNvSpPr/>
            <p:nvPr/>
          </p:nvSpPr>
          <p:spPr>
            <a:xfrm rot="-2620915">
              <a:off x="5904751" y="3467006"/>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10" name="Google Shape;910;p17"/>
            <p:cNvSpPr/>
            <p:nvPr/>
          </p:nvSpPr>
          <p:spPr>
            <a:xfrm rot="-2620915">
              <a:off x="5953722" y="3524927"/>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11" name="Google Shape;911;p17"/>
            <p:cNvSpPr/>
            <p:nvPr/>
          </p:nvSpPr>
          <p:spPr>
            <a:xfrm rot="-2620915">
              <a:off x="5920453" y="349449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12" name="Google Shape;912;p17"/>
            <p:cNvSpPr/>
            <p:nvPr/>
          </p:nvSpPr>
          <p:spPr>
            <a:xfrm rot="-2620915">
              <a:off x="5929575" y="350398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13" name="Google Shape;913;p17"/>
            <p:cNvSpPr/>
            <p:nvPr/>
          </p:nvSpPr>
          <p:spPr>
            <a:xfrm rot="-2620915">
              <a:off x="5938536" y="351340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14" name="Google Shape;914;p17"/>
            <p:cNvSpPr/>
            <p:nvPr/>
          </p:nvSpPr>
          <p:spPr>
            <a:xfrm rot="-2620915">
              <a:off x="5947593" y="352282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15" name="Google Shape;915;p17"/>
            <p:cNvSpPr/>
            <p:nvPr/>
          </p:nvSpPr>
          <p:spPr>
            <a:xfrm rot="-2620915">
              <a:off x="5992912" y="357015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16" name="Google Shape;916;p17"/>
            <p:cNvSpPr/>
            <p:nvPr/>
          </p:nvSpPr>
          <p:spPr>
            <a:xfrm rot="-2620915">
              <a:off x="5983855" y="356073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17" name="Google Shape;917;p17"/>
            <p:cNvSpPr/>
            <p:nvPr/>
          </p:nvSpPr>
          <p:spPr>
            <a:xfrm rot="-2620915">
              <a:off x="5974733" y="355124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18" name="Google Shape;918;p17"/>
            <p:cNvSpPr/>
            <p:nvPr/>
          </p:nvSpPr>
          <p:spPr>
            <a:xfrm rot="-2620915">
              <a:off x="5965677" y="354183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19" name="Google Shape;919;p17"/>
            <p:cNvSpPr/>
            <p:nvPr/>
          </p:nvSpPr>
          <p:spPr>
            <a:xfrm rot="-2620915">
              <a:off x="5996647" y="3563235"/>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20" name="Google Shape;920;p17"/>
            <p:cNvSpPr/>
            <p:nvPr/>
          </p:nvSpPr>
          <p:spPr>
            <a:xfrm rot="-2620915">
              <a:off x="6045618" y="3621061"/>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21" name="Google Shape;921;p17"/>
            <p:cNvSpPr/>
            <p:nvPr/>
          </p:nvSpPr>
          <p:spPr>
            <a:xfrm rot="-2620915">
              <a:off x="6012415" y="3590704"/>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22" name="Google Shape;922;p17"/>
            <p:cNvSpPr/>
            <p:nvPr/>
          </p:nvSpPr>
          <p:spPr>
            <a:xfrm rot="-2620915">
              <a:off x="6021471" y="360012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23" name="Google Shape;923;p17"/>
            <p:cNvSpPr/>
            <p:nvPr/>
          </p:nvSpPr>
          <p:spPr>
            <a:xfrm rot="-2620915">
              <a:off x="6030498" y="360970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24" name="Google Shape;924;p17"/>
            <p:cNvSpPr/>
            <p:nvPr/>
          </p:nvSpPr>
          <p:spPr>
            <a:xfrm rot="-2620915">
              <a:off x="6039555" y="361912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25" name="Google Shape;925;p17"/>
            <p:cNvSpPr/>
            <p:nvPr/>
          </p:nvSpPr>
          <p:spPr>
            <a:xfrm rot="-2620915">
              <a:off x="6084808" y="366638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26" name="Google Shape;926;p17"/>
            <p:cNvSpPr/>
            <p:nvPr/>
          </p:nvSpPr>
          <p:spPr>
            <a:xfrm rot="-2620915">
              <a:off x="6075751" y="365687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27" name="Google Shape;927;p17"/>
            <p:cNvSpPr/>
            <p:nvPr/>
          </p:nvSpPr>
          <p:spPr>
            <a:xfrm rot="-2620915">
              <a:off x="6066695" y="364745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28" name="Google Shape;928;p17"/>
            <p:cNvSpPr/>
            <p:nvPr/>
          </p:nvSpPr>
          <p:spPr>
            <a:xfrm rot="-2620915">
              <a:off x="6057668" y="3637965"/>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29" name="Google Shape;929;p17"/>
            <p:cNvSpPr/>
            <p:nvPr/>
          </p:nvSpPr>
          <p:spPr>
            <a:xfrm rot="-2620915">
              <a:off x="6088437" y="3659107"/>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30" name="Google Shape;930;p17"/>
            <p:cNvSpPr/>
            <p:nvPr/>
          </p:nvSpPr>
          <p:spPr>
            <a:xfrm rot="-2620915">
              <a:off x="6137475" y="3717098"/>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31" name="Google Shape;931;p17"/>
            <p:cNvSpPr/>
            <p:nvPr/>
          </p:nvSpPr>
          <p:spPr>
            <a:xfrm rot="-2620915">
              <a:off x="6104205" y="368657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32" name="Google Shape;932;p17"/>
            <p:cNvSpPr/>
            <p:nvPr/>
          </p:nvSpPr>
          <p:spPr>
            <a:xfrm rot="-2620915">
              <a:off x="6113327" y="369615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33" name="Google Shape;933;p17"/>
            <p:cNvSpPr/>
            <p:nvPr/>
          </p:nvSpPr>
          <p:spPr>
            <a:xfrm rot="-2620915">
              <a:off x="6122289" y="370557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34" name="Google Shape;934;p17"/>
            <p:cNvSpPr/>
            <p:nvPr/>
          </p:nvSpPr>
          <p:spPr>
            <a:xfrm rot="-2620915">
              <a:off x="6131345" y="3714997"/>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35" name="Google Shape;935;p17"/>
            <p:cNvSpPr/>
            <p:nvPr/>
          </p:nvSpPr>
          <p:spPr>
            <a:xfrm rot="-2620915">
              <a:off x="6176664" y="376232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36" name="Google Shape;936;p17"/>
            <p:cNvSpPr/>
            <p:nvPr/>
          </p:nvSpPr>
          <p:spPr>
            <a:xfrm rot="-2620915">
              <a:off x="6167542" y="375284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37" name="Google Shape;937;p17"/>
            <p:cNvSpPr/>
            <p:nvPr/>
          </p:nvSpPr>
          <p:spPr>
            <a:xfrm rot="-2620915">
              <a:off x="6158485" y="374342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38" name="Google Shape;938;p17"/>
            <p:cNvSpPr/>
            <p:nvPr/>
          </p:nvSpPr>
          <p:spPr>
            <a:xfrm rot="-2620915">
              <a:off x="6149429" y="373390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39" name="Google Shape;939;p17"/>
            <p:cNvSpPr/>
            <p:nvPr/>
          </p:nvSpPr>
          <p:spPr>
            <a:xfrm rot="-2620915">
              <a:off x="6179088" y="3753896"/>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40" name="Google Shape;940;p17"/>
            <p:cNvSpPr/>
            <p:nvPr/>
          </p:nvSpPr>
          <p:spPr>
            <a:xfrm rot="-2620915">
              <a:off x="6228057" y="3811952"/>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41" name="Google Shape;941;p17"/>
            <p:cNvSpPr/>
            <p:nvPr/>
          </p:nvSpPr>
          <p:spPr>
            <a:xfrm rot="-2620915">
              <a:off x="6194787" y="378142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42" name="Google Shape;942;p17"/>
            <p:cNvSpPr/>
            <p:nvPr/>
          </p:nvSpPr>
          <p:spPr>
            <a:xfrm rot="-2620915">
              <a:off x="6203909" y="3790917"/>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43" name="Google Shape;943;p17"/>
            <p:cNvSpPr/>
            <p:nvPr/>
          </p:nvSpPr>
          <p:spPr>
            <a:xfrm rot="-2620915">
              <a:off x="6212871" y="380043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44" name="Google Shape;944;p17"/>
            <p:cNvSpPr/>
            <p:nvPr/>
          </p:nvSpPr>
          <p:spPr>
            <a:xfrm rot="-2620915">
              <a:off x="6221927" y="380985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45" name="Google Shape;945;p17"/>
            <p:cNvSpPr/>
            <p:nvPr/>
          </p:nvSpPr>
          <p:spPr>
            <a:xfrm rot="-2620915">
              <a:off x="6267246" y="385718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46" name="Google Shape;946;p17"/>
            <p:cNvSpPr/>
            <p:nvPr/>
          </p:nvSpPr>
          <p:spPr>
            <a:xfrm rot="-2620915">
              <a:off x="6258124" y="384759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47" name="Google Shape;947;p17"/>
            <p:cNvSpPr/>
            <p:nvPr/>
          </p:nvSpPr>
          <p:spPr>
            <a:xfrm rot="-2620915">
              <a:off x="6249067" y="383817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48" name="Google Shape;948;p17"/>
            <p:cNvSpPr/>
            <p:nvPr/>
          </p:nvSpPr>
          <p:spPr>
            <a:xfrm rot="-2620915">
              <a:off x="6240106" y="382876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49" name="Google Shape;949;p17"/>
            <p:cNvSpPr/>
            <p:nvPr/>
          </p:nvSpPr>
          <p:spPr>
            <a:xfrm rot="-2620915">
              <a:off x="6272887" y="3848371"/>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50" name="Google Shape;950;p17"/>
            <p:cNvSpPr/>
            <p:nvPr/>
          </p:nvSpPr>
          <p:spPr>
            <a:xfrm rot="-2620915">
              <a:off x="6362358" y="3945480"/>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51" name="Google Shape;951;p17"/>
            <p:cNvSpPr/>
            <p:nvPr/>
          </p:nvSpPr>
          <p:spPr>
            <a:xfrm rot="-2620915">
              <a:off x="6321859" y="3906292"/>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52" name="Google Shape;952;p17"/>
            <p:cNvSpPr/>
            <p:nvPr/>
          </p:nvSpPr>
          <p:spPr>
            <a:xfrm rot="-2620915">
              <a:off x="6288655" y="387593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53" name="Google Shape;953;p17"/>
            <p:cNvSpPr/>
            <p:nvPr/>
          </p:nvSpPr>
          <p:spPr>
            <a:xfrm rot="-2620915">
              <a:off x="6297712" y="3885354"/>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54" name="Google Shape;954;p17"/>
            <p:cNvSpPr/>
            <p:nvPr/>
          </p:nvSpPr>
          <p:spPr>
            <a:xfrm rot="-2620915">
              <a:off x="6306673" y="389477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55" name="Google Shape;955;p17"/>
            <p:cNvSpPr/>
            <p:nvPr/>
          </p:nvSpPr>
          <p:spPr>
            <a:xfrm rot="-2620915">
              <a:off x="6315729" y="390419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56" name="Google Shape;956;p17"/>
            <p:cNvSpPr/>
            <p:nvPr/>
          </p:nvSpPr>
          <p:spPr>
            <a:xfrm rot="-2620915">
              <a:off x="6361048" y="395152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57" name="Google Shape;957;p17"/>
            <p:cNvSpPr/>
            <p:nvPr/>
          </p:nvSpPr>
          <p:spPr>
            <a:xfrm rot="-2620915">
              <a:off x="6351992" y="3942104"/>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58" name="Google Shape;958;p17"/>
            <p:cNvSpPr/>
            <p:nvPr/>
          </p:nvSpPr>
          <p:spPr>
            <a:xfrm rot="-2620915">
              <a:off x="6342869" y="3932615"/>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59" name="Google Shape;959;p17"/>
            <p:cNvSpPr/>
            <p:nvPr/>
          </p:nvSpPr>
          <p:spPr>
            <a:xfrm rot="-2620915">
              <a:off x="6333813" y="392310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60" name="Google Shape;960;p17"/>
            <p:cNvSpPr/>
            <p:nvPr/>
          </p:nvSpPr>
          <p:spPr>
            <a:xfrm>
              <a:off x="6465855" y="3015233"/>
              <a:ext cx="53435" cy="51149"/>
            </a:xfrm>
            <a:custGeom>
              <a:rect b="b" l="l" r="r" t="t"/>
              <a:pathLst>
                <a:path extrusionOk="0" h="51149" w="53435">
                  <a:moveTo>
                    <a:pt x="53210" y="3307"/>
                  </a:moveTo>
                  <a:lnTo>
                    <a:pt x="3204" y="50932"/>
                  </a:lnTo>
                  <a:lnTo>
                    <a:pt x="1585" y="49312"/>
                  </a:lnTo>
                  <a:lnTo>
                    <a:pt x="-225" y="47407"/>
                  </a:lnTo>
                  <a:lnTo>
                    <a:pt x="49781"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61" name="Google Shape;961;p17"/>
            <p:cNvSpPr/>
            <p:nvPr/>
          </p:nvSpPr>
          <p:spPr>
            <a:xfrm>
              <a:off x="6142195" y="2853213"/>
              <a:ext cx="6667" cy="69246"/>
            </a:xfrm>
            <a:custGeom>
              <a:rect b="b" l="l" r="r" t="t"/>
              <a:pathLst>
                <a:path extrusionOk="0" h="69246" w="6667">
                  <a:moveTo>
                    <a:pt x="4633" y="69029"/>
                  </a:moveTo>
                  <a:lnTo>
                    <a:pt x="-225" y="69029"/>
                  </a:lnTo>
                  <a:lnTo>
                    <a:pt x="1299" y="-218"/>
                  </a:lnTo>
                  <a:lnTo>
                    <a:pt x="6443"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62" name="Google Shape;962;p17"/>
            <p:cNvSpPr/>
            <p:nvPr/>
          </p:nvSpPr>
          <p:spPr>
            <a:xfrm>
              <a:off x="5765291" y="2999231"/>
              <a:ext cx="50196" cy="52101"/>
            </a:xfrm>
            <a:custGeom>
              <a:rect b="b" l="l" r="r" t="t"/>
              <a:pathLst>
                <a:path extrusionOk="0" h="52101" w="50196">
                  <a:moveTo>
                    <a:pt x="49972" y="48550"/>
                  </a:moveTo>
                  <a:lnTo>
                    <a:pt x="47400" y="50836"/>
                  </a:lnTo>
                  <a:lnTo>
                    <a:pt x="46352" y="51884"/>
                  </a:lnTo>
                  <a:lnTo>
                    <a:pt x="-225" y="3211"/>
                  </a:lnTo>
                  <a:lnTo>
                    <a:pt x="3299"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63" name="Google Shape;963;p17"/>
            <p:cNvSpPr/>
            <p:nvPr/>
          </p:nvSpPr>
          <p:spPr>
            <a:xfrm>
              <a:off x="6315836" y="2895218"/>
              <a:ext cx="33051" cy="66008"/>
            </a:xfrm>
            <a:custGeom>
              <a:rect b="b" l="l" r="r" t="t"/>
              <a:pathLst>
                <a:path extrusionOk="0" h="66008" w="33051">
                  <a:moveTo>
                    <a:pt x="4252" y="65791"/>
                  </a:moveTo>
                  <a:lnTo>
                    <a:pt x="-225" y="63886"/>
                  </a:lnTo>
                  <a:lnTo>
                    <a:pt x="28350" y="-218"/>
                  </a:lnTo>
                  <a:lnTo>
                    <a:pt x="32827" y="1783"/>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64" name="Google Shape;964;p17"/>
            <p:cNvSpPr/>
            <p:nvPr/>
          </p:nvSpPr>
          <p:spPr>
            <a:xfrm>
              <a:off x="6595681" y="3388423"/>
              <a:ext cx="67627" cy="6476"/>
            </a:xfrm>
            <a:custGeom>
              <a:rect b="b" l="l" r="r" t="t"/>
              <a:pathLst>
                <a:path extrusionOk="0" h="6476" w="67627">
                  <a:moveTo>
                    <a:pt x="67307" y="6259"/>
                  </a:moveTo>
                  <a:lnTo>
                    <a:pt x="-225" y="4735"/>
                  </a:lnTo>
                  <a:cubicBezTo>
                    <a:pt x="-225" y="3021"/>
                    <a:pt x="-225" y="1401"/>
                    <a:pt x="-225" y="-218"/>
                  </a:cubicBezTo>
                  <a:lnTo>
                    <a:pt x="67403" y="1306"/>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65" name="Google Shape;965;p17"/>
            <p:cNvSpPr/>
            <p:nvPr/>
          </p:nvSpPr>
          <p:spPr>
            <a:xfrm>
              <a:off x="6452710" y="3716844"/>
              <a:ext cx="47910" cy="49339"/>
            </a:xfrm>
            <a:custGeom>
              <a:rect b="b" l="l" r="r" t="t"/>
              <a:pathLst>
                <a:path extrusionOk="0" h="49339" w="47910">
                  <a:moveTo>
                    <a:pt x="47686" y="45693"/>
                  </a:moveTo>
                  <a:lnTo>
                    <a:pt x="44066" y="49122"/>
                  </a:lnTo>
                  <a:lnTo>
                    <a:pt x="-225" y="2926"/>
                  </a:lnTo>
                  <a:lnTo>
                    <a:pt x="-225" y="2926"/>
                  </a:lnTo>
                  <a:lnTo>
                    <a:pt x="301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66" name="Google Shape;966;p17"/>
            <p:cNvSpPr/>
            <p:nvPr/>
          </p:nvSpPr>
          <p:spPr>
            <a:xfrm>
              <a:off x="6563391" y="3188588"/>
              <a:ext cx="66579" cy="29717"/>
            </a:xfrm>
            <a:custGeom>
              <a:rect b="b" l="l" r="r" t="t"/>
              <a:pathLst>
                <a:path extrusionOk="0" h="29717" w="66579">
                  <a:moveTo>
                    <a:pt x="66355" y="4259"/>
                  </a:moveTo>
                  <a:lnTo>
                    <a:pt x="1490" y="29500"/>
                  </a:lnTo>
                  <a:cubicBezTo>
                    <a:pt x="1013" y="27938"/>
                    <a:pt x="442" y="26414"/>
                    <a:pt x="-225" y="24928"/>
                  </a:cubicBezTo>
                  <a:lnTo>
                    <a:pt x="64640"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67" name="Google Shape;967;p17"/>
            <p:cNvSpPr/>
            <p:nvPr/>
          </p:nvSpPr>
          <p:spPr>
            <a:xfrm>
              <a:off x="6556723" y="3567683"/>
              <a:ext cx="65436" cy="32385"/>
            </a:xfrm>
            <a:custGeom>
              <a:rect b="b" l="l" r="r" t="t"/>
              <a:pathLst>
                <a:path extrusionOk="0" h="32385" w="65436">
                  <a:moveTo>
                    <a:pt x="63212" y="32168"/>
                  </a:moveTo>
                  <a:lnTo>
                    <a:pt x="-225" y="4259"/>
                  </a:lnTo>
                  <a:lnTo>
                    <a:pt x="1775" y="-218"/>
                  </a:lnTo>
                  <a:lnTo>
                    <a:pt x="65212" y="276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68" name="Google Shape;968;p17"/>
            <p:cNvSpPr/>
            <p:nvPr/>
          </p:nvSpPr>
          <p:spPr>
            <a:xfrm>
              <a:off x="5940075" y="2888646"/>
              <a:ext cx="30765" cy="69056"/>
            </a:xfrm>
            <a:custGeom>
              <a:rect b="b" l="l" r="r" t="t"/>
              <a:pathLst>
                <a:path extrusionOk="0" h="69056" w="30765">
                  <a:moveTo>
                    <a:pt x="4442" y="-218"/>
                  </a:moveTo>
                  <a:lnTo>
                    <a:pt x="30541" y="67029"/>
                  </a:lnTo>
                  <a:lnTo>
                    <a:pt x="25874" y="68839"/>
                  </a:lnTo>
                  <a:lnTo>
                    <a:pt x="-225" y="159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69" name="Google Shape;969;p17"/>
            <p:cNvSpPr/>
            <p:nvPr/>
          </p:nvSpPr>
          <p:spPr>
            <a:xfrm>
              <a:off x="6142481" y="2852832"/>
              <a:ext cx="6381" cy="69341"/>
            </a:xfrm>
            <a:custGeom>
              <a:rect b="b" l="l" r="r" t="t"/>
              <a:pathLst>
                <a:path extrusionOk="0" h="69341" w="6381">
                  <a:moveTo>
                    <a:pt x="6157" y="-218"/>
                  </a:moveTo>
                  <a:lnTo>
                    <a:pt x="4633" y="69124"/>
                  </a:lnTo>
                  <a:lnTo>
                    <a:pt x="-225" y="69124"/>
                  </a:lnTo>
                  <a:lnTo>
                    <a:pt x="1299" y="-12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70" name="Google Shape;970;p17"/>
            <p:cNvSpPr/>
            <p:nvPr/>
          </p:nvSpPr>
          <p:spPr>
            <a:xfrm>
              <a:off x="6315169" y="2895218"/>
              <a:ext cx="33051" cy="66008"/>
            </a:xfrm>
            <a:custGeom>
              <a:rect b="b" l="l" r="r" t="t"/>
              <a:pathLst>
                <a:path extrusionOk="0" h="66008" w="33051">
                  <a:moveTo>
                    <a:pt x="32827" y="1783"/>
                  </a:moveTo>
                  <a:lnTo>
                    <a:pt x="4252" y="65791"/>
                  </a:lnTo>
                  <a:lnTo>
                    <a:pt x="-225" y="63886"/>
                  </a:lnTo>
                  <a:lnTo>
                    <a:pt x="28350"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71" name="Google Shape;971;p17"/>
            <p:cNvSpPr/>
            <p:nvPr/>
          </p:nvSpPr>
          <p:spPr>
            <a:xfrm>
              <a:off x="6465855" y="3015805"/>
              <a:ext cx="53435" cy="51149"/>
            </a:xfrm>
            <a:custGeom>
              <a:rect b="b" l="l" r="r" t="t"/>
              <a:pathLst>
                <a:path extrusionOk="0" h="51149" w="53435">
                  <a:moveTo>
                    <a:pt x="1585" y="49312"/>
                  </a:moveTo>
                  <a:lnTo>
                    <a:pt x="-225" y="47407"/>
                  </a:lnTo>
                  <a:lnTo>
                    <a:pt x="49781" y="-218"/>
                  </a:lnTo>
                  <a:lnTo>
                    <a:pt x="53210" y="3307"/>
                  </a:lnTo>
                  <a:lnTo>
                    <a:pt x="3204" y="5093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72" name="Google Shape;972;p17"/>
            <p:cNvSpPr/>
            <p:nvPr/>
          </p:nvSpPr>
          <p:spPr>
            <a:xfrm>
              <a:off x="6563391" y="3188588"/>
              <a:ext cx="66579" cy="29717"/>
            </a:xfrm>
            <a:custGeom>
              <a:rect b="b" l="l" r="r" t="t"/>
              <a:pathLst>
                <a:path extrusionOk="0" h="29717" w="66579">
                  <a:moveTo>
                    <a:pt x="64640" y="-218"/>
                  </a:moveTo>
                  <a:lnTo>
                    <a:pt x="66355" y="4259"/>
                  </a:lnTo>
                  <a:lnTo>
                    <a:pt x="1490" y="29500"/>
                  </a:lnTo>
                  <a:cubicBezTo>
                    <a:pt x="1013" y="27938"/>
                    <a:pt x="442" y="26414"/>
                    <a:pt x="-225" y="24928"/>
                  </a:cubicBez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73" name="Google Shape;973;p17"/>
            <p:cNvSpPr/>
            <p:nvPr/>
          </p:nvSpPr>
          <p:spPr>
            <a:xfrm>
              <a:off x="6596157" y="3388423"/>
              <a:ext cx="67532" cy="6476"/>
            </a:xfrm>
            <a:custGeom>
              <a:rect b="b" l="l" r="r" t="t"/>
              <a:pathLst>
                <a:path extrusionOk="0" h="6476" w="67532">
                  <a:moveTo>
                    <a:pt x="67307" y="1306"/>
                  </a:moveTo>
                  <a:lnTo>
                    <a:pt x="67307" y="6259"/>
                  </a:lnTo>
                  <a:lnTo>
                    <a:pt x="-225" y="4735"/>
                  </a:lnTo>
                  <a:cubicBezTo>
                    <a:pt x="-225" y="3021"/>
                    <a:pt x="-225" y="1401"/>
                    <a:pt x="-225" y="-218"/>
                  </a:cubicBez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74" name="Google Shape;974;p17"/>
            <p:cNvSpPr/>
            <p:nvPr/>
          </p:nvSpPr>
          <p:spPr>
            <a:xfrm>
              <a:off x="6556723" y="3567683"/>
              <a:ext cx="65436" cy="32385"/>
            </a:xfrm>
            <a:custGeom>
              <a:rect b="b" l="l" r="r" t="t"/>
              <a:pathLst>
                <a:path extrusionOk="0" h="32385" w="65436">
                  <a:moveTo>
                    <a:pt x="63212" y="32168"/>
                  </a:moveTo>
                  <a:lnTo>
                    <a:pt x="-225" y="4259"/>
                  </a:lnTo>
                  <a:lnTo>
                    <a:pt x="1775" y="-218"/>
                  </a:lnTo>
                  <a:lnTo>
                    <a:pt x="65212" y="276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75" name="Google Shape;975;p17"/>
            <p:cNvSpPr/>
            <p:nvPr/>
          </p:nvSpPr>
          <p:spPr>
            <a:xfrm>
              <a:off x="6452710" y="3716844"/>
              <a:ext cx="47910" cy="49339"/>
            </a:xfrm>
            <a:custGeom>
              <a:rect b="b" l="l" r="r" t="t"/>
              <a:pathLst>
                <a:path extrusionOk="0" h="49339" w="47910">
                  <a:moveTo>
                    <a:pt x="47686" y="45693"/>
                  </a:moveTo>
                  <a:lnTo>
                    <a:pt x="44066" y="49122"/>
                  </a:lnTo>
                  <a:lnTo>
                    <a:pt x="-225" y="2926"/>
                  </a:lnTo>
                  <a:lnTo>
                    <a:pt x="-225" y="2926"/>
                  </a:lnTo>
                  <a:lnTo>
                    <a:pt x="301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76" name="Google Shape;976;p17"/>
            <p:cNvSpPr/>
            <p:nvPr/>
          </p:nvSpPr>
          <p:spPr>
            <a:xfrm>
              <a:off x="5765291" y="2999231"/>
              <a:ext cx="50196" cy="52101"/>
            </a:xfrm>
            <a:custGeom>
              <a:rect b="b" l="l" r="r" t="t"/>
              <a:pathLst>
                <a:path extrusionOk="0" h="52101" w="50196">
                  <a:moveTo>
                    <a:pt x="49972" y="48550"/>
                  </a:moveTo>
                  <a:lnTo>
                    <a:pt x="47400" y="50836"/>
                  </a:lnTo>
                  <a:lnTo>
                    <a:pt x="46352" y="51884"/>
                  </a:lnTo>
                  <a:lnTo>
                    <a:pt x="-225" y="3211"/>
                  </a:lnTo>
                  <a:lnTo>
                    <a:pt x="3299"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77" name="Google Shape;977;p17"/>
            <p:cNvSpPr/>
            <p:nvPr/>
          </p:nvSpPr>
          <p:spPr>
            <a:xfrm>
              <a:off x="6413467" y="2948177"/>
              <a:ext cx="25812" cy="34766"/>
            </a:xfrm>
            <a:custGeom>
              <a:rect b="b" l="l" r="r" t="t"/>
              <a:pathLst>
                <a:path extrusionOk="0" h="34766" w="25812">
                  <a:moveTo>
                    <a:pt x="25588" y="1211"/>
                  </a:moveTo>
                  <a:lnTo>
                    <a:pt x="1775" y="34549"/>
                  </a:lnTo>
                  <a:lnTo>
                    <a:pt x="-225" y="33215"/>
                  </a:lnTo>
                  <a:lnTo>
                    <a:pt x="23588"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78" name="Google Shape;978;p17"/>
            <p:cNvSpPr/>
            <p:nvPr/>
          </p:nvSpPr>
          <p:spPr>
            <a:xfrm>
              <a:off x="6239446" y="2866548"/>
              <a:ext cx="11906" cy="39528"/>
            </a:xfrm>
            <a:custGeom>
              <a:rect b="b" l="l" r="r" t="t"/>
              <a:pathLst>
                <a:path extrusionOk="0" h="39528" w="11906">
                  <a:moveTo>
                    <a:pt x="11681" y="354"/>
                  </a:moveTo>
                  <a:lnTo>
                    <a:pt x="2156" y="39311"/>
                  </a:lnTo>
                  <a:lnTo>
                    <a:pt x="-225" y="38740"/>
                  </a:lnTo>
                  <a:lnTo>
                    <a:pt x="882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79" name="Google Shape;979;p17"/>
            <p:cNvSpPr/>
            <p:nvPr/>
          </p:nvSpPr>
          <p:spPr>
            <a:xfrm>
              <a:off x="6048565" y="2858642"/>
              <a:ext cx="8763" cy="41433"/>
            </a:xfrm>
            <a:custGeom>
              <a:rect b="b" l="l" r="r" t="t"/>
              <a:pathLst>
                <a:path extrusionOk="0" h="41433" w="8763">
                  <a:moveTo>
                    <a:pt x="2156" y="-218"/>
                  </a:moveTo>
                  <a:lnTo>
                    <a:pt x="8538" y="41216"/>
                  </a:lnTo>
                  <a:cubicBezTo>
                    <a:pt x="7709" y="41168"/>
                    <a:pt x="6890" y="41168"/>
                    <a:pt x="6062" y="41216"/>
                  </a:cubicBezTo>
                  <a:lnTo>
                    <a:pt x="-225" y="-12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80" name="Google Shape;980;p17"/>
            <p:cNvSpPr/>
            <p:nvPr/>
          </p:nvSpPr>
          <p:spPr>
            <a:xfrm>
              <a:off x="5853016" y="2932651"/>
              <a:ext cx="23336" cy="35909"/>
            </a:xfrm>
            <a:custGeom>
              <a:rect b="b" l="l" r="r" t="t"/>
              <a:pathLst>
                <a:path extrusionOk="0" h="35909" w="23336">
                  <a:moveTo>
                    <a:pt x="1871" y="-218"/>
                  </a:moveTo>
                  <a:lnTo>
                    <a:pt x="23111" y="34358"/>
                  </a:lnTo>
                  <a:lnTo>
                    <a:pt x="21016" y="35691"/>
                  </a:lnTo>
                  <a:lnTo>
                    <a:pt x="-225" y="1116"/>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81" name="Google Shape;981;p17"/>
            <p:cNvSpPr/>
            <p:nvPr/>
          </p:nvSpPr>
          <p:spPr>
            <a:xfrm>
              <a:off x="6450520" y="2976847"/>
              <a:ext cx="30384" cy="34766"/>
            </a:xfrm>
            <a:custGeom>
              <a:rect b="b" l="l" r="r" t="t"/>
              <a:pathLst>
                <a:path extrusionOk="0" h="34766" w="30384">
                  <a:moveTo>
                    <a:pt x="30160" y="1402"/>
                  </a:moveTo>
                  <a:lnTo>
                    <a:pt x="1585" y="34549"/>
                  </a:lnTo>
                  <a:lnTo>
                    <a:pt x="-225" y="32929"/>
                  </a:lnTo>
                  <a:lnTo>
                    <a:pt x="28350"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82" name="Google Shape;982;p17"/>
            <p:cNvSpPr/>
            <p:nvPr/>
          </p:nvSpPr>
          <p:spPr>
            <a:xfrm>
              <a:off x="6371176" y="2919507"/>
              <a:ext cx="22479" cy="36957"/>
            </a:xfrm>
            <a:custGeom>
              <a:rect b="b" l="l" r="r" t="t"/>
              <a:pathLst>
                <a:path extrusionOk="0" h="36957" w="22479">
                  <a:moveTo>
                    <a:pt x="22254" y="1021"/>
                  </a:moveTo>
                  <a:lnTo>
                    <a:pt x="1966" y="36739"/>
                  </a:lnTo>
                  <a:lnTo>
                    <a:pt x="-225" y="35501"/>
                  </a:lnTo>
                  <a:lnTo>
                    <a:pt x="20159"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83" name="Google Shape;983;p17"/>
            <p:cNvSpPr/>
            <p:nvPr/>
          </p:nvSpPr>
          <p:spPr>
            <a:xfrm>
              <a:off x="6286690" y="2879597"/>
              <a:ext cx="15525" cy="39528"/>
            </a:xfrm>
            <a:custGeom>
              <a:rect b="b" l="l" r="r" t="t"/>
              <a:pathLst>
                <a:path extrusionOk="0" h="39528" w="15525">
                  <a:moveTo>
                    <a:pt x="15301" y="544"/>
                  </a:moveTo>
                  <a:lnTo>
                    <a:pt x="2061" y="39311"/>
                  </a:lnTo>
                  <a:lnTo>
                    <a:pt x="-225" y="38549"/>
                  </a:lnTo>
                  <a:lnTo>
                    <a:pt x="13015"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84" name="Google Shape;984;p17"/>
            <p:cNvSpPr/>
            <p:nvPr/>
          </p:nvSpPr>
          <p:spPr>
            <a:xfrm>
              <a:off x="6190963" y="2855785"/>
              <a:ext cx="8000" cy="42291"/>
            </a:xfrm>
            <a:custGeom>
              <a:rect b="b" l="l" r="r" t="t"/>
              <a:pathLst>
                <a:path extrusionOk="0" h="42291" w="8000">
                  <a:moveTo>
                    <a:pt x="7776" y="-218"/>
                  </a:moveTo>
                  <a:lnTo>
                    <a:pt x="2251" y="42073"/>
                  </a:lnTo>
                  <a:lnTo>
                    <a:pt x="-225" y="42073"/>
                  </a:lnTo>
                  <a:lnTo>
                    <a:pt x="5299" y="-12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85" name="Google Shape;985;p17"/>
            <p:cNvSpPr/>
            <p:nvPr/>
          </p:nvSpPr>
          <p:spPr>
            <a:xfrm>
              <a:off x="6190963" y="2855785"/>
              <a:ext cx="8000" cy="42291"/>
            </a:xfrm>
            <a:custGeom>
              <a:rect b="b" l="l" r="r" t="t"/>
              <a:pathLst>
                <a:path extrusionOk="0" h="42291" w="8000">
                  <a:moveTo>
                    <a:pt x="7776" y="-218"/>
                  </a:moveTo>
                  <a:lnTo>
                    <a:pt x="2251" y="42073"/>
                  </a:lnTo>
                  <a:lnTo>
                    <a:pt x="-225" y="42073"/>
                  </a:lnTo>
                  <a:lnTo>
                    <a:pt x="5299" y="-12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86" name="Google Shape;986;p17"/>
            <p:cNvSpPr/>
            <p:nvPr/>
          </p:nvSpPr>
          <p:spPr>
            <a:xfrm>
              <a:off x="6101142" y="2854451"/>
              <a:ext cx="4476" cy="40290"/>
            </a:xfrm>
            <a:custGeom>
              <a:rect b="b" l="l" r="r" t="t"/>
              <a:pathLst>
                <a:path extrusionOk="0" h="40290" w="4476">
                  <a:moveTo>
                    <a:pt x="2156" y="-218"/>
                  </a:moveTo>
                  <a:lnTo>
                    <a:pt x="4252" y="40073"/>
                  </a:lnTo>
                  <a:lnTo>
                    <a:pt x="1871" y="40073"/>
                  </a:lnTo>
                  <a:lnTo>
                    <a:pt x="-225"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87" name="Google Shape;987;p17"/>
            <p:cNvSpPr/>
            <p:nvPr/>
          </p:nvSpPr>
          <p:spPr>
            <a:xfrm>
              <a:off x="5994082" y="2872644"/>
              <a:ext cx="12477" cy="38766"/>
            </a:xfrm>
            <a:custGeom>
              <a:rect b="b" l="l" r="r" t="t"/>
              <a:pathLst>
                <a:path extrusionOk="0" h="38766" w="12477">
                  <a:moveTo>
                    <a:pt x="2156" y="-218"/>
                  </a:moveTo>
                  <a:lnTo>
                    <a:pt x="12253" y="37882"/>
                  </a:lnTo>
                  <a:lnTo>
                    <a:pt x="9872" y="38549"/>
                  </a:lnTo>
                  <a:lnTo>
                    <a:pt x="-225" y="44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88" name="Google Shape;988;p17"/>
            <p:cNvSpPr/>
            <p:nvPr/>
          </p:nvSpPr>
          <p:spPr>
            <a:xfrm>
              <a:off x="5892355" y="2910458"/>
              <a:ext cx="20383" cy="37433"/>
            </a:xfrm>
            <a:custGeom>
              <a:rect b="b" l="l" r="r" t="t"/>
              <a:pathLst>
                <a:path extrusionOk="0" h="37433" w="20383">
                  <a:moveTo>
                    <a:pt x="1966" y="-218"/>
                  </a:moveTo>
                  <a:lnTo>
                    <a:pt x="20158" y="36073"/>
                  </a:lnTo>
                  <a:lnTo>
                    <a:pt x="17968" y="37216"/>
                  </a:lnTo>
                  <a:lnTo>
                    <a:pt x="-225" y="92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89" name="Google Shape;989;p17"/>
            <p:cNvSpPr/>
            <p:nvPr/>
          </p:nvSpPr>
          <p:spPr>
            <a:xfrm>
              <a:off x="5803201" y="2962560"/>
              <a:ext cx="29337" cy="36766"/>
            </a:xfrm>
            <a:custGeom>
              <a:rect b="b" l="l" r="r" t="t"/>
              <a:pathLst>
                <a:path extrusionOk="0" h="36766" w="29337">
                  <a:moveTo>
                    <a:pt x="1680" y="-218"/>
                  </a:moveTo>
                  <a:lnTo>
                    <a:pt x="29112" y="35025"/>
                  </a:lnTo>
                  <a:cubicBezTo>
                    <a:pt x="28521" y="35587"/>
                    <a:pt x="27883" y="36092"/>
                    <a:pt x="27207" y="36549"/>
                  </a:cubicBezTo>
                  <a:lnTo>
                    <a:pt x="-225" y="121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90" name="Google Shape;990;p17"/>
            <p:cNvSpPr/>
            <p:nvPr/>
          </p:nvSpPr>
          <p:spPr>
            <a:xfrm>
              <a:off x="6544055" y="3094481"/>
              <a:ext cx="35147" cy="24098"/>
            </a:xfrm>
            <a:custGeom>
              <a:rect b="b" l="l" r="r" t="t"/>
              <a:pathLst>
                <a:path extrusionOk="0" h="24098" w="35147">
                  <a:moveTo>
                    <a:pt x="34922" y="1878"/>
                  </a:moveTo>
                  <a:lnTo>
                    <a:pt x="1109" y="23881"/>
                  </a:lnTo>
                  <a:lnTo>
                    <a:pt x="-225" y="21690"/>
                  </a:lnTo>
                  <a:lnTo>
                    <a:pt x="3368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91" name="Google Shape;991;p17"/>
            <p:cNvSpPr/>
            <p:nvPr/>
          </p:nvSpPr>
          <p:spPr>
            <a:xfrm>
              <a:off x="6614635" y="3285934"/>
              <a:ext cx="37718" cy="9429"/>
            </a:xfrm>
            <a:custGeom>
              <a:rect b="b" l="l" r="r" t="t"/>
              <a:pathLst>
                <a:path extrusionOk="0" h="9429" w="37718">
                  <a:moveTo>
                    <a:pt x="37494" y="2259"/>
                  </a:moveTo>
                  <a:lnTo>
                    <a:pt x="251" y="9212"/>
                  </a:lnTo>
                  <a:cubicBezTo>
                    <a:pt x="147" y="8412"/>
                    <a:pt x="-15" y="7612"/>
                    <a:pt x="-225" y="6831"/>
                  </a:cubicBezTo>
                  <a:lnTo>
                    <a:pt x="37113"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92" name="Google Shape;992;p17"/>
            <p:cNvSpPr/>
            <p:nvPr/>
          </p:nvSpPr>
          <p:spPr>
            <a:xfrm>
              <a:off x="6612825" y="3479005"/>
              <a:ext cx="38671" cy="9906"/>
            </a:xfrm>
            <a:custGeom>
              <a:rect b="b" l="l" r="r" t="t"/>
              <a:pathLst>
                <a:path extrusionOk="0" h="9906" w="38671">
                  <a:moveTo>
                    <a:pt x="37875" y="9688"/>
                  </a:moveTo>
                  <a:lnTo>
                    <a:pt x="-225" y="2164"/>
                  </a:lnTo>
                  <a:lnTo>
                    <a:pt x="347" y="-218"/>
                  </a:lnTo>
                  <a:lnTo>
                    <a:pt x="38447" y="7307"/>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93" name="Google Shape;993;p17"/>
            <p:cNvSpPr/>
            <p:nvPr/>
          </p:nvSpPr>
          <p:spPr>
            <a:xfrm>
              <a:off x="6536911" y="3658266"/>
              <a:ext cx="31908" cy="22574"/>
            </a:xfrm>
            <a:custGeom>
              <a:rect b="b" l="l" r="r" t="t"/>
              <a:pathLst>
                <a:path extrusionOk="0" h="22574" w="31908">
                  <a:moveTo>
                    <a:pt x="30255" y="22357"/>
                  </a:moveTo>
                  <a:lnTo>
                    <a:pt x="-225" y="1782"/>
                  </a:lnTo>
                  <a:lnTo>
                    <a:pt x="1204" y="-218"/>
                  </a:lnTo>
                  <a:lnTo>
                    <a:pt x="31684" y="20356"/>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94" name="Google Shape;994;p17"/>
            <p:cNvSpPr/>
            <p:nvPr/>
          </p:nvSpPr>
          <p:spPr>
            <a:xfrm>
              <a:off x="6516814" y="3051714"/>
              <a:ext cx="35623" cy="28860"/>
            </a:xfrm>
            <a:custGeom>
              <a:rect b="b" l="l" r="r" t="t"/>
              <a:pathLst>
                <a:path extrusionOk="0" h="28860" w="35623">
                  <a:moveTo>
                    <a:pt x="35398" y="1687"/>
                  </a:moveTo>
                  <a:lnTo>
                    <a:pt x="1299" y="28643"/>
                  </a:lnTo>
                  <a:lnTo>
                    <a:pt x="-225" y="26738"/>
                  </a:lnTo>
                  <a:lnTo>
                    <a:pt x="3387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95" name="Google Shape;995;p17"/>
            <p:cNvSpPr/>
            <p:nvPr/>
          </p:nvSpPr>
          <p:spPr>
            <a:xfrm>
              <a:off x="6569391" y="3141439"/>
              <a:ext cx="36671" cy="20383"/>
            </a:xfrm>
            <a:custGeom>
              <a:rect b="b" l="l" r="r" t="t"/>
              <a:pathLst>
                <a:path extrusionOk="0" h="20383" w="36671">
                  <a:moveTo>
                    <a:pt x="36446" y="1878"/>
                  </a:moveTo>
                  <a:lnTo>
                    <a:pt x="918" y="20166"/>
                  </a:lnTo>
                  <a:cubicBezTo>
                    <a:pt x="594" y="19404"/>
                    <a:pt x="213" y="18670"/>
                    <a:pt x="-225" y="17975"/>
                  </a:cubicBezTo>
                  <a:lnTo>
                    <a:pt x="35399"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96" name="Google Shape;996;p17"/>
            <p:cNvSpPr/>
            <p:nvPr/>
          </p:nvSpPr>
          <p:spPr>
            <a:xfrm>
              <a:off x="6603396" y="3234499"/>
              <a:ext cx="38195" cy="13334"/>
            </a:xfrm>
            <a:custGeom>
              <a:rect b="b" l="l" r="r" t="t"/>
              <a:pathLst>
                <a:path extrusionOk="0" h="13334" w="38195">
                  <a:moveTo>
                    <a:pt x="37970" y="2068"/>
                  </a:moveTo>
                  <a:lnTo>
                    <a:pt x="442" y="13117"/>
                  </a:lnTo>
                  <a:lnTo>
                    <a:pt x="-225" y="10736"/>
                  </a:lnTo>
                  <a:lnTo>
                    <a:pt x="3730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97" name="Google Shape;997;p17"/>
            <p:cNvSpPr/>
            <p:nvPr/>
          </p:nvSpPr>
          <p:spPr>
            <a:xfrm>
              <a:off x="6621493" y="3339083"/>
              <a:ext cx="40005" cy="5905"/>
            </a:xfrm>
            <a:custGeom>
              <a:rect b="b" l="l" r="r" t="t"/>
              <a:pathLst>
                <a:path extrusionOk="0" h="5905" w="40005">
                  <a:moveTo>
                    <a:pt x="39780" y="2259"/>
                  </a:moveTo>
                  <a:lnTo>
                    <a:pt x="-225" y="5688"/>
                  </a:lnTo>
                  <a:cubicBezTo>
                    <a:pt x="-177" y="4859"/>
                    <a:pt x="-177" y="4040"/>
                    <a:pt x="-225" y="3211"/>
                  </a:cubicBezTo>
                  <a:lnTo>
                    <a:pt x="39780"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98" name="Google Shape;998;p17"/>
            <p:cNvSpPr/>
            <p:nvPr/>
          </p:nvSpPr>
          <p:spPr>
            <a:xfrm>
              <a:off x="6620446" y="3430713"/>
              <a:ext cx="37337" cy="6096"/>
            </a:xfrm>
            <a:custGeom>
              <a:rect b="b" l="l" r="r" t="t"/>
              <a:pathLst>
                <a:path extrusionOk="0" h="6096" w="37337">
                  <a:moveTo>
                    <a:pt x="37113" y="5878"/>
                  </a:moveTo>
                  <a:lnTo>
                    <a:pt x="-225" y="2259"/>
                  </a:lnTo>
                  <a:lnTo>
                    <a:pt x="-225" y="-218"/>
                  </a:lnTo>
                  <a:lnTo>
                    <a:pt x="37018" y="340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99" name="Google Shape;999;p17"/>
            <p:cNvSpPr/>
            <p:nvPr/>
          </p:nvSpPr>
          <p:spPr>
            <a:xfrm>
              <a:off x="6599872" y="3529678"/>
              <a:ext cx="35242" cy="12953"/>
            </a:xfrm>
            <a:custGeom>
              <a:rect b="b" l="l" r="r" t="t"/>
              <a:pathLst>
                <a:path extrusionOk="0" h="12953" w="35242">
                  <a:moveTo>
                    <a:pt x="34541" y="12736"/>
                  </a:moveTo>
                  <a:lnTo>
                    <a:pt x="-225" y="2164"/>
                  </a:lnTo>
                  <a:cubicBezTo>
                    <a:pt x="89" y="1392"/>
                    <a:pt x="337" y="592"/>
                    <a:pt x="537" y="-218"/>
                  </a:cubicBezTo>
                  <a:lnTo>
                    <a:pt x="35017" y="10546"/>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00" name="Google Shape;1000;p17"/>
            <p:cNvSpPr/>
            <p:nvPr/>
          </p:nvSpPr>
          <p:spPr>
            <a:xfrm>
              <a:off x="6559295" y="3622452"/>
              <a:ext cx="33432" cy="20097"/>
            </a:xfrm>
            <a:custGeom>
              <a:rect b="b" l="l" r="r" t="t"/>
              <a:pathLst>
                <a:path extrusionOk="0" h="20097" w="33432">
                  <a:moveTo>
                    <a:pt x="32065" y="19880"/>
                  </a:moveTo>
                  <a:lnTo>
                    <a:pt x="-225" y="1878"/>
                  </a:lnTo>
                  <a:cubicBezTo>
                    <a:pt x="242" y="1211"/>
                    <a:pt x="661" y="516"/>
                    <a:pt x="1013" y="-218"/>
                  </a:cubicBezTo>
                  <a:lnTo>
                    <a:pt x="33208" y="1778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01" name="Google Shape;1001;p17"/>
            <p:cNvSpPr/>
            <p:nvPr/>
          </p:nvSpPr>
          <p:spPr>
            <a:xfrm>
              <a:off x="6503955" y="3700938"/>
              <a:ext cx="32861" cy="28479"/>
            </a:xfrm>
            <a:custGeom>
              <a:rect b="b" l="l" r="r" t="t"/>
              <a:pathLst>
                <a:path extrusionOk="0" h="28479" w="32861">
                  <a:moveTo>
                    <a:pt x="31017" y="28262"/>
                  </a:moveTo>
                  <a:lnTo>
                    <a:pt x="-225" y="1592"/>
                  </a:lnTo>
                  <a:cubicBezTo>
                    <a:pt x="366" y="1030"/>
                    <a:pt x="908" y="430"/>
                    <a:pt x="1394" y="-218"/>
                  </a:cubicBezTo>
                  <a:lnTo>
                    <a:pt x="32636" y="26357"/>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02" name="Google Shape;1002;p17"/>
            <p:cNvSpPr/>
            <p:nvPr/>
          </p:nvSpPr>
          <p:spPr>
            <a:xfrm>
              <a:off x="5793390" y="3028663"/>
              <a:ext cx="22098" cy="22383"/>
            </a:xfrm>
            <a:custGeom>
              <a:rect b="b" l="l" r="r" t="t"/>
              <a:pathLst>
                <a:path extrusionOk="0" h="22383" w="22098">
                  <a:moveTo>
                    <a:pt x="3299" y="-218"/>
                  </a:moveTo>
                  <a:lnTo>
                    <a:pt x="21873" y="18832"/>
                  </a:lnTo>
                  <a:lnTo>
                    <a:pt x="19301" y="21118"/>
                  </a:lnTo>
                  <a:lnTo>
                    <a:pt x="18254" y="22166"/>
                  </a:lnTo>
                  <a:lnTo>
                    <a:pt x="-225" y="3116"/>
                  </a:lnTo>
                  <a:lnTo>
                    <a:pt x="2347" y="640"/>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003" name="Google Shape;1003;p17"/>
          <p:cNvGrpSpPr/>
          <p:nvPr/>
        </p:nvGrpSpPr>
        <p:grpSpPr>
          <a:xfrm rot="784535">
            <a:off x="238412" y="2889542"/>
            <a:ext cx="473860" cy="379949"/>
            <a:chOff x="5353050" y="2833686"/>
            <a:chExt cx="1488947" cy="1193863"/>
          </a:xfrm>
        </p:grpSpPr>
        <p:sp>
          <p:nvSpPr>
            <p:cNvPr id="1004" name="Google Shape;1004;p17"/>
            <p:cNvSpPr/>
            <p:nvPr/>
          </p:nvSpPr>
          <p:spPr>
            <a:xfrm>
              <a:off x="5353050" y="3293077"/>
              <a:ext cx="201072" cy="99060"/>
            </a:xfrm>
            <a:custGeom>
              <a:rect b="b" l="l" r="r" t="t"/>
              <a:pathLst>
                <a:path extrusionOk="0" h="99060" w="201072">
                  <a:moveTo>
                    <a:pt x="0" y="0"/>
                  </a:moveTo>
                  <a:lnTo>
                    <a:pt x="201073" y="99060"/>
                  </a:lnTo>
                </a:path>
              </a:pathLst>
            </a:cu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05" name="Google Shape;1005;p17"/>
            <p:cNvSpPr/>
            <p:nvPr/>
          </p:nvSpPr>
          <p:spPr>
            <a:xfrm>
              <a:off x="5353145" y="2833686"/>
              <a:ext cx="1488852" cy="1193863"/>
            </a:xfrm>
            <a:custGeom>
              <a:rect b="b" l="l" r="r" t="t"/>
              <a:pathLst>
                <a:path extrusionOk="0" h="1193863" w="1488852">
                  <a:moveTo>
                    <a:pt x="-227" y="460715"/>
                  </a:moveTo>
                  <a:lnTo>
                    <a:pt x="434970" y="675027"/>
                  </a:lnTo>
                  <a:lnTo>
                    <a:pt x="1488626" y="1193854"/>
                  </a:lnTo>
                  <a:lnTo>
                    <a:pt x="807589" y="-9"/>
                  </a:lnTo>
                  <a:close/>
                  <a:moveTo>
                    <a:pt x="911411" y="645500"/>
                  </a:moveTo>
                  <a:lnTo>
                    <a:pt x="506979" y="446332"/>
                  </a:lnTo>
                  <a:lnTo>
                    <a:pt x="726054" y="321174"/>
                  </a:ln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06" name="Google Shape;1006;p17"/>
            <p:cNvSpPr/>
            <p:nvPr/>
          </p:nvSpPr>
          <p:spPr>
            <a:xfrm>
              <a:off x="5648515" y="3438429"/>
              <a:ext cx="139827" cy="68865"/>
            </a:xfrm>
            <a:custGeom>
              <a:rect b="b" l="l" r="r" t="t"/>
              <a:pathLst>
                <a:path extrusionOk="0" h="68865" w="139827">
                  <a:moveTo>
                    <a:pt x="0" y="0"/>
                  </a:moveTo>
                  <a:lnTo>
                    <a:pt x="139827" y="68866"/>
                  </a:lnTo>
                </a:path>
              </a:pathLst>
            </a:cu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07" name="Google Shape;1007;p17"/>
            <p:cNvSpPr/>
            <p:nvPr/>
          </p:nvSpPr>
          <p:spPr>
            <a:xfrm rot="-1782558">
              <a:off x="6668011" y="3902047"/>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08" name="Google Shape;1008;p17"/>
            <p:cNvSpPr/>
            <p:nvPr/>
          </p:nvSpPr>
          <p:spPr>
            <a:xfrm rot="-1782558">
              <a:off x="6661325" y="3840396"/>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09" name="Google Shape;1009;p17"/>
            <p:cNvSpPr/>
            <p:nvPr/>
          </p:nvSpPr>
          <p:spPr>
            <a:xfrm rot="-1782558">
              <a:off x="6706466" y="3879719"/>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10" name="Google Shape;1010;p17"/>
            <p:cNvSpPr/>
            <p:nvPr/>
          </p:nvSpPr>
          <p:spPr>
            <a:xfrm rot="-1782558">
              <a:off x="6700444" y="3869305"/>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11" name="Google Shape;1011;p17"/>
            <p:cNvSpPr/>
            <p:nvPr/>
          </p:nvSpPr>
          <p:spPr>
            <a:xfrm rot="-1782558">
              <a:off x="6694505" y="3858748"/>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12" name="Google Shape;1012;p17"/>
            <p:cNvSpPr/>
            <p:nvPr/>
          </p:nvSpPr>
          <p:spPr>
            <a:xfrm rot="-1782558">
              <a:off x="6686980" y="3845629"/>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13" name="Google Shape;1013;p17"/>
            <p:cNvSpPr/>
            <p:nvPr/>
          </p:nvSpPr>
          <p:spPr>
            <a:xfrm rot="-1782558">
              <a:off x="6655594" y="3790438"/>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14" name="Google Shape;1014;p17"/>
            <p:cNvSpPr/>
            <p:nvPr/>
          </p:nvSpPr>
          <p:spPr>
            <a:xfrm rot="-1782558">
              <a:off x="6661568" y="380103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15" name="Google Shape;1015;p17"/>
            <p:cNvSpPr/>
            <p:nvPr/>
          </p:nvSpPr>
          <p:spPr>
            <a:xfrm rot="-1782558">
              <a:off x="6668962" y="3814113"/>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16" name="Google Shape;1016;p17"/>
            <p:cNvSpPr/>
            <p:nvPr/>
          </p:nvSpPr>
          <p:spPr>
            <a:xfrm rot="-1782558">
              <a:off x="6675031" y="3824706"/>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17" name="Google Shape;1017;p17"/>
            <p:cNvSpPr/>
            <p:nvPr/>
          </p:nvSpPr>
          <p:spPr>
            <a:xfrm rot="-1782558">
              <a:off x="6602138" y="3786612"/>
              <a:ext cx="96561" cy="5993"/>
            </a:xfrm>
            <a:custGeom>
              <a:rect b="b" l="l" r="r" t="t"/>
              <a:pathLst>
                <a:path extrusionOk="0" h="6000" w="96678">
                  <a:moveTo>
                    <a:pt x="-227" y="-10"/>
                  </a:moveTo>
                  <a:lnTo>
                    <a:pt x="96452" y="-10"/>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18" name="Google Shape;1018;p17"/>
            <p:cNvSpPr/>
            <p:nvPr/>
          </p:nvSpPr>
          <p:spPr>
            <a:xfrm rot="-1782558">
              <a:off x="6595403" y="3724877"/>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19" name="Google Shape;1019;p17"/>
            <p:cNvSpPr/>
            <p:nvPr/>
          </p:nvSpPr>
          <p:spPr>
            <a:xfrm rot="-1782558">
              <a:off x="6640675" y="3764236"/>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20" name="Google Shape;1020;p17"/>
            <p:cNvSpPr/>
            <p:nvPr/>
          </p:nvSpPr>
          <p:spPr>
            <a:xfrm rot="-1782558">
              <a:off x="6634653" y="375382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21" name="Google Shape;1021;p17"/>
            <p:cNvSpPr/>
            <p:nvPr/>
          </p:nvSpPr>
          <p:spPr>
            <a:xfrm rot="-1782558">
              <a:off x="6628584" y="374323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22" name="Google Shape;1022;p17"/>
            <p:cNvSpPr/>
            <p:nvPr/>
          </p:nvSpPr>
          <p:spPr>
            <a:xfrm rot="-1782558">
              <a:off x="6622657" y="373272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23" name="Google Shape;1023;p17"/>
            <p:cNvSpPr/>
            <p:nvPr/>
          </p:nvSpPr>
          <p:spPr>
            <a:xfrm rot="-1782558">
              <a:off x="6589720" y="3675002"/>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24" name="Google Shape;1024;p17"/>
            <p:cNvSpPr/>
            <p:nvPr/>
          </p:nvSpPr>
          <p:spPr>
            <a:xfrm rot="-1782558">
              <a:off x="6595648" y="368551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25" name="Google Shape;1025;p17"/>
            <p:cNvSpPr/>
            <p:nvPr/>
          </p:nvSpPr>
          <p:spPr>
            <a:xfrm rot="-1782558">
              <a:off x="6603171" y="3698631"/>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26" name="Google Shape;1026;p17"/>
            <p:cNvSpPr/>
            <p:nvPr/>
          </p:nvSpPr>
          <p:spPr>
            <a:xfrm rot="-1782558">
              <a:off x="6609110" y="370918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27" name="Google Shape;1027;p17"/>
            <p:cNvSpPr/>
            <p:nvPr/>
          </p:nvSpPr>
          <p:spPr>
            <a:xfrm rot="-1782558">
              <a:off x="6536216" y="3671092"/>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28" name="Google Shape;1028;p17"/>
            <p:cNvSpPr/>
            <p:nvPr/>
          </p:nvSpPr>
          <p:spPr>
            <a:xfrm rot="-1782558">
              <a:off x="6530985" y="3611968"/>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29" name="Google Shape;1029;p17"/>
            <p:cNvSpPr/>
            <p:nvPr/>
          </p:nvSpPr>
          <p:spPr>
            <a:xfrm rot="-1782558">
              <a:off x="6576256" y="365142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30" name="Google Shape;1030;p17"/>
            <p:cNvSpPr/>
            <p:nvPr/>
          </p:nvSpPr>
          <p:spPr>
            <a:xfrm rot="-1782558">
              <a:off x="6568732" y="3638303"/>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31" name="Google Shape;1031;p17"/>
            <p:cNvSpPr/>
            <p:nvPr/>
          </p:nvSpPr>
          <p:spPr>
            <a:xfrm rot="-1782558">
              <a:off x="6562710" y="362779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32" name="Google Shape;1032;p17"/>
            <p:cNvSpPr/>
            <p:nvPr/>
          </p:nvSpPr>
          <p:spPr>
            <a:xfrm rot="-1782558">
              <a:off x="6556736" y="3617202"/>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33" name="Google Shape;1033;p17"/>
            <p:cNvSpPr/>
            <p:nvPr/>
          </p:nvSpPr>
          <p:spPr>
            <a:xfrm rot="-1782558">
              <a:off x="6523799" y="355948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34" name="Google Shape;1034;p17"/>
            <p:cNvSpPr/>
            <p:nvPr/>
          </p:nvSpPr>
          <p:spPr>
            <a:xfrm rot="-1782558">
              <a:off x="6531323" y="3572603"/>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35" name="Google Shape;1035;p17"/>
            <p:cNvSpPr/>
            <p:nvPr/>
          </p:nvSpPr>
          <p:spPr>
            <a:xfrm rot="-1782558">
              <a:off x="6537250" y="358311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36" name="Google Shape;1036;p17"/>
            <p:cNvSpPr/>
            <p:nvPr/>
          </p:nvSpPr>
          <p:spPr>
            <a:xfrm rot="-1782558">
              <a:off x="6543272" y="3593621"/>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37" name="Google Shape;1037;p17"/>
            <p:cNvSpPr/>
            <p:nvPr/>
          </p:nvSpPr>
          <p:spPr>
            <a:xfrm rot="-1782558">
              <a:off x="6471798" y="3558183"/>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38" name="Google Shape;1038;p17"/>
            <p:cNvSpPr/>
            <p:nvPr/>
          </p:nvSpPr>
          <p:spPr>
            <a:xfrm rot="-1782558">
              <a:off x="6465111" y="3496532"/>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39" name="Google Shape;1039;p17"/>
            <p:cNvSpPr/>
            <p:nvPr/>
          </p:nvSpPr>
          <p:spPr>
            <a:xfrm rot="-1782558">
              <a:off x="6510335" y="3535904"/>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40" name="Google Shape;1040;p17"/>
            <p:cNvSpPr/>
            <p:nvPr/>
          </p:nvSpPr>
          <p:spPr>
            <a:xfrm rot="-1782558">
              <a:off x="6504313" y="352539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41" name="Google Shape;1041;p17"/>
            <p:cNvSpPr/>
            <p:nvPr/>
          </p:nvSpPr>
          <p:spPr>
            <a:xfrm rot="-1782558">
              <a:off x="6496789" y="351227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42" name="Google Shape;1042;p17"/>
            <p:cNvSpPr/>
            <p:nvPr/>
          </p:nvSpPr>
          <p:spPr>
            <a:xfrm rot="-1782558">
              <a:off x="6490944" y="3501719"/>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43" name="Google Shape;1043;p17"/>
            <p:cNvSpPr/>
            <p:nvPr/>
          </p:nvSpPr>
          <p:spPr>
            <a:xfrm rot="-1782558">
              <a:off x="6459380" y="344667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44" name="Google Shape;1044;p17"/>
            <p:cNvSpPr/>
            <p:nvPr/>
          </p:nvSpPr>
          <p:spPr>
            <a:xfrm rot="-1782558">
              <a:off x="6465402" y="345708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45" name="Google Shape;1045;p17"/>
            <p:cNvSpPr/>
            <p:nvPr/>
          </p:nvSpPr>
          <p:spPr>
            <a:xfrm rot="-1782558">
              <a:off x="6471376" y="3467676"/>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46" name="Google Shape;1046;p17"/>
            <p:cNvSpPr/>
            <p:nvPr/>
          </p:nvSpPr>
          <p:spPr>
            <a:xfrm rot="-1782558">
              <a:off x="6477398" y="3478186"/>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47" name="Google Shape;1047;p17"/>
            <p:cNvSpPr/>
            <p:nvPr/>
          </p:nvSpPr>
          <p:spPr>
            <a:xfrm rot="-1782558">
              <a:off x="6407473" y="3445369"/>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48" name="Google Shape;1048;p17"/>
            <p:cNvSpPr/>
            <p:nvPr/>
          </p:nvSpPr>
          <p:spPr>
            <a:xfrm rot="-1782558">
              <a:off x="6400645" y="3383540"/>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49" name="Google Shape;1049;p17"/>
            <p:cNvSpPr/>
            <p:nvPr/>
          </p:nvSpPr>
          <p:spPr>
            <a:xfrm rot="-1782558">
              <a:off x="6445916" y="342299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50" name="Google Shape;1050;p17"/>
            <p:cNvSpPr/>
            <p:nvPr/>
          </p:nvSpPr>
          <p:spPr>
            <a:xfrm rot="-1782558">
              <a:off x="6439989" y="341248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51" name="Google Shape;1051;p17"/>
            <p:cNvSpPr/>
            <p:nvPr/>
          </p:nvSpPr>
          <p:spPr>
            <a:xfrm rot="-1782558">
              <a:off x="6432548" y="3399319"/>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52" name="Google Shape;1052;p17"/>
            <p:cNvSpPr/>
            <p:nvPr/>
          </p:nvSpPr>
          <p:spPr>
            <a:xfrm rot="-1782558">
              <a:off x="6426526" y="3388905"/>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53" name="Google Shape;1053;p17"/>
            <p:cNvSpPr/>
            <p:nvPr/>
          </p:nvSpPr>
          <p:spPr>
            <a:xfrm rot="-1782558">
              <a:off x="6395044" y="3333713"/>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54" name="Google Shape;1054;p17"/>
            <p:cNvSpPr/>
            <p:nvPr/>
          </p:nvSpPr>
          <p:spPr>
            <a:xfrm rot="-1782558">
              <a:off x="6400983" y="334427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55" name="Google Shape;1055;p17"/>
            <p:cNvSpPr/>
            <p:nvPr/>
          </p:nvSpPr>
          <p:spPr>
            <a:xfrm rot="-1782558">
              <a:off x="6407005" y="335468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56" name="Google Shape;1056;p17"/>
            <p:cNvSpPr/>
            <p:nvPr/>
          </p:nvSpPr>
          <p:spPr>
            <a:xfrm rot="-1782558">
              <a:off x="6414529" y="3367803"/>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57" name="Google Shape;1057;p17"/>
            <p:cNvSpPr/>
            <p:nvPr/>
          </p:nvSpPr>
          <p:spPr>
            <a:xfrm rot="-1782558">
              <a:off x="6341635" y="3329803"/>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58" name="Google Shape;1058;p17"/>
            <p:cNvSpPr/>
            <p:nvPr/>
          </p:nvSpPr>
          <p:spPr>
            <a:xfrm rot="-1782558">
              <a:off x="6334853" y="3268057"/>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59" name="Google Shape;1059;p17"/>
            <p:cNvSpPr/>
            <p:nvPr/>
          </p:nvSpPr>
          <p:spPr>
            <a:xfrm rot="-1782558">
              <a:off x="6381592" y="331008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60" name="Google Shape;1060;p17"/>
            <p:cNvSpPr/>
            <p:nvPr/>
          </p:nvSpPr>
          <p:spPr>
            <a:xfrm rot="-1782558">
              <a:off x="6374068" y="3296966"/>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61" name="Google Shape;1061;p17"/>
            <p:cNvSpPr/>
            <p:nvPr/>
          </p:nvSpPr>
          <p:spPr>
            <a:xfrm rot="-1782558">
              <a:off x="6368129" y="328650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62" name="Google Shape;1062;p17"/>
            <p:cNvSpPr/>
            <p:nvPr/>
          </p:nvSpPr>
          <p:spPr>
            <a:xfrm rot="-1782558">
              <a:off x="6362107" y="3275995"/>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63" name="Google Shape;1063;p17"/>
            <p:cNvSpPr/>
            <p:nvPr/>
          </p:nvSpPr>
          <p:spPr>
            <a:xfrm rot="-1782558">
              <a:off x="6329122" y="321819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64" name="Google Shape;1064;p17"/>
            <p:cNvSpPr/>
            <p:nvPr/>
          </p:nvSpPr>
          <p:spPr>
            <a:xfrm rot="-1782558">
              <a:off x="6336564" y="3231361"/>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65" name="Google Shape;1065;p17"/>
            <p:cNvSpPr/>
            <p:nvPr/>
          </p:nvSpPr>
          <p:spPr>
            <a:xfrm rot="-1782558">
              <a:off x="6342586" y="324187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66" name="Google Shape;1066;p17"/>
            <p:cNvSpPr/>
            <p:nvPr/>
          </p:nvSpPr>
          <p:spPr>
            <a:xfrm rot="-1782558">
              <a:off x="6348655" y="325236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67" name="Google Shape;1067;p17"/>
            <p:cNvSpPr/>
            <p:nvPr/>
          </p:nvSpPr>
          <p:spPr>
            <a:xfrm rot="-1782558">
              <a:off x="6277216" y="3216894"/>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68" name="Google Shape;1068;p17"/>
            <p:cNvSpPr/>
            <p:nvPr/>
          </p:nvSpPr>
          <p:spPr>
            <a:xfrm rot="-1782558">
              <a:off x="6270530" y="3155243"/>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69" name="Google Shape;1069;p17"/>
            <p:cNvSpPr/>
            <p:nvPr/>
          </p:nvSpPr>
          <p:spPr>
            <a:xfrm rot="-1782558">
              <a:off x="6315671" y="319456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70" name="Google Shape;1070;p17"/>
            <p:cNvSpPr/>
            <p:nvPr/>
          </p:nvSpPr>
          <p:spPr>
            <a:xfrm rot="-1782558">
              <a:off x="6309649" y="318415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71" name="Google Shape;1071;p17"/>
            <p:cNvSpPr/>
            <p:nvPr/>
          </p:nvSpPr>
          <p:spPr>
            <a:xfrm rot="-1782558">
              <a:off x="6303710" y="3173596"/>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72" name="Google Shape;1072;p17"/>
            <p:cNvSpPr/>
            <p:nvPr/>
          </p:nvSpPr>
          <p:spPr>
            <a:xfrm rot="-1782558">
              <a:off x="6296185" y="316047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73" name="Google Shape;1073;p17"/>
            <p:cNvSpPr/>
            <p:nvPr/>
          </p:nvSpPr>
          <p:spPr>
            <a:xfrm rot="-1782558">
              <a:off x="6264799" y="3105286"/>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74" name="Google Shape;1074;p17"/>
            <p:cNvSpPr/>
            <p:nvPr/>
          </p:nvSpPr>
          <p:spPr>
            <a:xfrm rot="-1782558">
              <a:off x="6270726" y="311579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75" name="Google Shape;1075;p17"/>
            <p:cNvSpPr/>
            <p:nvPr/>
          </p:nvSpPr>
          <p:spPr>
            <a:xfrm rot="-1782558">
              <a:off x="6276795" y="312638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76" name="Google Shape;1076;p17"/>
            <p:cNvSpPr/>
            <p:nvPr/>
          </p:nvSpPr>
          <p:spPr>
            <a:xfrm rot="-1782558">
              <a:off x="6284237" y="3139553"/>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77" name="Google Shape;1077;p17"/>
            <p:cNvSpPr/>
            <p:nvPr/>
          </p:nvSpPr>
          <p:spPr>
            <a:xfrm rot="-1782558">
              <a:off x="6212798" y="3103985"/>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78" name="Google Shape;1078;p17"/>
            <p:cNvSpPr/>
            <p:nvPr/>
          </p:nvSpPr>
          <p:spPr>
            <a:xfrm rot="-1782558">
              <a:off x="6206111" y="3042334"/>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79" name="Google Shape;1079;p17"/>
            <p:cNvSpPr/>
            <p:nvPr/>
          </p:nvSpPr>
          <p:spPr>
            <a:xfrm rot="-1782558">
              <a:off x="6251252" y="3081753"/>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80" name="Google Shape;1080;p17"/>
            <p:cNvSpPr/>
            <p:nvPr/>
          </p:nvSpPr>
          <p:spPr>
            <a:xfrm rot="-1782558">
              <a:off x="6245313" y="3071196"/>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81" name="Google Shape;1081;p17"/>
            <p:cNvSpPr/>
            <p:nvPr/>
          </p:nvSpPr>
          <p:spPr>
            <a:xfrm rot="-1782558">
              <a:off x="6239386" y="306078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82" name="Google Shape;1082;p17"/>
            <p:cNvSpPr/>
            <p:nvPr/>
          </p:nvSpPr>
          <p:spPr>
            <a:xfrm rot="-1782558">
              <a:off x="6231862" y="3047568"/>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83" name="Google Shape;1083;p17"/>
            <p:cNvSpPr/>
            <p:nvPr/>
          </p:nvSpPr>
          <p:spPr>
            <a:xfrm rot="-1782558">
              <a:off x="6200380" y="299247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84" name="Google Shape;1084;p17"/>
            <p:cNvSpPr/>
            <p:nvPr/>
          </p:nvSpPr>
          <p:spPr>
            <a:xfrm rot="-1782558">
              <a:off x="6206402" y="3002981"/>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85" name="Google Shape;1085;p17"/>
            <p:cNvSpPr/>
            <p:nvPr/>
          </p:nvSpPr>
          <p:spPr>
            <a:xfrm rot="-1782558">
              <a:off x="6213844" y="301614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86" name="Google Shape;1086;p17"/>
            <p:cNvSpPr/>
            <p:nvPr/>
          </p:nvSpPr>
          <p:spPr>
            <a:xfrm rot="-1782558">
              <a:off x="6219770" y="3026561"/>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87" name="Google Shape;1087;p17"/>
            <p:cNvSpPr/>
            <p:nvPr/>
          </p:nvSpPr>
          <p:spPr>
            <a:xfrm rot="-1782558">
              <a:off x="6145769" y="2992673"/>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88" name="Google Shape;1088;p17"/>
            <p:cNvSpPr/>
            <p:nvPr/>
          </p:nvSpPr>
          <p:spPr>
            <a:xfrm rot="-1782558">
              <a:off x="6082552" y="2875652"/>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89" name="Google Shape;1089;p17"/>
            <p:cNvSpPr/>
            <p:nvPr/>
          </p:nvSpPr>
          <p:spPr>
            <a:xfrm rot="-1782558">
              <a:off x="6139035" y="2930940"/>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90" name="Google Shape;1090;p17"/>
            <p:cNvSpPr/>
            <p:nvPr/>
          </p:nvSpPr>
          <p:spPr>
            <a:xfrm rot="-1782558">
              <a:off x="6184307" y="297039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91" name="Google Shape;1091;p17"/>
            <p:cNvSpPr/>
            <p:nvPr/>
          </p:nvSpPr>
          <p:spPr>
            <a:xfrm rot="-1782558">
              <a:off x="6178285" y="295988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92" name="Google Shape;1092;p17"/>
            <p:cNvSpPr/>
            <p:nvPr/>
          </p:nvSpPr>
          <p:spPr>
            <a:xfrm rot="-1782558">
              <a:off x="6170760" y="294676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93" name="Google Shape;1093;p17"/>
            <p:cNvSpPr/>
            <p:nvPr/>
          </p:nvSpPr>
          <p:spPr>
            <a:xfrm rot="-1782558">
              <a:off x="6164821" y="2936209"/>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94" name="Google Shape;1094;p17"/>
            <p:cNvSpPr/>
            <p:nvPr/>
          </p:nvSpPr>
          <p:spPr>
            <a:xfrm rot="-1782558">
              <a:off x="6133352" y="288116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95" name="Google Shape;1095;p17"/>
            <p:cNvSpPr/>
            <p:nvPr/>
          </p:nvSpPr>
          <p:spPr>
            <a:xfrm rot="-1782558">
              <a:off x="6139374" y="289157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96" name="Google Shape;1096;p17"/>
            <p:cNvSpPr/>
            <p:nvPr/>
          </p:nvSpPr>
          <p:spPr>
            <a:xfrm rot="-1782558">
              <a:off x="6145301" y="290208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97" name="Google Shape;1097;p17"/>
            <p:cNvSpPr/>
            <p:nvPr/>
          </p:nvSpPr>
          <p:spPr>
            <a:xfrm rot="-1782558">
              <a:off x="6151323" y="2912593"/>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098" name="Google Shape;1098;p17"/>
          <p:cNvGrpSpPr/>
          <p:nvPr/>
        </p:nvGrpSpPr>
        <p:grpSpPr>
          <a:xfrm rot="-4518521">
            <a:off x="-136943" y="3619075"/>
            <a:ext cx="627345" cy="473809"/>
            <a:chOff x="5102217" y="2695575"/>
            <a:chExt cx="1971523" cy="1489013"/>
          </a:xfrm>
        </p:grpSpPr>
        <p:sp>
          <p:nvSpPr>
            <p:cNvPr id="1099" name="Google Shape;1099;p17"/>
            <p:cNvSpPr/>
            <p:nvPr/>
          </p:nvSpPr>
          <p:spPr>
            <a:xfrm rot="-7581239">
              <a:off x="5112820" y="4076055"/>
              <a:ext cx="108725" cy="81306"/>
            </a:xfrm>
            <a:custGeom>
              <a:rect b="b" l="l" r="r" t="t"/>
              <a:pathLst>
                <a:path extrusionOk="0" h="81343" w="108775">
                  <a:moveTo>
                    <a:pt x="53781" y="-51"/>
                  </a:moveTo>
                  <a:lnTo>
                    <a:pt x="53781" y="-51"/>
                  </a:lnTo>
                  <a:cubicBezTo>
                    <a:pt x="83823" y="-51"/>
                    <a:pt x="108169" y="24295"/>
                    <a:pt x="108169" y="54337"/>
                  </a:cubicBezTo>
                  <a:lnTo>
                    <a:pt x="108169" y="81292"/>
                  </a:lnTo>
                  <a:lnTo>
                    <a:pt x="108169" y="81292"/>
                  </a:lnTo>
                  <a:lnTo>
                    <a:pt x="-606" y="81292"/>
                  </a:lnTo>
                  <a:lnTo>
                    <a:pt x="-606" y="81292"/>
                  </a:lnTo>
                  <a:lnTo>
                    <a:pt x="-606" y="54337"/>
                  </a:lnTo>
                  <a:cubicBezTo>
                    <a:pt x="-606" y="24295"/>
                    <a:pt x="23740" y="-51"/>
                    <a:pt x="53781" y="-51"/>
                  </a:cubicBezTo>
                  <a:close/>
                </a:path>
              </a:pathLst>
            </a:custGeom>
            <a:solidFill>
              <a:srgbClr val="FF482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00" name="Google Shape;1100;p17"/>
            <p:cNvSpPr/>
            <p:nvPr/>
          </p:nvSpPr>
          <p:spPr>
            <a:xfrm>
              <a:off x="5114864" y="4046981"/>
              <a:ext cx="66735" cy="93630"/>
            </a:xfrm>
            <a:custGeom>
              <a:rect b="b" l="l" r="r" t="t"/>
              <a:pathLst>
                <a:path extrusionOk="0" h="93630" w="66735">
                  <a:moveTo>
                    <a:pt x="17456" y="24904"/>
                  </a:moveTo>
                  <a:lnTo>
                    <a:pt x="51365" y="-51"/>
                  </a:lnTo>
                  <a:lnTo>
                    <a:pt x="66130" y="20047"/>
                  </a:lnTo>
                  <a:lnTo>
                    <a:pt x="32221" y="45002"/>
                  </a:lnTo>
                  <a:cubicBezTo>
                    <a:pt x="14790" y="57861"/>
                    <a:pt x="8980" y="79578"/>
                    <a:pt x="19266" y="93580"/>
                  </a:cubicBezTo>
                  <a:lnTo>
                    <a:pt x="4503" y="73577"/>
                  </a:lnTo>
                  <a:cubicBezTo>
                    <a:pt x="-5785" y="59575"/>
                    <a:pt x="-69" y="37477"/>
                    <a:pt x="17456" y="24904"/>
                  </a:cubicBezTo>
                  <a:close/>
                </a:path>
              </a:pathLst>
            </a:custGeom>
            <a:solidFill>
              <a:srgbClr val="D92E0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01" name="Google Shape;1101;p17"/>
            <p:cNvSpPr/>
            <p:nvPr/>
          </p:nvSpPr>
          <p:spPr>
            <a:xfrm rot="-7581239">
              <a:off x="5167396" y="4104782"/>
              <a:ext cx="36463" cy="62073"/>
            </a:xfrm>
            <a:custGeom>
              <a:rect b="b" l="l" r="r" t="t"/>
              <a:pathLst>
                <a:path extrusionOk="0" h="62102" w="36480">
                  <a:moveTo>
                    <a:pt x="17682" y="-51"/>
                  </a:moveTo>
                  <a:lnTo>
                    <a:pt x="17682" y="-51"/>
                  </a:lnTo>
                  <a:cubicBezTo>
                    <a:pt x="27674" y="-4"/>
                    <a:pt x="35770" y="8055"/>
                    <a:pt x="35875" y="18046"/>
                  </a:cubicBezTo>
                  <a:lnTo>
                    <a:pt x="35875" y="62052"/>
                  </a:lnTo>
                  <a:lnTo>
                    <a:pt x="35875" y="62052"/>
                  </a:lnTo>
                  <a:lnTo>
                    <a:pt x="-606" y="62052"/>
                  </a:lnTo>
                  <a:lnTo>
                    <a:pt x="-606" y="62052"/>
                  </a:lnTo>
                  <a:lnTo>
                    <a:pt x="-606" y="18046"/>
                  </a:lnTo>
                  <a:cubicBezTo>
                    <a:pt x="-501" y="8017"/>
                    <a:pt x="7652" y="-51"/>
                    <a:pt x="17682" y="-51"/>
                  </a:cubicBezTo>
                  <a:close/>
                </a:path>
              </a:pathLst>
            </a:custGeom>
            <a:solidFill>
              <a:srgbClr val="FF795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02" name="Google Shape;1102;p17"/>
            <p:cNvSpPr/>
            <p:nvPr/>
          </p:nvSpPr>
          <p:spPr>
            <a:xfrm rot="-7581239">
              <a:off x="5171823" y="4030375"/>
              <a:ext cx="112247" cy="82162"/>
            </a:xfrm>
            <a:custGeom>
              <a:rect b="b" l="l" r="r" t="t"/>
              <a:pathLst>
                <a:path extrusionOk="0" h="82200" w="112299">
                  <a:moveTo>
                    <a:pt x="-606" y="-51"/>
                  </a:moveTo>
                  <a:lnTo>
                    <a:pt x="111693" y="-51"/>
                  </a:lnTo>
                  <a:lnTo>
                    <a:pt x="111693" y="82150"/>
                  </a:lnTo>
                  <a:lnTo>
                    <a:pt x="-606" y="82150"/>
                  </a:lnTo>
                  <a:close/>
                </a:path>
              </a:pathLst>
            </a:custGeom>
            <a:solidFill>
              <a:srgbClr val="CCCCC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03" name="Google Shape;1103;p17"/>
            <p:cNvSpPr/>
            <p:nvPr/>
          </p:nvSpPr>
          <p:spPr>
            <a:xfrm rot="-7581239">
              <a:off x="5232294" y="4060981"/>
              <a:ext cx="36463" cy="82162"/>
            </a:xfrm>
            <a:custGeom>
              <a:rect b="b" l="l" r="r" t="t"/>
              <a:pathLst>
                <a:path extrusionOk="0" h="82200" w="36480">
                  <a:moveTo>
                    <a:pt x="-606" y="-51"/>
                  </a:moveTo>
                  <a:lnTo>
                    <a:pt x="35875" y="-51"/>
                  </a:lnTo>
                  <a:lnTo>
                    <a:pt x="35875" y="82150"/>
                  </a:lnTo>
                  <a:lnTo>
                    <a:pt x="-606" y="82150"/>
                  </a:lnTo>
                  <a:close/>
                </a:path>
              </a:pathLst>
            </a:custGeom>
            <a:solidFill>
              <a:srgbClr val="E6E6E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04" name="Google Shape;1104;p17"/>
            <p:cNvSpPr/>
            <p:nvPr/>
          </p:nvSpPr>
          <p:spPr>
            <a:xfrm rot="-7581239">
              <a:off x="5187223" y="3999708"/>
              <a:ext cx="36463" cy="82162"/>
            </a:xfrm>
            <a:custGeom>
              <a:rect b="b" l="l" r="r" t="t"/>
              <a:pathLst>
                <a:path extrusionOk="0" h="82200" w="36480">
                  <a:moveTo>
                    <a:pt x="-606" y="-51"/>
                  </a:moveTo>
                  <a:lnTo>
                    <a:pt x="35875" y="-51"/>
                  </a:lnTo>
                  <a:lnTo>
                    <a:pt x="35875" y="82150"/>
                  </a:lnTo>
                  <a:lnTo>
                    <a:pt x="-606" y="82150"/>
                  </a:lnTo>
                  <a:close/>
                </a:path>
              </a:pathLst>
            </a:custGeom>
            <a:solidFill>
              <a:srgbClr val="99999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05" name="Google Shape;1105;p17"/>
            <p:cNvSpPr/>
            <p:nvPr/>
          </p:nvSpPr>
          <p:spPr>
            <a:xfrm>
              <a:off x="5200173" y="4050792"/>
              <a:ext cx="52959" cy="72009"/>
            </a:xfrm>
            <a:custGeom>
              <a:rect b="b" l="l" r="r" t="t"/>
              <a:pathLst>
                <a:path extrusionOk="0" h="72009" w="52959">
                  <a:moveTo>
                    <a:pt x="52959" y="72009"/>
                  </a:moveTo>
                  <a:lnTo>
                    <a:pt x="0" y="0"/>
                  </a:lnTo>
                </a:path>
              </a:pathLst>
            </a:custGeom>
            <a:noFill/>
            <a:ln cap="flat" cmpd="sng" w="19050">
              <a:solidFill>
                <a:srgbClr val="999999"/>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06" name="Google Shape;1106;p17"/>
            <p:cNvSpPr/>
            <p:nvPr/>
          </p:nvSpPr>
          <p:spPr>
            <a:xfrm>
              <a:off x="5224081" y="4033170"/>
              <a:ext cx="53054" cy="72009"/>
            </a:xfrm>
            <a:custGeom>
              <a:rect b="b" l="l" r="r" t="t"/>
              <a:pathLst>
                <a:path extrusionOk="0" h="72009" w="53054">
                  <a:moveTo>
                    <a:pt x="53054" y="72009"/>
                  </a:moveTo>
                  <a:lnTo>
                    <a:pt x="0" y="0"/>
                  </a:lnTo>
                </a:path>
              </a:pathLst>
            </a:custGeom>
            <a:noFill/>
            <a:ln cap="flat" cmpd="sng" w="19050">
              <a:solidFill>
                <a:srgbClr val="999999"/>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07" name="Google Shape;1107;p17"/>
            <p:cNvSpPr/>
            <p:nvPr/>
          </p:nvSpPr>
          <p:spPr>
            <a:xfrm>
              <a:off x="6844664" y="2732521"/>
              <a:ext cx="169677" cy="153839"/>
            </a:xfrm>
            <a:custGeom>
              <a:rect b="b" l="l" r="r" t="t"/>
              <a:pathLst>
                <a:path extrusionOk="0" h="153839" w="169677">
                  <a:moveTo>
                    <a:pt x="66069" y="153788"/>
                  </a:moveTo>
                  <a:lnTo>
                    <a:pt x="-606" y="64920"/>
                  </a:lnTo>
                  <a:lnTo>
                    <a:pt x="62354" y="36345"/>
                  </a:lnTo>
                  <a:lnTo>
                    <a:pt x="135601" y="3579"/>
                  </a:lnTo>
                  <a:lnTo>
                    <a:pt x="142745" y="436"/>
                  </a:lnTo>
                  <a:cubicBezTo>
                    <a:pt x="145622" y="-661"/>
                    <a:pt x="148889" y="134"/>
                    <a:pt x="150937" y="2436"/>
                  </a:cubicBezTo>
                  <a:cubicBezTo>
                    <a:pt x="153413" y="5865"/>
                    <a:pt x="150937" y="11961"/>
                    <a:pt x="144936" y="16724"/>
                  </a:cubicBezTo>
                  <a:cubicBezTo>
                    <a:pt x="148784" y="13101"/>
                    <a:pt x="154290" y="11860"/>
                    <a:pt x="159319" y="13485"/>
                  </a:cubicBezTo>
                  <a:cubicBezTo>
                    <a:pt x="162748" y="15866"/>
                    <a:pt x="160938" y="23010"/>
                    <a:pt x="153699" y="29106"/>
                  </a:cubicBezTo>
                  <a:cubicBezTo>
                    <a:pt x="157271" y="25974"/>
                    <a:pt x="162090" y="24673"/>
                    <a:pt x="166748" y="25582"/>
                  </a:cubicBezTo>
                  <a:cubicBezTo>
                    <a:pt x="169701" y="27011"/>
                    <a:pt x="169987" y="31678"/>
                    <a:pt x="166748" y="36726"/>
                  </a:cubicBezTo>
                  <a:lnTo>
                    <a:pt x="161605" y="42822"/>
                  </a:lnTo>
                  <a:cubicBezTo>
                    <a:pt x="161081" y="43322"/>
                    <a:pt x="160604" y="43863"/>
                    <a:pt x="160176" y="44441"/>
                  </a:cubicBezTo>
                  <a:lnTo>
                    <a:pt x="135316" y="73016"/>
                  </a:lnTo>
                  <a:lnTo>
                    <a:pt x="131315" y="77684"/>
                  </a:lnTo>
                  <a:cubicBezTo>
                    <a:pt x="127315" y="82256"/>
                    <a:pt x="123219" y="87209"/>
                    <a:pt x="119028" y="92066"/>
                  </a:cubicBezTo>
                  <a:lnTo>
                    <a:pt x="114837" y="97019"/>
                  </a:lnTo>
                  <a:lnTo>
                    <a:pt x="112646" y="99401"/>
                  </a:lnTo>
                  <a:lnTo>
                    <a:pt x="67403" y="152169"/>
                  </a:ln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08" name="Google Shape;1108;p17"/>
            <p:cNvSpPr/>
            <p:nvPr/>
          </p:nvSpPr>
          <p:spPr>
            <a:xfrm>
              <a:off x="6842379" y="2728436"/>
              <a:ext cx="162401" cy="106679"/>
            </a:xfrm>
            <a:custGeom>
              <a:rect b="b" l="l" r="r" t="t"/>
              <a:pathLst>
                <a:path extrusionOk="0" h="106679" w="162401">
                  <a:moveTo>
                    <a:pt x="158115" y="0"/>
                  </a:moveTo>
                  <a:lnTo>
                    <a:pt x="162401" y="10668"/>
                  </a:lnTo>
                  <a:lnTo>
                    <a:pt x="14954" y="106680"/>
                  </a:lnTo>
                  <a:lnTo>
                    <a:pt x="0" y="70580"/>
                  </a:lnTo>
                  <a:lnTo>
                    <a:pt x="158115" y="0"/>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09" name="Google Shape;1109;p17"/>
            <p:cNvSpPr/>
            <p:nvPr/>
          </p:nvSpPr>
          <p:spPr>
            <a:xfrm>
              <a:off x="6877526" y="2753010"/>
              <a:ext cx="143160" cy="136588"/>
            </a:xfrm>
            <a:custGeom>
              <a:rect b="b" l="l" r="r" t="t"/>
              <a:pathLst>
                <a:path extrusionOk="0" h="136588" w="143160">
                  <a:moveTo>
                    <a:pt x="143161" y="6667"/>
                  </a:moveTo>
                  <a:lnTo>
                    <a:pt x="134302" y="0"/>
                  </a:lnTo>
                  <a:lnTo>
                    <a:pt x="0" y="113443"/>
                  </a:lnTo>
                  <a:lnTo>
                    <a:pt x="29813" y="136589"/>
                  </a:lnTo>
                  <a:lnTo>
                    <a:pt x="143161" y="6667"/>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10" name="Google Shape;1110;p17"/>
            <p:cNvSpPr/>
            <p:nvPr/>
          </p:nvSpPr>
          <p:spPr>
            <a:xfrm>
              <a:off x="6984396" y="2695575"/>
              <a:ext cx="89344" cy="76295"/>
            </a:xfrm>
            <a:custGeom>
              <a:rect b="b" l="l" r="r" t="t"/>
              <a:pathLst>
                <a:path extrusionOk="0" h="76295" w="89344">
                  <a:moveTo>
                    <a:pt x="23302" y="76244"/>
                  </a:moveTo>
                  <a:cubicBezTo>
                    <a:pt x="26636" y="71196"/>
                    <a:pt x="26445" y="66719"/>
                    <a:pt x="23302" y="65100"/>
                  </a:cubicBezTo>
                  <a:cubicBezTo>
                    <a:pt x="18644" y="64205"/>
                    <a:pt x="13824" y="65506"/>
                    <a:pt x="10253" y="68624"/>
                  </a:cubicBezTo>
                  <a:cubicBezTo>
                    <a:pt x="17587" y="62909"/>
                    <a:pt x="19778" y="55384"/>
                    <a:pt x="15873" y="53003"/>
                  </a:cubicBezTo>
                  <a:cubicBezTo>
                    <a:pt x="10872" y="51394"/>
                    <a:pt x="5405" y="52635"/>
                    <a:pt x="1585" y="56242"/>
                  </a:cubicBezTo>
                  <a:cubicBezTo>
                    <a:pt x="7395" y="51765"/>
                    <a:pt x="10062" y="45383"/>
                    <a:pt x="7586" y="41954"/>
                  </a:cubicBezTo>
                  <a:cubicBezTo>
                    <a:pt x="5528" y="39666"/>
                    <a:pt x="2299" y="38839"/>
                    <a:pt x="-606" y="39859"/>
                  </a:cubicBezTo>
                  <a:lnTo>
                    <a:pt x="88739" y="-51"/>
                  </a:lnTo>
                  <a:close/>
                </a:path>
              </a:pathLst>
            </a:custGeom>
            <a:solidFill>
              <a:srgbClr val="0F0F0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11" name="Google Shape;1111;p17"/>
            <p:cNvSpPr/>
            <p:nvPr/>
          </p:nvSpPr>
          <p:spPr>
            <a:xfrm>
              <a:off x="5223605" y="2791926"/>
              <a:ext cx="1696478" cy="1302585"/>
            </a:xfrm>
            <a:custGeom>
              <a:rect b="b" l="l" r="r" t="t"/>
              <a:pathLst>
                <a:path extrusionOk="0" h="1302585" w="1696478">
                  <a:moveTo>
                    <a:pt x="1681795" y="98289"/>
                  </a:moveTo>
                  <a:lnTo>
                    <a:pt x="1681795" y="98289"/>
                  </a:lnTo>
                  <a:lnTo>
                    <a:pt x="66640" y="1302534"/>
                  </a:lnTo>
                  <a:lnTo>
                    <a:pt x="-606" y="1213285"/>
                  </a:lnTo>
                  <a:lnTo>
                    <a:pt x="1614548" y="9325"/>
                  </a:lnTo>
                  <a:lnTo>
                    <a:pt x="1614548" y="9325"/>
                  </a:lnTo>
                  <a:cubicBezTo>
                    <a:pt x="1615511" y="8339"/>
                    <a:pt x="1616558" y="7447"/>
                    <a:pt x="1617692" y="6658"/>
                  </a:cubicBezTo>
                  <a:cubicBezTo>
                    <a:pt x="1629217" y="-2010"/>
                    <a:pt x="1643599" y="-2295"/>
                    <a:pt x="1649791" y="5896"/>
                  </a:cubicBezTo>
                  <a:cubicBezTo>
                    <a:pt x="1655982" y="14088"/>
                    <a:pt x="1652362" y="24946"/>
                    <a:pt x="1643028" y="33900"/>
                  </a:cubicBezTo>
                  <a:lnTo>
                    <a:pt x="1643028" y="33900"/>
                  </a:lnTo>
                  <a:cubicBezTo>
                    <a:pt x="1651591" y="27287"/>
                    <a:pt x="1663688" y="27852"/>
                    <a:pt x="1671603" y="35233"/>
                  </a:cubicBezTo>
                  <a:cubicBezTo>
                    <a:pt x="1677223" y="42758"/>
                    <a:pt x="1674175" y="54283"/>
                    <a:pt x="1664841" y="63237"/>
                  </a:cubicBezTo>
                  <a:lnTo>
                    <a:pt x="1664841" y="63237"/>
                  </a:lnTo>
                  <a:cubicBezTo>
                    <a:pt x="1675699" y="56760"/>
                    <a:pt x="1688081" y="57141"/>
                    <a:pt x="1693416" y="64570"/>
                  </a:cubicBezTo>
                  <a:cubicBezTo>
                    <a:pt x="1698750" y="72000"/>
                    <a:pt x="1695320" y="86478"/>
                    <a:pt x="1683891" y="95050"/>
                  </a:cubicBezTo>
                  <a:cubicBezTo>
                    <a:pt x="1683281" y="96185"/>
                    <a:pt x="1682576" y="97268"/>
                    <a:pt x="1681795" y="98289"/>
                  </a:cubicBezTo>
                  <a:close/>
                </a:path>
              </a:pathLst>
            </a:custGeom>
            <a:solidFill>
              <a:srgbClr val="FFC2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12" name="Google Shape;1112;p17"/>
            <p:cNvSpPr/>
            <p:nvPr/>
          </p:nvSpPr>
          <p:spPr>
            <a:xfrm>
              <a:off x="5224558" y="2791830"/>
              <a:ext cx="1653540" cy="1241530"/>
            </a:xfrm>
            <a:custGeom>
              <a:rect b="b" l="l" r="r" t="t"/>
              <a:pathLst>
                <a:path extrusionOk="0" h="1241530" w="1653540">
                  <a:moveTo>
                    <a:pt x="1648552" y="28089"/>
                  </a:moveTo>
                  <a:lnTo>
                    <a:pt x="20635" y="1241479"/>
                  </a:lnTo>
                  <a:lnTo>
                    <a:pt x="-606" y="1212904"/>
                  </a:lnTo>
                  <a:lnTo>
                    <a:pt x="1614738" y="9325"/>
                  </a:lnTo>
                  <a:lnTo>
                    <a:pt x="1614738" y="9325"/>
                  </a:lnTo>
                  <a:cubicBezTo>
                    <a:pt x="1615758" y="8362"/>
                    <a:pt x="1616834" y="7471"/>
                    <a:pt x="1617977" y="6658"/>
                  </a:cubicBezTo>
                  <a:cubicBezTo>
                    <a:pt x="1629502" y="-2010"/>
                    <a:pt x="1643885" y="-2295"/>
                    <a:pt x="1650076" y="5896"/>
                  </a:cubicBezTo>
                  <a:cubicBezTo>
                    <a:pt x="1654391" y="12853"/>
                    <a:pt x="1653772" y="21788"/>
                    <a:pt x="1648552" y="28089"/>
                  </a:cubicBezTo>
                  <a:close/>
                </a:path>
              </a:pathLst>
            </a:custGeom>
            <a:solidFill>
              <a:srgbClr val="F8A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13" name="Google Shape;1113;p17"/>
            <p:cNvSpPr/>
            <p:nvPr/>
          </p:nvSpPr>
          <p:spPr>
            <a:xfrm>
              <a:off x="5268277" y="2851392"/>
              <a:ext cx="1654641" cy="1243119"/>
            </a:xfrm>
            <a:custGeom>
              <a:rect b="b" l="l" r="r" t="t"/>
              <a:pathLst>
                <a:path extrusionOk="0" h="1243119" w="1654641">
                  <a:moveTo>
                    <a:pt x="1649886" y="29679"/>
                  </a:moveTo>
                  <a:lnTo>
                    <a:pt x="21968" y="1243069"/>
                  </a:lnTo>
                  <a:lnTo>
                    <a:pt x="-606" y="1213065"/>
                  </a:lnTo>
                  <a:lnTo>
                    <a:pt x="1614644" y="9105"/>
                  </a:lnTo>
                  <a:lnTo>
                    <a:pt x="1614644" y="9105"/>
                  </a:lnTo>
                  <a:cubicBezTo>
                    <a:pt x="1615606" y="8088"/>
                    <a:pt x="1616653" y="7164"/>
                    <a:pt x="1617787" y="6343"/>
                  </a:cubicBezTo>
                  <a:cubicBezTo>
                    <a:pt x="1629312" y="-2230"/>
                    <a:pt x="1644076" y="-2135"/>
                    <a:pt x="1650648" y="6343"/>
                  </a:cubicBezTo>
                  <a:cubicBezTo>
                    <a:pt x="1655430" y="13478"/>
                    <a:pt x="1655125" y="22870"/>
                    <a:pt x="1649886" y="29679"/>
                  </a:cubicBezTo>
                  <a:close/>
                </a:path>
              </a:pathLst>
            </a:custGeom>
            <a:solidFill>
              <a:srgbClr val="FFE76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sp>
        <p:nvSpPr>
          <p:cNvPr id="1114" name="Google Shape;1114;p17"/>
          <p:cNvSpPr/>
          <p:nvPr/>
        </p:nvSpPr>
        <p:spPr>
          <a:xfrm>
            <a:off x="0" y="0"/>
            <a:ext cx="9144000" cy="5143500"/>
          </a:xfrm>
          <a:custGeom>
            <a:rect b="b" l="l" r="r" t="t"/>
            <a:pathLst>
              <a:path extrusionOk="0" h="6858000" w="12192000">
                <a:moveTo>
                  <a:pt x="5107549" y="0"/>
                </a:moveTo>
                <a:lnTo>
                  <a:pt x="12192000" y="0"/>
                </a:lnTo>
                <a:lnTo>
                  <a:pt x="12192000" y="6858000"/>
                </a:lnTo>
                <a:lnTo>
                  <a:pt x="0" y="6858000"/>
                </a:lnTo>
                <a:lnTo>
                  <a:pt x="0" y="5077506"/>
                </a:lnTo>
                <a:lnTo>
                  <a:pt x="100008" y="5186763"/>
                </a:lnTo>
                <a:cubicBezTo>
                  <a:pt x="257361" y="5346783"/>
                  <a:pt x="438574" y="5488920"/>
                  <a:pt x="615834" y="5625937"/>
                </a:cubicBezTo>
                <a:cubicBezTo>
                  <a:pt x="776712" y="5749762"/>
                  <a:pt x="988738" y="5880445"/>
                  <a:pt x="1168284" y="5785671"/>
                </a:cubicBezTo>
                <a:cubicBezTo>
                  <a:pt x="1275631" y="5728521"/>
                  <a:pt x="1316779" y="5595171"/>
                  <a:pt x="1292109" y="5477633"/>
                </a:cubicBezTo>
                <a:cubicBezTo>
                  <a:pt x="1428793" y="5178138"/>
                  <a:pt x="1652764" y="4926907"/>
                  <a:pt x="1934666" y="4756876"/>
                </a:cubicBezTo>
                <a:cubicBezTo>
                  <a:pt x="2103068" y="4656197"/>
                  <a:pt x="2289663" y="4586188"/>
                  <a:pt x="2449016" y="4471888"/>
                </a:cubicBezTo>
                <a:cubicBezTo>
                  <a:pt x="2608369" y="4357588"/>
                  <a:pt x="2743148" y="4182137"/>
                  <a:pt x="2737528" y="3986113"/>
                </a:cubicBezTo>
                <a:cubicBezTo>
                  <a:pt x="2724384" y="3527199"/>
                  <a:pt x="2013628" y="3336032"/>
                  <a:pt x="1992959" y="2877308"/>
                </a:cubicBezTo>
                <a:cubicBezTo>
                  <a:pt x="1982100" y="2632801"/>
                  <a:pt x="2186602" y="2427823"/>
                  <a:pt x="2407868" y="2323048"/>
                </a:cubicBezTo>
                <a:cubicBezTo>
                  <a:pt x="2629134" y="2218273"/>
                  <a:pt x="2877165" y="2180173"/>
                  <a:pt x="3098145" y="2074636"/>
                </a:cubicBezTo>
                <a:cubicBezTo>
                  <a:pt x="3319125" y="1969099"/>
                  <a:pt x="3522579" y="1762787"/>
                  <a:pt x="3509625" y="1518376"/>
                </a:cubicBezTo>
                <a:cubicBezTo>
                  <a:pt x="3496671" y="1273964"/>
                  <a:pt x="3271500" y="1065272"/>
                  <a:pt x="3301313" y="821908"/>
                </a:cubicBezTo>
                <a:cubicBezTo>
                  <a:pt x="3327126" y="608548"/>
                  <a:pt x="3543724" y="466149"/>
                  <a:pt x="3754703" y="424811"/>
                </a:cubicBezTo>
                <a:cubicBezTo>
                  <a:pt x="3965682" y="383472"/>
                  <a:pt x="4184662" y="412428"/>
                  <a:pt x="4397736" y="383853"/>
                </a:cubicBezTo>
                <a:cubicBezTo>
                  <a:pt x="4606334" y="355671"/>
                  <a:pt x="4801805" y="265580"/>
                  <a:pt x="4965469" y="134388"/>
                </a:cubicBezTo>
                <a:close/>
              </a:path>
            </a:pathLst>
          </a:custGeom>
          <a:solidFill>
            <a:schemeClr val="dk1"/>
          </a:solidFill>
          <a:ln>
            <a:noFill/>
          </a:ln>
          <a:effectLst>
            <a:outerShdw blurRad="127000" rotWithShape="0" dir="16200000" dist="1270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Arial"/>
              <a:ea typeface="Arial"/>
              <a:cs typeface="Arial"/>
              <a:sym typeface="Arial"/>
            </a:endParaRPr>
          </a:p>
        </p:txBody>
      </p:sp>
      <p:sp>
        <p:nvSpPr>
          <p:cNvPr id="1115" name="Google Shape;1115;p17"/>
          <p:cNvSpPr/>
          <p:nvPr/>
        </p:nvSpPr>
        <p:spPr>
          <a:xfrm>
            <a:off x="6581875" y="1053759"/>
            <a:ext cx="2352300" cy="3865200"/>
          </a:xfrm>
          <a:prstGeom prst="rect">
            <a:avLst/>
          </a:prstGeom>
          <a:solidFill>
            <a:srgbClr val="EEEEEE"/>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16" name="Google Shape;1116;p17"/>
          <p:cNvSpPr/>
          <p:nvPr/>
        </p:nvSpPr>
        <p:spPr>
          <a:xfrm>
            <a:off x="6581875" y="1053759"/>
            <a:ext cx="2352300" cy="3865200"/>
          </a:xfrm>
          <a:prstGeom prst="frame">
            <a:avLst>
              <a:gd fmla="val 7678" name="adj1"/>
            </a:avLst>
          </a:prstGeom>
          <a:solidFill>
            <a:schemeClr val="accent1"/>
          </a:solidFill>
          <a:ln>
            <a:noFill/>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17" name="Google Shape;1117;p17"/>
          <p:cNvSpPr/>
          <p:nvPr/>
        </p:nvSpPr>
        <p:spPr>
          <a:xfrm>
            <a:off x="1153350" y="1053769"/>
            <a:ext cx="2422500" cy="3865200"/>
          </a:xfrm>
          <a:prstGeom prst="rect">
            <a:avLst/>
          </a:prstGeom>
          <a:solidFill>
            <a:srgbClr val="EEEEEE"/>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18" name="Google Shape;1118;p17"/>
          <p:cNvSpPr/>
          <p:nvPr/>
        </p:nvSpPr>
        <p:spPr>
          <a:xfrm>
            <a:off x="1153433" y="1053769"/>
            <a:ext cx="2422500" cy="3865200"/>
          </a:xfrm>
          <a:prstGeom prst="frame">
            <a:avLst>
              <a:gd fmla="val 6502" name="adj1"/>
            </a:avLst>
          </a:prstGeom>
          <a:solidFill>
            <a:schemeClr val="accent1"/>
          </a:solidFill>
          <a:ln>
            <a:noFill/>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19" name="Google Shape;1119;p17"/>
          <p:cNvSpPr/>
          <p:nvPr/>
        </p:nvSpPr>
        <p:spPr>
          <a:xfrm>
            <a:off x="3737767" y="1053750"/>
            <a:ext cx="2682300" cy="1861800"/>
          </a:xfrm>
          <a:prstGeom prst="rect">
            <a:avLst/>
          </a:prstGeom>
          <a:solidFill>
            <a:srgbClr val="EEEEEE"/>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20" name="Google Shape;1120;p17"/>
          <p:cNvSpPr/>
          <p:nvPr/>
        </p:nvSpPr>
        <p:spPr>
          <a:xfrm>
            <a:off x="3737767" y="3057393"/>
            <a:ext cx="2682300" cy="1861800"/>
          </a:xfrm>
          <a:prstGeom prst="rect">
            <a:avLst/>
          </a:prstGeom>
          <a:solidFill>
            <a:srgbClr val="EEEEEE"/>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21" name="Google Shape;1121;p17"/>
          <p:cNvSpPr/>
          <p:nvPr/>
        </p:nvSpPr>
        <p:spPr>
          <a:xfrm>
            <a:off x="3737767" y="1053759"/>
            <a:ext cx="2682300" cy="1861800"/>
          </a:xfrm>
          <a:prstGeom prst="frame">
            <a:avLst>
              <a:gd fmla="val 8314" name="adj1"/>
            </a:avLst>
          </a:prstGeom>
          <a:solidFill>
            <a:schemeClr val="accent2"/>
          </a:solidFill>
          <a:ln>
            <a:noFill/>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22" name="Google Shape;1122;p17"/>
          <p:cNvSpPr/>
          <p:nvPr/>
        </p:nvSpPr>
        <p:spPr>
          <a:xfrm>
            <a:off x="3737767" y="3057398"/>
            <a:ext cx="2682300" cy="1861800"/>
          </a:xfrm>
          <a:prstGeom prst="frame">
            <a:avLst>
              <a:gd fmla="val 8314" name="adj1"/>
            </a:avLst>
          </a:prstGeom>
          <a:solidFill>
            <a:schemeClr val="accent2"/>
          </a:solidFill>
          <a:ln>
            <a:noFill/>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nvGrpSpPr>
          <p:cNvPr id="1123" name="Google Shape;1123;p17"/>
          <p:cNvGrpSpPr/>
          <p:nvPr/>
        </p:nvGrpSpPr>
        <p:grpSpPr>
          <a:xfrm>
            <a:off x="730081" y="2915382"/>
            <a:ext cx="276656" cy="684094"/>
            <a:chOff x="5662611" y="2352674"/>
            <a:chExt cx="869442" cy="2149888"/>
          </a:xfrm>
        </p:grpSpPr>
        <p:sp>
          <p:nvSpPr>
            <p:cNvPr id="1124" name="Google Shape;1124;p17"/>
            <p:cNvSpPr/>
            <p:nvPr/>
          </p:nvSpPr>
          <p:spPr>
            <a:xfrm>
              <a:off x="6372986" y="2425677"/>
              <a:ext cx="154972" cy="183600"/>
            </a:xfrm>
            <a:custGeom>
              <a:rect b="b" l="l" r="r" t="t"/>
              <a:pathLst>
                <a:path extrusionOk="0" h="183600" w="154972">
                  <a:moveTo>
                    <a:pt x="145501" y="183561"/>
                  </a:moveTo>
                  <a:lnTo>
                    <a:pt x="-518" y="128793"/>
                  </a:lnTo>
                  <a:lnTo>
                    <a:pt x="42821" y="73357"/>
                  </a:lnTo>
                  <a:lnTo>
                    <a:pt x="93399" y="8587"/>
                  </a:lnTo>
                  <a:lnTo>
                    <a:pt x="98256" y="2396"/>
                  </a:lnTo>
                  <a:cubicBezTo>
                    <a:pt x="101152" y="6"/>
                    <a:pt x="105105" y="-682"/>
                    <a:pt x="108639" y="586"/>
                  </a:cubicBezTo>
                  <a:cubicBezTo>
                    <a:pt x="114582" y="3718"/>
                    <a:pt x="117087" y="10924"/>
                    <a:pt x="114354" y="17064"/>
                  </a:cubicBezTo>
                  <a:cubicBezTo>
                    <a:pt x="116002" y="11518"/>
                    <a:pt x="121050" y="7671"/>
                    <a:pt x="126831" y="7539"/>
                  </a:cubicBezTo>
                  <a:cubicBezTo>
                    <a:pt x="132547" y="8206"/>
                    <a:pt x="136928" y="16302"/>
                    <a:pt x="133975" y="25065"/>
                  </a:cubicBezTo>
                  <a:cubicBezTo>
                    <a:pt x="135566" y="20098"/>
                    <a:pt x="139786" y="16427"/>
                    <a:pt x="144929" y="15540"/>
                  </a:cubicBezTo>
                  <a:cubicBezTo>
                    <a:pt x="150387" y="16172"/>
                    <a:pt x="154492" y="20812"/>
                    <a:pt x="154454" y="26304"/>
                  </a:cubicBezTo>
                  <a:lnTo>
                    <a:pt x="154454" y="34495"/>
                  </a:lnTo>
                  <a:cubicBezTo>
                    <a:pt x="154454" y="35067"/>
                    <a:pt x="154454" y="35829"/>
                    <a:pt x="154454" y="36686"/>
                  </a:cubicBezTo>
                  <a:lnTo>
                    <a:pt x="152264" y="75643"/>
                  </a:lnTo>
                  <a:lnTo>
                    <a:pt x="152264" y="81834"/>
                  </a:lnTo>
                  <a:cubicBezTo>
                    <a:pt x="152264" y="88121"/>
                    <a:pt x="151597" y="94693"/>
                    <a:pt x="151215" y="100884"/>
                  </a:cubicBezTo>
                  <a:lnTo>
                    <a:pt x="151215" y="107552"/>
                  </a:lnTo>
                  <a:cubicBezTo>
                    <a:pt x="151215" y="108695"/>
                    <a:pt x="151215" y="109743"/>
                    <a:pt x="151215" y="110886"/>
                  </a:cubicBezTo>
                  <a:lnTo>
                    <a:pt x="145596" y="182799"/>
                  </a:lnTo>
                  <a:cubicBezTo>
                    <a:pt x="145596" y="182799"/>
                    <a:pt x="145501" y="183276"/>
                    <a:pt x="145501" y="183561"/>
                  </a:cubicBez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25" name="Google Shape;1125;p17"/>
            <p:cNvSpPr/>
            <p:nvPr/>
          </p:nvSpPr>
          <p:spPr>
            <a:xfrm>
              <a:off x="6372224" y="2417445"/>
              <a:ext cx="122491" cy="167259"/>
            </a:xfrm>
            <a:custGeom>
              <a:rect b="b" l="l" r="r" t="t"/>
              <a:pathLst>
                <a:path extrusionOk="0" h="167259" w="122491">
                  <a:moveTo>
                    <a:pt x="108966" y="0"/>
                  </a:moveTo>
                  <a:lnTo>
                    <a:pt x="122492" y="8287"/>
                  </a:lnTo>
                  <a:lnTo>
                    <a:pt x="46292" y="167259"/>
                  </a:lnTo>
                  <a:lnTo>
                    <a:pt x="0" y="139351"/>
                  </a:lnTo>
                  <a:lnTo>
                    <a:pt x="108966" y="0"/>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26" name="Google Shape;1126;p17"/>
            <p:cNvSpPr/>
            <p:nvPr/>
          </p:nvSpPr>
          <p:spPr>
            <a:xfrm>
              <a:off x="6466331" y="2435828"/>
              <a:ext cx="62674" cy="178403"/>
            </a:xfrm>
            <a:custGeom>
              <a:rect b="b" l="l" r="r" t="t"/>
              <a:pathLst>
                <a:path extrusionOk="0" h="178403" w="62674">
                  <a:moveTo>
                    <a:pt x="62675" y="2477"/>
                  </a:moveTo>
                  <a:lnTo>
                    <a:pt x="47625" y="0"/>
                  </a:lnTo>
                  <a:lnTo>
                    <a:pt x="0" y="169736"/>
                  </a:lnTo>
                  <a:lnTo>
                    <a:pt x="51149" y="178403"/>
                  </a:lnTo>
                  <a:lnTo>
                    <a:pt x="62675" y="2477"/>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27" name="Google Shape;1127;p17"/>
            <p:cNvSpPr/>
            <p:nvPr/>
          </p:nvSpPr>
          <p:spPr>
            <a:xfrm>
              <a:off x="6469855" y="2352674"/>
              <a:ext cx="62198" cy="103441"/>
            </a:xfrm>
            <a:custGeom>
              <a:rect b="b" l="l" r="r" t="t"/>
              <a:pathLst>
                <a:path extrusionOk="0" h="103441" w="62198">
                  <a:moveTo>
                    <a:pt x="55680" y="103402"/>
                  </a:moveTo>
                  <a:cubicBezTo>
                    <a:pt x="55718" y="97889"/>
                    <a:pt x="51622" y="93221"/>
                    <a:pt x="46155" y="92544"/>
                  </a:cubicBezTo>
                  <a:cubicBezTo>
                    <a:pt x="41021" y="93401"/>
                    <a:pt x="36811" y="97091"/>
                    <a:pt x="35296" y="102069"/>
                  </a:cubicBezTo>
                  <a:cubicBezTo>
                    <a:pt x="38154" y="93306"/>
                    <a:pt x="33868" y="85210"/>
                    <a:pt x="28057" y="84543"/>
                  </a:cubicBezTo>
                  <a:cubicBezTo>
                    <a:pt x="22276" y="84674"/>
                    <a:pt x="17228" y="88521"/>
                    <a:pt x="15580" y="94068"/>
                  </a:cubicBezTo>
                  <a:cubicBezTo>
                    <a:pt x="18323" y="87952"/>
                    <a:pt x="15866" y="80754"/>
                    <a:pt x="9960" y="77590"/>
                  </a:cubicBezTo>
                  <a:cubicBezTo>
                    <a:pt x="6388" y="76325"/>
                    <a:pt x="2416" y="77010"/>
                    <a:pt x="-518" y="79399"/>
                  </a:cubicBezTo>
                  <a:lnTo>
                    <a:pt x="61681" y="-39"/>
                  </a:lnTo>
                  <a:close/>
                </a:path>
              </a:pathLst>
            </a:custGeom>
            <a:solidFill>
              <a:srgbClr val="CB31D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28" name="Google Shape;1128;p17"/>
            <p:cNvSpPr/>
            <p:nvPr/>
          </p:nvSpPr>
          <p:spPr>
            <a:xfrm>
              <a:off x="5662611" y="2540273"/>
              <a:ext cx="857868" cy="1962289"/>
            </a:xfrm>
            <a:custGeom>
              <a:rect b="b" l="l" r="r" t="t"/>
              <a:pathLst>
                <a:path extrusionOk="0" h="1962289" w="857868">
                  <a:moveTo>
                    <a:pt x="853494" y="75157"/>
                  </a:moveTo>
                  <a:lnTo>
                    <a:pt x="853494" y="75157"/>
                  </a:lnTo>
                  <a:lnTo>
                    <a:pt x="145977" y="1962250"/>
                  </a:lnTo>
                  <a:lnTo>
                    <a:pt x="-518" y="1907291"/>
                  </a:lnTo>
                  <a:lnTo>
                    <a:pt x="707000" y="20579"/>
                  </a:lnTo>
                  <a:lnTo>
                    <a:pt x="707000" y="20579"/>
                  </a:lnTo>
                  <a:cubicBezTo>
                    <a:pt x="707200" y="19211"/>
                    <a:pt x="707552" y="17870"/>
                    <a:pt x="708047" y="16578"/>
                  </a:cubicBezTo>
                  <a:cubicBezTo>
                    <a:pt x="713286" y="3151"/>
                    <a:pt x="728422" y="-3486"/>
                    <a:pt x="741852" y="1753"/>
                  </a:cubicBezTo>
                  <a:cubicBezTo>
                    <a:pt x="753634" y="6353"/>
                    <a:pt x="760425" y="18742"/>
                    <a:pt x="757958" y="31151"/>
                  </a:cubicBezTo>
                  <a:lnTo>
                    <a:pt x="758625" y="31151"/>
                  </a:lnTo>
                  <a:cubicBezTo>
                    <a:pt x="763597" y="17658"/>
                    <a:pt x="778561" y="10750"/>
                    <a:pt x="792058" y="15721"/>
                  </a:cubicBezTo>
                  <a:cubicBezTo>
                    <a:pt x="805555" y="20692"/>
                    <a:pt x="812461" y="35661"/>
                    <a:pt x="807488" y="49154"/>
                  </a:cubicBezTo>
                  <a:lnTo>
                    <a:pt x="808060" y="49154"/>
                  </a:lnTo>
                  <a:cubicBezTo>
                    <a:pt x="814413" y="37758"/>
                    <a:pt x="828272" y="32894"/>
                    <a:pt x="840350" y="37819"/>
                  </a:cubicBezTo>
                  <a:cubicBezTo>
                    <a:pt x="853856" y="42845"/>
                    <a:pt x="860733" y="57872"/>
                    <a:pt x="855704" y="71380"/>
                  </a:cubicBezTo>
                  <a:cubicBezTo>
                    <a:pt x="855704" y="71401"/>
                    <a:pt x="855695" y="71422"/>
                    <a:pt x="855685" y="71442"/>
                  </a:cubicBezTo>
                  <a:cubicBezTo>
                    <a:pt x="855075" y="72748"/>
                    <a:pt x="854342" y="73992"/>
                    <a:pt x="853494" y="75157"/>
                  </a:cubicBezTo>
                  <a:close/>
                </a:path>
              </a:pathLst>
            </a:custGeom>
            <a:solidFill>
              <a:srgbClr val="DE47EA"/>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29" name="Google Shape;1129;p17"/>
            <p:cNvSpPr/>
            <p:nvPr/>
          </p:nvSpPr>
          <p:spPr>
            <a:xfrm>
              <a:off x="5662802" y="2539968"/>
              <a:ext cx="759714" cy="1925065"/>
            </a:xfrm>
            <a:custGeom>
              <a:rect b="b" l="l" r="r" t="t"/>
              <a:pathLst>
                <a:path extrusionOk="0" h="1925065" w="759714">
                  <a:moveTo>
                    <a:pt x="759196" y="23360"/>
                  </a:moveTo>
                  <a:lnTo>
                    <a:pt x="45774" y="1925026"/>
                  </a:lnTo>
                  <a:lnTo>
                    <a:pt x="-518" y="1907691"/>
                  </a:lnTo>
                  <a:lnTo>
                    <a:pt x="707380" y="20883"/>
                  </a:lnTo>
                  <a:lnTo>
                    <a:pt x="707380" y="20883"/>
                  </a:lnTo>
                  <a:cubicBezTo>
                    <a:pt x="707600" y="19518"/>
                    <a:pt x="707943" y="18178"/>
                    <a:pt x="708428" y="16883"/>
                  </a:cubicBezTo>
                  <a:cubicBezTo>
                    <a:pt x="713496" y="3391"/>
                    <a:pt x="728545" y="-3435"/>
                    <a:pt x="742042" y="1637"/>
                  </a:cubicBezTo>
                  <a:cubicBezTo>
                    <a:pt x="751300" y="5116"/>
                    <a:pt x="757787" y="13526"/>
                    <a:pt x="758816" y="23360"/>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30" name="Google Shape;1130;p17"/>
            <p:cNvSpPr/>
            <p:nvPr/>
          </p:nvSpPr>
          <p:spPr>
            <a:xfrm>
              <a:off x="5759862" y="2576409"/>
              <a:ext cx="762666" cy="1926153"/>
            </a:xfrm>
            <a:custGeom>
              <a:rect b="b" l="l" r="r" t="t"/>
              <a:pathLst>
                <a:path extrusionOk="0" h="1926153" w="762666">
                  <a:moveTo>
                    <a:pt x="762149" y="24448"/>
                  </a:moveTo>
                  <a:lnTo>
                    <a:pt x="48726" y="1926115"/>
                  </a:lnTo>
                  <a:lnTo>
                    <a:pt x="-518" y="1907636"/>
                  </a:lnTo>
                  <a:lnTo>
                    <a:pt x="707285" y="20733"/>
                  </a:lnTo>
                  <a:lnTo>
                    <a:pt x="707285" y="20733"/>
                  </a:lnTo>
                  <a:cubicBezTo>
                    <a:pt x="707485" y="19355"/>
                    <a:pt x="707876" y="18010"/>
                    <a:pt x="708428" y="16733"/>
                  </a:cubicBezTo>
                  <a:cubicBezTo>
                    <a:pt x="714057" y="2950"/>
                    <a:pt x="729793" y="-3659"/>
                    <a:pt x="743575" y="1968"/>
                  </a:cubicBezTo>
                  <a:cubicBezTo>
                    <a:pt x="743575" y="1969"/>
                    <a:pt x="743575" y="1969"/>
                    <a:pt x="743575" y="1969"/>
                  </a:cubicBezTo>
                  <a:cubicBezTo>
                    <a:pt x="753510" y="5356"/>
                    <a:pt x="760702" y="14050"/>
                    <a:pt x="762149" y="24448"/>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131" name="Google Shape;1131;p17"/>
          <p:cNvGrpSpPr/>
          <p:nvPr/>
        </p:nvGrpSpPr>
        <p:grpSpPr>
          <a:xfrm>
            <a:off x="589851" y="3131363"/>
            <a:ext cx="518124" cy="536764"/>
            <a:chOff x="5281612" y="2586132"/>
            <a:chExt cx="1628298" cy="1686877"/>
          </a:xfrm>
        </p:grpSpPr>
        <p:sp>
          <p:nvSpPr>
            <p:cNvPr id="1132" name="Google Shape;1132;p17"/>
            <p:cNvSpPr/>
            <p:nvPr/>
          </p:nvSpPr>
          <p:spPr>
            <a:xfrm>
              <a:off x="6684549" y="2631083"/>
              <a:ext cx="183883" cy="185458"/>
            </a:xfrm>
            <a:custGeom>
              <a:rect b="b" l="l" r="r" t="t"/>
              <a:pathLst>
                <a:path extrusionOk="0" h="185458" w="183883">
                  <a:moveTo>
                    <a:pt x="111814" y="185351"/>
                  </a:moveTo>
                  <a:lnTo>
                    <a:pt x="-486" y="77242"/>
                  </a:lnTo>
                  <a:lnTo>
                    <a:pt x="61332" y="43523"/>
                  </a:lnTo>
                  <a:lnTo>
                    <a:pt x="133341" y="4090"/>
                  </a:lnTo>
                  <a:lnTo>
                    <a:pt x="140294" y="280"/>
                  </a:lnTo>
                  <a:cubicBezTo>
                    <a:pt x="143923" y="-711"/>
                    <a:pt x="147800" y="223"/>
                    <a:pt x="150581" y="2756"/>
                  </a:cubicBezTo>
                  <a:cubicBezTo>
                    <a:pt x="154763" y="8024"/>
                    <a:pt x="154181" y="15615"/>
                    <a:pt x="149247" y="20187"/>
                  </a:cubicBezTo>
                  <a:cubicBezTo>
                    <a:pt x="152971" y="15691"/>
                    <a:pt x="159163" y="14110"/>
                    <a:pt x="164582" y="16282"/>
                  </a:cubicBezTo>
                  <a:cubicBezTo>
                    <a:pt x="169840" y="20892"/>
                    <a:pt x="170365" y="28903"/>
                    <a:pt x="165754" y="34160"/>
                  </a:cubicBezTo>
                  <a:cubicBezTo>
                    <a:pt x="165392" y="34579"/>
                    <a:pt x="165001" y="34970"/>
                    <a:pt x="164582" y="35332"/>
                  </a:cubicBezTo>
                  <a:cubicBezTo>
                    <a:pt x="168021" y="31484"/>
                    <a:pt x="173288" y="29836"/>
                    <a:pt x="178298" y="31046"/>
                  </a:cubicBezTo>
                  <a:cubicBezTo>
                    <a:pt x="182861" y="33932"/>
                    <a:pt x="184642" y="39713"/>
                    <a:pt x="182489" y="44666"/>
                  </a:cubicBezTo>
                  <a:lnTo>
                    <a:pt x="178870" y="51905"/>
                  </a:lnTo>
                  <a:lnTo>
                    <a:pt x="177822" y="53906"/>
                  </a:lnTo>
                  <a:lnTo>
                    <a:pt x="160391" y="88862"/>
                  </a:lnTo>
                  <a:lnTo>
                    <a:pt x="157629" y="94387"/>
                  </a:lnTo>
                  <a:cubicBezTo>
                    <a:pt x="154772" y="100007"/>
                    <a:pt x="151914" y="105817"/>
                    <a:pt x="148962" y="111818"/>
                  </a:cubicBezTo>
                  <a:lnTo>
                    <a:pt x="146009" y="117723"/>
                  </a:lnTo>
                  <a:cubicBezTo>
                    <a:pt x="146009" y="118771"/>
                    <a:pt x="145056" y="119723"/>
                    <a:pt x="144485" y="120771"/>
                  </a:cubicBezTo>
                  <a:lnTo>
                    <a:pt x="112766" y="184398"/>
                  </a:ln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33" name="Google Shape;1133;p17"/>
            <p:cNvSpPr/>
            <p:nvPr/>
          </p:nvSpPr>
          <p:spPr>
            <a:xfrm>
              <a:off x="6682929" y="2625470"/>
              <a:ext cx="164401" cy="128587"/>
            </a:xfrm>
            <a:custGeom>
              <a:rect b="b" l="l" r="r" t="t"/>
              <a:pathLst>
                <a:path extrusionOk="0" h="128587" w="164401">
                  <a:moveTo>
                    <a:pt x="155353" y="0"/>
                  </a:moveTo>
                  <a:lnTo>
                    <a:pt x="164402" y="12954"/>
                  </a:lnTo>
                  <a:lnTo>
                    <a:pt x="31433" y="128587"/>
                  </a:lnTo>
                  <a:lnTo>
                    <a:pt x="0" y="84677"/>
                  </a:lnTo>
                  <a:lnTo>
                    <a:pt x="155353" y="0"/>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34" name="Google Shape;1134;p17"/>
            <p:cNvSpPr/>
            <p:nvPr/>
          </p:nvSpPr>
          <p:spPr>
            <a:xfrm>
              <a:off x="6749986" y="2655379"/>
              <a:ext cx="123920" cy="165163"/>
            </a:xfrm>
            <a:custGeom>
              <a:rect b="b" l="l" r="r" t="t"/>
              <a:pathLst>
                <a:path extrusionOk="0" h="165163" w="123920">
                  <a:moveTo>
                    <a:pt x="123920" y="8192"/>
                  </a:moveTo>
                  <a:lnTo>
                    <a:pt x="110966" y="0"/>
                  </a:lnTo>
                  <a:lnTo>
                    <a:pt x="0" y="136779"/>
                  </a:lnTo>
                  <a:lnTo>
                    <a:pt x="43529" y="165164"/>
                  </a:lnTo>
                  <a:lnTo>
                    <a:pt x="123920" y="8192"/>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35" name="Google Shape;1135;p17"/>
            <p:cNvSpPr/>
            <p:nvPr/>
          </p:nvSpPr>
          <p:spPr>
            <a:xfrm>
              <a:off x="6822090" y="2586132"/>
              <a:ext cx="87820" cy="91916"/>
            </a:xfrm>
            <a:custGeom>
              <a:rect b="b" l="l" r="r" t="t"/>
              <a:pathLst>
                <a:path extrusionOk="0" h="91916" w="87820">
                  <a:moveTo>
                    <a:pt x="41710" y="91808"/>
                  </a:moveTo>
                  <a:cubicBezTo>
                    <a:pt x="43939" y="86893"/>
                    <a:pt x="42139" y="81083"/>
                    <a:pt x="37519" y="78282"/>
                  </a:cubicBezTo>
                  <a:cubicBezTo>
                    <a:pt x="32528" y="77006"/>
                    <a:pt x="27232" y="78625"/>
                    <a:pt x="23803" y="82473"/>
                  </a:cubicBezTo>
                  <a:cubicBezTo>
                    <a:pt x="29061" y="77863"/>
                    <a:pt x="29585" y="69853"/>
                    <a:pt x="24975" y="64595"/>
                  </a:cubicBezTo>
                  <a:cubicBezTo>
                    <a:pt x="24613" y="64176"/>
                    <a:pt x="24222" y="63785"/>
                    <a:pt x="23803" y="63423"/>
                  </a:cubicBezTo>
                  <a:cubicBezTo>
                    <a:pt x="18412" y="61271"/>
                    <a:pt x="12249" y="62852"/>
                    <a:pt x="8563" y="67329"/>
                  </a:cubicBezTo>
                  <a:cubicBezTo>
                    <a:pt x="13497" y="62785"/>
                    <a:pt x="14040" y="55184"/>
                    <a:pt x="9801" y="49993"/>
                  </a:cubicBezTo>
                  <a:cubicBezTo>
                    <a:pt x="7067" y="47374"/>
                    <a:pt x="3143" y="46421"/>
                    <a:pt x="-486" y="47517"/>
                  </a:cubicBezTo>
                  <a:lnTo>
                    <a:pt x="87335" y="-108"/>
                  </a:lnTo>
                  <a:close/>
                </a:path>
              </a:pathLst>
            </a:custGeom>
            <a:solidFill>
              <a:srgbClr val="3D26D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36" name="Google Shape;1136;p17"/>
            <p:cNvSpPr/>
            <p:nvPr/>
          </p:nvSpPr>
          <p:spPr>
            <a:xfrm>
              <a:off x="5281612" y="2701874"/>
              <a:ext cx="1520627" cy="1571135"/>
            </a:xfrm>
            <a:custGeom>
              <a:rect b="b" l="l" r="r" t="t"/>
              <a:pathLst>
                <a:path extrusionOk="0" h="1571135" w="1520627">
                  <a:moveTo>
                    <a:pt x="1510084" y="118941"/>
                  </a:moveTo>
                  <a:lnTo>
                    <a:pt x="1510084" y="118941"/>
                  </a:lnTo>
                  <a:lnTo>
                    <a:pt x="112195" y="1571027"/>
                  </a:lnTo>
                  <a:lnTo>
                    <a:pt x="-486" y="1462442"/>
                  </a:lnTo>
                  <a:lnTo>
                    <a:pt x="1397689" y="11023"/>
                  </a:lnTo>
                  <a:lnTo>
                    <a:pt x="1397689" y="11023"/>
                  </a:lnTo>
                  <a:cubicBezTo>
                    <a:pt x="1398432" y="9832"/>
                    <a:pt x="1399289" y="8708"/>
                    <a:pt x="1400261" y="7689"/>
                  </a:cubicBezTo>
                  <a:cubicBezTo>
                    <a:pt x="1410367" y="-2589"/>
                    <a:pt x="1426893" y="-2722"/>
                    <a:pt x="1437170" y="7384"/>
                  </a:cubicBezTo>
                  <a:cubicBezTo>
                    <a:pt x="1446247" y="16309"/>
                    <a:pt x="1447553" y="30492"/>
                    <a:pt x="1440266" y="40931"/>
                  </a:cubicBezTo>
                  <a:lnTo>
                    <a:pt x="1440266" y="40931"/>
                  </a:lnTo>
                  <a:cubicBezTo>
                    <a:pt x="1451620" y="32130"/>
                    <a:pt x="1467946" y="34206"/>
                    <a:pt x="1476747" y="45551"/>
                  </a:cubicBezTo>
                  <a:cubicBezTo>
                    <a:pt x="1483795" y="54647"/>
                    <a:pt x="1484034" y="67296"/>
                    <a:pt x="1477318" y="76650"/>
                  </a:cubicBezTo>
                  <a:lnTo>
                    <a:pt x="1477794" y="77126"/>
                  </a:lnTo>
                  <a:cubicBezTo>
                    <a:pt x="1488968" y="68096"/>
                    <a:pt x="1505341" y="69839"/>
                    <a:pt x="1514361" y="81012"/>
                  </a:cubicBezTo>
                  <a:cubicBezTo>
                    <a:pt x="1522743" y="91375"/>
                    <a:pt x="1521924" y="106406"/>
                    <a:pt x="1512465" y="115798"/>
                  </a:cubicBezTo>
                  <a:cubicBezTo>
                    <a:pt x="1511799" y="116931"/>
                    <a:pt x="1510999" y="117988"/>
                    <a:pt x="1510084" y="118941"/>
                  </a:cubicBezTo>
                  <a:close/>
                </a:path>
              </a:pathLst>
            </a:custGeom>
            <a:solidFill>
              <a:srgbClr val="6449E8"/>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37" name="Google Shape;1137;p17"/>
            <p:cNvSpPr/>
            <p:nvPr/>
          </p:nvSpPr>
          <p:spPr>
            <a:xfrm>
              <a:off x="5281802" y="2701938"/>
              <a:ext cx="1445571" cy="1496966"/>
            </a:xfrm>
            <a:custGeom>
              <a:rect b="b" l="l" r="r" t="t"/>
              <a:pathLst>
                <a:path extrusionOk="0" h="1496966" w="1445571">
                  <a:moveTo>
                    <a:pt x="1444171" y="34104"/>
                  </a:moveTo>
                  <a:lnTo>
                    <a:pt x="35043" y="1496858"/>
                  </a:lnTo>
                  <a:lnTo>
                    <a:pt x="-486" y="1462568"/>
                  </a:lnTo>
                  <a:lnTo>
                    <a:pt x="1397689" y="11148"/>
                  </a:lnTo>
                  <a:lnTo>
                    <a:pt x="1397689" y="11148"/>
                  </a:lnTo>
                  <a:cubicBezTo>
                    <a:pt x="1398432" y="9958"/>
                    <a:pt x="1399290" y="8834"/>
                    <a:pt x="1400261" y="7815"/>
                  </a:cubicBezTo>
                  <a:cubicBezTo>
                    <a:pt x="1410301" y="-2530"/>
                    <a:pt x="1426826" y="-2777"/>
                    <a:pt x="1437170" y="7262"/>
                  </a:cubicBezTo>
                  <a:cubicBezTo>
                    <a:pt x="1444247" y="14139"/>
                    <a:pt x="1446838" y="24407"/>
                    <a:pt x="1443886" y="33818"/>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38" name="Google Shape;1138;p17"/>
            <p:cNvSpPr/>
            <p:nvPr/>
          </p:nvSpPr>
          <p:spPr>
            <a:xfrm>
              <a:off x="5356192" y="2774086"/>
              <a:ext cx="1448237" cy="1498923"/>
            </a:xfrm>
            <a:custGeom>
              <a:rect b="b" l="l" r="r" t="t"/>
              <a:pathLst>
                <a:path extrusionOk="0" h="1498923" w="1448237">
                  <a:moveTo>
                    <a:pt x="1446743" y="36061"/>
                  </a:moveTo>
                  <a:lnTo>
                    <a:pt x="37614" y="1498815"/>
                  </a:lnTo>
                  <a:lnTo>
                    <a:pt x="-486" y="1462334"/>
                  </a:lnTo>
                  <a:lnTo>
                    <a:pt x="1397880" y="10915"/>
                  </a:lnTo>
                  <a:lnTo>
                    <a:pt x="1397880" y="10915"/>
                  </a:lnTo>
                  <a:cubicBezTo>
                    <a:pt x="1398632" y="9705"/>
                    <a:pt x="1399528" y="8581"/>
                    <a:pt x="1400547" y="7581"/>
                  </a:cubicBezTo>
                  <a:cubicBezTo>
                    <a:pt x="1411139" y="-2811"/>
                    <a:pt x="1428141" y="-2649"/>
                    <a:pt x="1438533" y="7943"/>
                  </a:cubicBezTo>
                  <a:cubicBezTo>
                    <a:pt x="1438571" y="7981"/>
                    <a:pt x="1438609" y="8019"/>
                    <a:pt x="1438647" y="8057"/>
                  </a:cubicBezTo>
                  <a:cubicBezTo>
                    <a:pt x="1446410" y="15115"/>
                    <a:pt x="1449543" y="25945"/>
                    <a:pt x="1446743" y="36061"/>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139" name="Google Shape;1139;p17"/>
          <p:cNvGrpSpPr/>
          <p:nvPr/>
        </p:nvGrpSpPr>
        <p:grpSpPr>
          <a:xfrm rot="1508388">
            <a:off x="-52187" y="2966794"/>
            <a:ext cx="537372" cy="494198"/>
            <a:chOff x="5252920" y="2652722"/>
            <a:chExt cx="1688542" cy="1553086"/>
          </a:xfrm>
        </p:grpSpPr>
        <p:sp>
          <p:nvSpPr>
            <p:cNvPr id="1140" name="Google Shape;1140;p17"/>
            <p:cNvSpPr/>
            <p:nvPr/>
          </p:nvSpPr>
          <p:spPr>
            <a:xfrm>
              <a:off x="5895212" y="3373278"/>
              <a:ext cx="1041117" cy="287641"/>
            </a:xfrm>
            <a:custGeom>
              <a:rect b="b" l="l" r="r" t="t"/>
              <a:pathLst>
                <a:path extrusionOk="0" h="287641" w="1041117">
                  <a:moveTo>
                    <a:pt x="1040695" y="251574"/>
                  </a:moveTo>
                  <a:cubicBezTo>
                    <a:pt x="1045934" y="211283"/>
                    <a:pt x="985736" y="199853"/>
                    <a:pt x="957352" y="194424"/>
                  </a:cubicBezTo>
                  <a:cubicBezTo>
                    <a:pt x="904298" y="183470"/>
                    <a:pt x="852577" y="167658"/>
                    <a:pt x="800570" y="153276"/>
                  </a:cubicBezTo>
                  <a:lnTo>
                    <a:pt x="552920" y="84886"/>
                  </a:lnTo>
                  <a:lnTo>
                    <a:pt x="414331" y="46786"/>
                  </a:lnTo>
                  <a:lnTo>
                    <a:pt x="244501" y="-267"/>
                  </a:lnTo>
                  <a:cubicBezTo>
                    <a:pt x="181064" y="18706"/>
                    <a:pt x="114408" y="24450"/>
                    <a:pt x="48667" y="16592"/>
                  </a:cubicBezTo>
                  <a:cubicBezTo>
                    <a:pt x="36665" y="14973"/>
                    <a:pt x="25902" y="13163"/>
                    <a:pt x="15615" y="10972"/>
                  </a:cubicBezTo>
                  <a:lnTo>
                    <a:pt x="-101" y="121272"/>
                  </a:lnTo>
                  <a:cubicBezTo>
                    <a:pt x="15710" y="126225"/>
                    <a:pt x="28474" y="131559"/>
                    <a:pt x="35617" y="134416"/>
                  </a:cubicBezTo>
                  <a:cubicBezTo>
                    <a:pt x="130867" y="172516"/>
                    <a:pt x="236404" y="187566"/>
                    <a:pt x="336798" y="204425"/>
                  </a:cubicBezTo>
                  <a:cubicBezTo>
                    <a:pt x="401473" y="215379"/>
                    <a:pt x="466433" y="225094"/>
                    <a:pt x="531489" y="234143"/>
                  </a:cubicBezTo>
                  <a:cubicBezTo>
                    <a:pt x="557111" y="237858"/>
                    <a:pt x="582733" y="241287"/>
                    <a:pt x="608356" y="244716"/>
                  </a:cubicBezTo>
                  <a:cubicBezTo>
                    <a:pt x="724084" y="260051"/>
                    <a:pt x="842290" y="280911"/>
                    <a:pt x="958971" y="287102"/>
                  </a:cubicBezTo>
                  <a:cubicBezTo>
                    <a:pt x="983545" y="288435"/>
                    <a:pt x="1036123" y="286054"/>
                    <a:pt x="1040600" y="252145"/>
                  </a:cubicBezTo>
                  <a:close/>
                </a:path>
              </a:pathLst>
            </a:custGeom>
            <a:solidFill>
              <a:srgbClr val="F2F2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41" name="Google Shape;1141;p17"/>
            <p:cNvSpPr/>
            <p:nvPr/>
          </p:nvSpPr>
          <p:spPr>
            <a:xfrm>
              <a:off x="5252920" y="3285552"/>
              <a:ext cx="657817" cy="378668"/>
            </a:xfrm>
            <a:custGeom>
              <a:rect b="b" l="l" r="r" t="t"/>
              <a:pathLst>
                <a:path extrusionOk="0" h="378668" w="657817">
                  <a:moveTo>
                    <a:pt x="657716" y="96983"/>
                  </a:moveTo>
                  <a:cubicBezTo>
                    <a:pt x="622188" y="89458"/>
                    <a:pt x="592756" y="77933"/>
                    <a:pt x="535034" y="62979"/>
                  </a:cubicBezTo>
                  <a:cubicBezTo>
                    <a:pt x="472836" y="47167"/>
                    <a:pt x="230234" y="-6363"/>
                    <a:pt x="171179" y="304"/>
                  </a:cubicBezTo>
                  <a:cubicBezTo>
                    <a:pt x="116782" y="6286"/>
                    <a:pt x="67404" y="34833"/>
                    <a:pt x="35067" y="78981"/>
                  </a:cubicBezTo>
                  <a:cubicBezTo>
                    <a:pt x="-25828" y="164773"/>
                    <a:pt x="-5643" y="283692"/>
                    <a:pt x="80149" y="344585"/>
                  </a:cubicBezTo>
                  <a:cubicBezTo>
                    <a:pt x="80177" y="344605"/>
                    <a:pt x="80196" y="344614"/>
                    <a:pt x="80215" y="344633"/>
                  </a:cubicBezTo>
                  <a:cubicBezTo>
                    <a:pt x="147652" y="392258"/>
                    <a:pt x="235187" y="383876"/>
                    <a:pt x="308053" y="354158"/>
                  </a:cubicBezTo>
                  <a:cubicBezTo>
                    <a:pt x="345258" y="338890"/>
                    <a:pt x="380167" y="318535"/>
                    <a:pt x="411781" y="293674"/>
                  </a:cubicBezTo>
                  <a:cubicBezTo>
                    <a:pt x="444261" y="267766"/>
                    <a:pt x="463787" y="227761"/>
                    <a:pt x="502078" y="209188"/>
                  </a:cubicBezTo>
                  <a:cubicBezTo>
                    <a:pt x="550941" y="185375"/>
                    <a:pt x="605329" y="195757"/>
                    <a:pt x="642000" y="207473"/>
                  </a:cubicBezTo>
                  <a:lnTo>
                    <a:pt x="657716" y="96983"/>
                  </a:lnTo>
                  <a:close/>
                  <a:moveTo>
                    <a:pt x="159654" y="263671"/>
                  </a:moveTo>
                  <a:cubicBezTo>
                    <a:pt x="120659" y="236086"/>
                    <a:pt x="111410" y="182117"/>
                    <a:pt x="138994" y="143113"/>
                  </a:cubicBezTo>
                  <a:cubicBezTo>
                    <a:pt x="166579" y="104117"/>
                    <a:pt x="220547" y="94869"/>
                    <a:pt x="259542" y="122453"/>
                  </a:cubicBezTo>
                  <a:cubicBezTo>
                    <a:pt x="298538" y="150037"/>
                    <a:pt x="307787" y="204016"/>
                    <a:pt x="280212" y="243011"/>
                  </a:cubicBezTo>
                  <a:cubicBezTo>
                    <a:pt x="280183" y="243040"/>
                    <a:pt x="280164" y="243068"/>
                    <a:pt x="280145" y="243097"/>
                  </a:cubicBezTo>
                  <a:cubicBezTo>
                    <a:pt x="252532" y="282025"/>
                    <a:pt x="198611" y="291226"/>
                    <a:pt x="159654" y="263671"/>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42" name="Google Shape;1142;p17"/>
            <p:cNvSpPr/>
            <p:nvPr/>
          </p:nvSpPr>
          <p:spPr>
            <a:xfrm>
              <a:off x="5899974" y="3438333"/>
              <a:ext cx="1041488" cy="222711"/>
            </a:xfrm>
            <a:custGeom>
              <a:rect b="b" l="l" r="r" t="t"/>
              <a:pathLst>
                <a:path extrusionOk="0" h="222711" w="1041488">
                  <a:moveTo>
                    <a:pt x="958971" y="222141"/>
                  </a:moveTo>
                  <a:cubicBezTo>
                    <a:pt x="842194" y="215855"/>
                    <a:pt x="723989" y="194995"/>
                    <a:pt x="608356" y="179565"/>
                  </a:cubicBezTo>
                  <a:cubicBezTo>
                    <a:pt x="582733" y="176136"/>
                    <a:pt x="557016" y="172707"/>
                    <a:pt x="531489" y="168992"/>
                  </a:cubicBezTo>
                  <a:cubicBezTo>
                    <a:pt x="466462" y="159915"/>
                    <a:pt x="401568" y="150009"/>
                    <a:pt x="336798" y="139274"/>
                  </a:cubicBezTo>
                  <a:cubicBezTo>
                    <a:pt x="236404" y="122129"/>
                    <a:pt x="130772" y="106699"/>
                    <a:pt x="35617" y="69075"/>
                  </a:cubicBezTo>
                  <a:cubicBezTo>
                    <a:pt x="28188" y="66027"/>
                    <a:pt x="15710" y="60788"/>
                    <a:pt x="-101" y="55930"/>
                  </a:cubicBezTo>
                  <a:lnTo>
                    <a:pt x="7900" y="-267"/>
                  </a:lnTo>
                  <a:cubicBezTo>
                    <a:pt x="17425" y="3066"/>
                    <a:pt x="25045" y="6305"/>
                    <a:pt x="30188" y="8305"/>
                  </a:cubicBezTo>
                  <a:cubicBezTo>
                    <a:pt x="125438" y="46405"/>
                    <a:pt x="230975" y="61550"/>
                    <a:pt x="331369" y="78505"/>
                  </a:cubicBezTo>
                  <a:cubicBezTo>
                    <a:pt x="396043" y="89458"/>
                    <a:pt x="461004" y="99174"/>
                    <a:pt x="526060" y="108223"/>
                  </a:cubicBezTo>
                  <a:cubicBezTo>
                    <a:pt x="551587" y="112032"/>
                    <a:pt x="577209" y="115366"/>
                    <a:pt x="602926" y="118795"/>
                  </a:cubicBezTo>
                  <a:cubicBezTo>
                    <a:pt x="718560" y="134226"/>
                    <a:pt x="836765" y="155181"/>
                    <a:pt x="953447" y="161372"/>
                  </a:cubicBezTo>
                  <a:cubicBezTo>
                    <a:pt x="970591" y="162324"/>
                    <a:pt x="1001072" y="161372"/>
                    <a:pt x="1020122" y="149561"/>
                  </a:cubicBezTo>
                  <a:cubicBezTo>
                    <a:pt x="1034418" y="156352"/>
                    <a:pt x="1042867" y="171440"/>
                    <a:pt x="1041172" y="187185"/>
                  </a:cubicBezTo>
                  <a:cubicBezTo>
                    <a:pt x="1036885" y="221189"/>
                    <a:pt x="984022" y="223570"/>
                    <a:pt x="959447" y="222141"/>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43" name="Google Shape;1143;p17"/>
            <p:cNvSpPr/>
            <p:nvPr/>
          </p:nvSpPr>
          <p:spPr>
            <a:xfrm>
              <a:off x="5257657" y="3421247"/>
              <a:ext cx="650509" cy="244044"/>
            </a:xfrm>
            <a:custGeom>
              <a:rect b="b" l="l" r="r" t="t"/>
              <a:pathLst>
                <a:path extrusionOk="0" h="244044" w="650509">
                  <a:moveTo>
                    <a:pt x="650408" y="16915"/>
                  </a:moveTo>
                  <a:cubicBezTo>
                    <a:pt x="646312" y="15295"/>
                    <a:pt x="641836" y="13866"/>
                    <a:pt x="636978" y="12342"/>
                  </a:cubicBezTo>
                  <a:lnTo>
                    <a:pt x="636978" y="12342"/>
                  </a:lnTo>
                  <a:cubicBezTo>
                    <a:pt x="600307" y="532"/>
                    <a:pt x="545728" y="-9565"/>
                    <a:pt x="496960" y="14057"/>
                  </a:cubicBezTo>
                  <a:cubicBezTo>
                    <a:pt x="458860" y="33107"/>
                    <a:pt x="439144" y="72731"/>
                    <a:pt x="406473" y="98448"/>
                  </a:cubicBezTo>
                  <a:cubicBezTo>
                    <a:pt x="374869" y="123299"/>
                    <a:pt x="339960" y="143616"/>
                    <a:pt x="302745" y="158837"/>
                  </a:cubicBezTo>
                  <a:cubicBezTo>
                    <a:pt x="229689" y="188174"/>
                    <a:pt x="142154" y="196937"/>
                    <a:pt x="74717" y="149312"/>
                  </a:cubicBezTo>
                  <a:cubicBezTo>
                    <a:pt x="37827" y="123233"/>
                    <a:pt x="11471" y="84818"/>
                    <a:pt x="422" y="41013"/>
                  </a:cubicBezTo>
                  <a:cubicBezTo>
                    <a:pt x="-4512" y="107431"/>
                    <a:pt x="25701" y="171582"/>
                    <a:pt x="80051" y="210082"/>
                  </a:cubicBezTo>
                  <a:cubicBezTo>
                    <a:pt x="147488" y="257707"/>
                    <a:pt x="235118" y="249134"/>
                    <a:pt x="308079" y="219607"/>
                  </a:cubicBezTo>
                  <a:cubicBezTo>
                    <a:pt x="345265" y="204348"/>
                    <a:pt x="380174" y="184021"/>
                    <a:pt x="411807" y="159218"/>
                  </a:cubicBezTo>
                  <a:cubicBezTo>
                    <a:pt x="444382" y="133310"/>
                    <a:pt x="463908" y="93400"/>
                    <a:pt x="502294" y="74827"/>
                  </a:cubicBezTo>
                  <a:cubicBezTo>
                    <a:pt x="551157" y="51014"/>
                    <a:pt x="605640" y="61301"/>
                    <a:pt x="642312" y="73112"/>
                  </a:cubicBezTo>
                  <a:lnTo>
                    <a:pt x="650313" y="17105"/>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44" name="Google Shape;1144;p17"/>
            <p:cNvSpPr/>
            <p:nvPr/>
          </p:nvSpPr>
          <p:spPr>
            <a:xfrm>
              <a:off x="5958934" y="3263169"/>
              <a:ext cx="586331" cy="942639"/>
            </a:xfrm>
            <a:custGeom>
              <a:rect b="b" l="l" r="r" t="t"/>
              <a:pathLst>
                <a:path extrusionOk="0" h="942639" w="586331">
                  <a:moveTo>
                    <a:pt x="573970" y="849744"/>
                  </a:moveTo>
                  <a:cubicBezTo>
                    <a:pt x="529393" y="741730"/>
                    <a:pt x="470434" y="637050"/>
                    <a:pt x="417570" y="533037"/>
                  </a:cubicBezTo>
                  <a:cubicBezTo>
                    <a:pt x="405854" y="509892"/>
                    <a:pt x="394138" y="486841"/>
                    <a:pt x="382137" y="463981"/>
                  </a:cubicBezTo>
                  <a:cubicBezTo>
                    <a:pt x="352038" y="405593"/>
                    <a:pt x="321177" y="347491"/>
                    <a:pt x="289554" y="290150"/>
                  </a:cubicBezTo>
                  <a:cubicBezTo>
                    <a:pt x="240119" y="200996"/>
                    <a:pt x="190494" y="106413"/>
                    <a:pt x="123343" y="29070"/>
                  </a:cubicBezTo>
                  <a:cubicBezTo>
                    <a:pt x="118104" y="23069"/>
                    <a:pt x="108960" y="13068"/>
                    <a:pt x="99054" y="-267"/>
                  </a:cubicBezTo>
                  <a:lnTo>
                    <a:pt x="-101" y="51168"/>
                  </a:lnTo>
                  <a:cubicBezTo>
                    <a:pt x="5518" y="60026"/>
                    <a:pt x="10662" y="69646"/>
                    <a:pt x="16186" y="80505"/>
                  </a:cubicBezTo>
                  <a:cubicBezTo>
                    <a:pt x="45542" y="139921"/>
                    <a:pt x="62211" y="204796"/>
                    <a:pt x="65145" y="271005"/>
                  </a:cubicBezTo>
                  <a:cubicBezTo>
                    <a:pt x="98673" y="319325"/>
                    <a:pt x="132268" y="367560"/>
                    <a:pt x="165919" y="415689"/>
                  </a:cubicBezTo>
                  <a:cubicBezTo>
                    <a:pt x="193256" y="455123"/>
                    <a:pt x="220783" y="494461"/>
                    <a:pt x="248120" y="533800"/>
                  </a:cubicBezTo>
                  <a:cubicBezTo>
                    <a:pt x="297079" y="604161"/>
                    <a:pt x="346009" y="674484"/>
                    <a:pt x="394900" y="744778"/>
                  </a:cubicBezTo>
                  <a:cubicBezTo>
                    <a:pt x="425857" y="789165"/>
                    <a:pt x="457861" y="832789"/>
                    <a:pt x="485769" y="879081"/>
                  </a:cubicBezTo>
                  <a:cubicBezTo>
                    <a:pt x="500723" y="903846"/>
                    <a:pt x="531489" y="956900"/>
                    <a:pt x="567970" y="938612"/>
                  </a:cubicBezTo>
                  <a:cubicBezTo>
                    <a:pt x="598640" y="923277"/>
                    <a:pt x="583495" y="872794"/>
                    <a:pt x="573970" y="849934"/>
                  </a:cubicBezTo>
                  <a:close/>
                </a:path>
              </a:pathLst>
            </a:custGeom>
            <a:solidFill>
              <a:srgbClr val="F2F2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45" name="Google Shape;1145;p17"/>
            <p:cNvSpPr/>
            <p:nvPr/>
          </p:nvSpPr>
          <p:spPr>
            <a:xfrm>
              <a:off x="5702214" y="2652722"/>
              <a:ext cx="383206" cy="662072"/>
            </a:xfrm>
            <a:custGeom>
              <a:rect b="b" l="l" r="r" t="t"/>
              <a:pathLst>
                <a:path extrusionOk="0" h="662072" w="383206">
                  <a:moveTo>
                    <a:pt x="310530" y="477591"/>
                  </a:moveTo>
                  <a:cubicBezTo>
                    <a:pt x="315388" y="435205"/>
                    <a:pt x="346630" y="403582"/>
                    <a:pt x="360060" y="364339"/>
                  </a:cubicBezTo>
                  <a:cubicBezTo>
                    <a:pt x="373052" y="326344"/>
                    <a:pt x="380682" y="286720"/>
                    <a:pt x="382730" y="246610"/>
                  </a:cubicBezTo>
                  <a:cubicBezTo>
                    <a:pt x="386254" y="167934"/>
                    <a:pt x="365489" y="82590"/>
                    <a:pt x="298243" y="34774"/>
                  </a:cubicBezTo>
                  <a:cubicBezTo>
                    <a:pt x="212851" y="-25872"/>
                    <a:pt x="94465" y="-5812"/>
                    <a:pt x="33819" y="79580"/>
                  </a:cubicBezTo>
                  <a:cubicBezTo>
                    <a:pt x="33753" y="79656"/>
                    <a:pt x="33695" y="79742"/>
                    <a:pt x="33638" y="79828"/>
                  </a:cubicBezTo>
                  <a:cubicBezTo>
                    <a:pt x="2949" y="125071"/>
                    <a:pt x="-7414" y="181097"/>
                    <a:pt x="5063" y="234323"/>
                  </a:cubicBezTo>
                  <a:cubicBezTo>
                    <a:pt x="18208" y="292045"/>
                    <a:pt x="148700" y="503499"/>
                    <a:pt x="184133" y="557030"/>
                  </a:cubicBezTo>
                  <a:cubicBezTo>
                    <a:pt x="217090" y="606560"/>
                    <a:pt x="237759" y="630658"/>
                    <a:pt x="256619" y="661805"/>
                  </a:cubicBezTo>
                  <a:lnTo>
                    <a:pt x="355393" y="610465"/>
                  </a:lnTo>
                  <a:cubicBezTo>
                    <a:pt x="332342" y="579795"/>
                    <a:pt x="304625" y="531598"/>
                    <a:pt x="310911" y="477877"/>
                  </a:cubicBezTo>
                  <a:close/>
                  <a:moveTo>
                    <a:pt x="148605" y="277566"/>
                  </a:moveTo>
                  <a:cubicBezTo>
                    <a:pt x="109715" y="250011"/>
                    <a:pt x="100533" y="196147"/>
                    <a:pt x="128079" y="157266"/>
                  </a:cubicBezTo>
                  <a:cubicBezTo>
                    <a:pt x="155635" y="118375"/>
                    <a:pt x="209498" y="109184"/>
                    <a:pt x="248389" y="136739"/>
                  </a:cubicBezTo>
                  <a:cubicBezTo>
                    <a:pt x="287280" y="164295"/>
                    <a:pt x="296462" y="218159"/>
                    <a:pt x="268906" y="257040"/>
                  </a:cubicBezTo>
                  <a:cubicBezTo>
                    <a:pt x="268877" y="257088"/>
                    <a:pt x="268839" y="257135"/>
                    <a:pt x="268811" y="257183"/>
                  </a:cubicBezTo>
                  <a:cubicBezTo>
                    <a:pt x="241160" y="295864"/>
                    <a:pt x="187467" y="304970"/>
                    <a:pt x="148605" y="277566"/>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46" name="Google Shape;1146;p17"/>
            <p:cNvSpPr/>
            <p:nvPr/>
          </p:nvSpPr>
          <p:spPr>
            <a:xfrm>
              <a:off x="5960268" y="3277932"/>
              <a:ext cx="570350" cy="913233"/>
            </a:xfrm>
            <a:custGeom>
              <a:rect b="b" l="l" r="r" t="t"/>
              <a:pathLst>
                <a:path extrusionOk="0" h="913233" w="570350">
                  <a:moveTo>
                    <a:pt x="555111" y="910418"/>
                  </a:moveTo>
                  <a:cubicBezTo>
                    <a:pt x="522535" y="924991"/>
                    <a:pt x="492341" y="873366"/>
                    <a:pt x="477577" y="849077"/>
                  </a:cubicBezTo>
                  <a:cubicBezTo>
                    <a:pt x="450145" y="803738"/>
                    <a:pt x="419094" y="760780"/>
                    <a:pt x="388995" y="717156"/>
                  </a:cubicBezTo>
                  <a:cubicBezTo>
                    <a:pt x="341370" y="647938"/>
                    <a:pt x="293745" y="578786"/>
                    <a:pt x="246120" y="509701"/>
                  </a:cubicBezTo>
                  <a:cubicBezTo>
                    <a:pt x="219517" y="471030"/>
                    <a:pt x="192904" y="432292"/>
                    <a:pt x="166300" y="393496"/>
                  </a:cubicBezTo>
                  <a:cubicBezTo>
                    <a:pt x="133534" y="346062"/>
                    <a:pt x="100892" y="298627"/>
                    <a:pt x="68383" y="251193"/>
                  </a:cubicBezTo>
                  <a:cubicBezTo>
                    <a:pt x="62544" y="188080"/>
                    <a:pt x="44733" y="126663"/>
                    <a:pt x="15901" y="70218"/>
                  </a:cubicBezTo>
                  <a:cubicBezTo>
                    <a:pt x="10471" y="59645"/>
                    <a:pt x="5328" y="50406"/>
                    <a:pt x="-101" y="41643"/>
                  </a:cubicBezTo>
                  <a:lnTo>
                    <a:pt x="-101" y="41643"/>
                  </a:lnTo>
                  <a:lnTo>
                    <a:pt x="59906" y="13068"/>
                  </a:lnTo>
                  <a:lnTo>
                    <a:pt x="88481" y="-267"/>
                  </a:lnTo>
                  <a:lnTo>
                    <a:pt x="88481" y="-267"/>
                  </a:lnTo>
                  <a:lnTo>
                    <a:pt x="59906" y="13163"/>
                  </a:lnTo>
                  <a:cubicBezTo>
                    <a:pt x="65431" y="21831"/>
                    <a:pt x="70574" y="31165"/>
                    <a:pt x="76099" y="41738"/>
                  </a:cubicBezTo>
                  <a:cubicBezTo>
                    <a:pt x="104921" y="98345"/>
                    <a:pt x="122704" y="159924"/>
                    <a:pt x="128486" y="223189"/>
                  </a:cubicBezTo>
                  <a:cubicBezTo>
                    <a:pt x="161062" y="270624"/>
                    <a:pt x="193704" y="318030"/>
                    <a:pt x="226403" y="365398"/>
                  </a:cubicBezTo>
                  <a:cubicBezTo>
                    <a:pt x="252978" y="404069"/>
                    <a:pt x="279743" y="442741"/>
                    <a:pt x="306318" y="481602"/>
                  </a:cubicBezTo>
                  <a:cubicBezTo>
                    <a:pt x="353752" y="550878"/>
                    <a:pt x="401377" y="620029"/>
                    <a:pt x="449193" y="689057"/>
                  </a:cubicBezTo>
                  <a:cubicBezTo>
                    <a:pt x="479197" y="732682"/>
                    <a:pt x="510343" y="775734"/>
                    <a:pt x="537680" y="820978"/>
                  </a:cubicBezTo>
                  <a:cubicBezTo>
                    <a:pt x="546500" y="836733"/>
                    <a:pt x="556902" y="851534"/>
                    <a:pt x="568732" y="865174"/>
                  </a:cubicBezTo>
                  <a:cubicBezTo>
                    <a:pt x="572161" y="884224"/>
                    <a:pt x="570637" y="903274"/>
                    <a:pt x="555111" y="910418"/>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47" name="Google Shape;1147;p17"/>
            <p:cNvSpPr/>
            <p:nvPr/>
          </p:nvSpPr>
          <p:spPr>
            <a:xfrm>
              <a:off x="5705557" y="2674619"/>
              <a:ext cx="341483" cy="625316"/>
            </a:xfrm>
            <a:custGeom>
              <a:rect b="b" l="l" r="r" t="t"/>
              <a:pathLst>
                <a:path extrusionOk="0" h="625316" w="341483">
                  <a:moveTo>
                    <a:pt x="341382" y="586187"/>
                  </a:moveTo>
                  <a:lnTo>
                    <a:pt x="310426" y="598760"/>
                  </a:lnTo>
                  <a:cubicBezTo>
                    <a:pt x="292424" y="567899"/>
                    <a:pt x="272326" y="543420"/>
                    <a:pt x="241084" y="493985"/>
                  </a:cubicBezTo>
                  <a:cubicBezTo>
                    <a:pt x="207080" y="440455"/>
                    <a:pt x="82398" y="229571"/>
                    <a:pt x="69634" y="174135"/>
                  </a:cubicBezTo>
                  <a:cubicBezTo>
                    <a:pt x="57537" y="124901"/>
                    <a:pt x="68005" y="72837"/>
                    <a:pt x="98209" y="32118"/>
                  </a:cubicBezTo>
                  <a:cubicBezTo>
                    <a:pt x="108125" y="19621"/>
                    <a:pt x="119878" y="8705"/>
                    <a:pt x="133071" y="-267"/>
                  </a:cubicBezTo>
                  <a:cubicBezTo>
                    <a:pt x="93761" y="6295"/>
                    <a:pt x="58261" y="27117"/>
                    <a:pt x="33344" y="58216"/>
                  </a:cubicBezTo>
                  <a:cubicBezTo>
                    <a:pt x="3216" y="99078"/>
                    <a:pt x="-7242" y="151190"/>
                    <a:pt x="4769" y="200520"/>
                  </a:cubicBezTo>
                  <a:cubicBezTo>
                    <a:pt x="17151" y="255765"/>
                    <a:pt x="141834" y="467220"/>
                    <a:pt x="176219" y="520274"/>
                  </a:cubicBezTo>
                  <a:cubicBezTo>
                    <a:pt x="207651" y="569899"/>
                    <a:pt x="227559" y="594474"/>
                    <a:pt x="245561" y="625049"/>
                  </a:cubicBezTo>
                  <a:lnTo>
                    <a:pt x="245561" y="625049"/>
                  </a:lnTo>
                  <a:lnTo>
                    <a:pt x="310426" y="598760"/>
                  </a:lnTo>
                  <a:lnTo>
                    <a:pt x="341192" y="586092"/>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48" name="Google Shape;1148;p17"/>
            <p:cNvSpPr/>
            <p:nvPr/>
          </p:nvSpPr>
          <p:spPr>
            <a:xfrm>
              <a:off x="6062733" y="3421267"/>
              <a:ext cx="69351" cy="69353"/>
            </a:xfrm>
            <a:custGeom>
              <a:rect b="b" l="l" r="r" t="t"/>
              <a:pathLst>
                <a:path extrusionOk="0" h="69353" w="69351">
                  <a:moveTo>
                    <a:pt x="68788" y="28801"/>
                  </a:moveTo>
                  <a:cubicBezTo>
                    <a:pt x="71884" y="47698"/>
                    <a:pt x="59082" y="65529"/>
                    <a:pt x="40185" y="68625"/>
                  </a:cubicBezTo>
                  <a:cubicBezTo>
                    <a:pt x="21287" y="71720"/>
                    <a:pt x="3456" y="58919"/>
                    <a:pt x="361" y="40021"/>
                  </a:cubicBezTo>
                  <a:cubicBezTo>
                    <a:pt x="-2725" y="21190"/>
                    <a:pt x="9971" y="3407"/>
                    <a:pt x="28783" y="226"/>
                  </a:cubicBezTo>
                  <a:cubicBezTo>
                    <a:pt x="47662" y="-2975"/>
                    <a:pt x="65559" y="9741"/>
                    <a:pt x="68760" y="28620"/>
                  </a:cubicBezTo>
                  <a:cubicBezTo>
                    <a:pt x="68769" y="28677"/>
                    <a:pt x="68779" y="28744"/>
                    <a:pt x="68788" y="28801"/>
                  </a:cubicBezTo>
                  <a:close/>
                </a:path>
              </a:pathLst>
            </a:custGeom>
            <a:solidFill>
              <a:srgbClr val="82828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49" name="Google Shape;1149;p17"/>
            <p:cNvSpPr/>
            <p:nvPr/>
          </p:nvSpPr>
          <p:spPr>
            <a:xfrm>
              <a:off x="6091618" y="3421951"/>
              <a:ext cx="11620" cy="68389"/>
            </a:xfrm>
            <a:custGeom>
              <a:rect b="b" l="l" r="r" t="t"/>
              <a:pathLst>
                <a:path extrusionOk="0" h="68389" w="11620">
                  <a:moveTo>
                    <a:pt x="0" y="0"/>
                  </a:moveTo>
                  <a:lnTo>
                    <a:pt x="11621" y="68390"/>
                  </a:lnTo>
                </a:path>
              </a:pathLst>
            </a:custGeom>
            <a:noFill/>
            <a:ln cap="flat" cmpd="sng" w="9525">
              <a:solidFill>
                <a:srgbClr val="4D4D4D"/>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150" name="Google Shape;1150;p17"/>
          <p:cNvGrpSpPr/>
          <p:nvPr/>
        </p:nvGrpSpPr>
        <p:grpSpPr>
          <a:xfrm>
            <a:off x="632963" y="3060688"/>
            <a:ext cx="201128" cy="324150"/>
            <a:chOff x="5781734" y="2919412"/>
            <a:chExt cx="632081" cy="1018700"/>
          </a:xfrm>
        </p:grpSpPr>
        <p:sp>
          <p:nvSpPr>
            <p:cNvPr id="1151" name="Google Shape;1151;p17"/>
            <p:cNvSpPr/>
            <p:nvPr/>
          </p:nvSpPr>
          <p:spPr>
            <a:xfrm>
              <a:off x="6257067" y="2919412"/>
              <a:ext cx="130016" cy="123825"/>
            </a:xfrm>
            <a:custGeom>
              <a:rect b="b" l="l" r="r" t="t"/>
              <a:pathLst>
                <a:path extrusionOk="0" h="123825" w="130016">
                  <a:moveTo>
                    <a:pt x="71723" y="123825"/>
                  </a:moveTo>
                  <a:lnTo>
                    <a:pt x="130016" y="0"/>
                  </a:lnTo>
                  <a:lnTo>
                    <a:pt x="36004" y="13907"/>
                  </a:lnTo>
                  <a:lnTo>
                    <a:pt x="0" y="90297"/>
                  </a:lnTo>
                  <a:lnTo>
                    <a:pt x="71723" y="123825"/>
                  </a:lnTo>
                  <a:lnTo>
                    <a:pt x="71723" y="123825"/>
                  </a:lnTo>
                  <a:close/>
                </a:path>
              </a:pathLst>
            </a:custGeom>
            <a:solidFill>
              <a:srgbClr val="1D69B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52" name="Google Shape;1152;p17"/>
            <p:cNvSpPr/>
            <p:nvPr/>
          </p:nvSpPr>
          <p:spPr>
            <a:xfrm>
              <a:off x="6186963" y="2976657"/>
              <a:ext cx="184785" cy="152400"/>
            </a:xfrm>
            <a:custGeom>
              <a:rect b="b" l="l" r="r" t="t"/>
              <a:pathLst>
                <a:path extrusionOk="0" h="152400" w="184785">
                  <a:moveTo>
                    <a:pt x="184785" y="68294"/>
                  </a:moveTo>
                  <a:lnTo>
                    <a:pt x="145256" y="152400"/>
                  </a:lnTo>
                  <a:lnTo>
                    <a:pt x="0" y="84106"/>
                  </a:lnTo>
                  <a:lnTo>
                    <a:pt x="39529" y="0"/>
                  </a:lnTo>
                  <a:lnTo>
                    <a:pt x="184785" y="68294"/>
                  </a:lnTo>
                  <a:lnTo>
                    <a:pt x="184785" y="68294"/>
                  </a:lnTo>
                  <a:close/>
                </a:path>
              </a:pathLst>
            </a:custGeom>
            <a:solidFill>
              <a:srgbClr val="4F4F4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53" name="Google Shape;1153;p17"/>
            <p:cNvSpPr/>
            <p:nvPr/>
          </p:nvSpPr>
          <p:spPr>
            <a:xfrm>
              <a:off x="6307645" y="2919888"/>
              <a:ext cx="80390" cy="109727"/>
            </a:xfrm>
            <a:custGeom>
              <a:rect b="b" l="l" r="r" t="t"/>
              <a:pathLst>
                <a:path extrusionOk="0" h="109727" w="80390">
                  <a:moveTo>
                    <a:pt x="0" y="93726"/>
                  </a:moveTo>
                  <a:lnTo>
                    <a:pt x="38576" y="6001"/>
                  </a:lnTo>
                  <a:lnTo>
                    <a:pt x="80391" y="0"/>
                  </a:lnTo>
                  <a:lnTo>
                    <a:pt x="32004" y="109728"/>
                  </a:lnTo>
                  <a:lnTo>
                    <a:pt x="0" y="93726"/>
                  </a:lnTo>
                  <a:lnTo>
                    <a:pt x="0" y="93726"/>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54" name="Google Shape;1154;p17"/>
            <p:cNvSpPr/>
            <p:nvPr/>
          </p:nvSpPr>
          <p:spPr>
            <a:xfrm>
              <a:off x="6284023" y="3014662"/>
              <a:ext cx="84581" cy="113156"/>
            </a:xfrm>
            <a:custGeom>
              <a:rect b="b" l="l" r="r" t="t"/>
              <a:pathLst>
                <a:path extrusionOk="0" h="113156" w="84581">
                  <a:moveTo>
                    <a:pt x="84582" y="27337"/>
                  </a:moveTo>
                  <a:lnTo>
                    <a:pt x="50101" y="113157"/>
                  </a:lnTo>
                  <a:lnTo>
                    <a:pt x="0" y="85820"/>
                  </a:lnTo>
                  <a:lnTo>
                    <a:pt x="34480" y="0"/>
                  </a:lnTo>
                  <a:lnTo>
                    <a:pt x="84582" y="27337"/>
                  </a:lnTo>
                  <a:lnTo>
                    <a:pt x="84582" y="27337"/>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55" name="Google Shape;1155;p17"/>
            <p:cNvSpPr/>
            <p:nvPr/>
          </p:nvSpPr>
          <p:spPr>
            <a:xfrm>
              <a:off x="6064377" y="3012090"/>
              <a:ext cx="327945" cy="248316"/>
            </a:xfrm>
            <a:custGeom>
              <a:rect b="b" l="l" r="r" t="t"/>
              <a:pathLst>
                <a:path extrusionOk="0" h="248316" w="327945">
                  <a:moveTo>
                    <a:pt x="308705" y="248317"/>
                  </a:moveTo>
                  <a:lnTo>
                    <a:pt x="327946" y="108109"/>
                  </a:lnTo>
                  <a:lnTo>
                    <a:pt x="97822" y="0"/>
                  </a:lnTo>
                  <a:lnTo>
                    <a:pt x="0" y="103346"/>
                  </a:lnTo>
                  <a:lnTo>
                    <a:pt x="308705" y="248317"/>
                  </a:lnTo>
                  <a:lnTo>
                    <a:pt x="308705" y="248317"/>
                  </a:lnTo>
                  <a:close/>
                </a:path>
              </a:pathLst>
            </a:custGeom>
            <a:solidFill>
              <a:srgbClr val="4F4F4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56" name="Google Shape;1156;p17"/>
            <p:cNvSpPr/>
            <p:nvPr/>
          </p:nvSpPr>
          <p:spPr>
            <a:xfrm>
              <a:off x="5781734" y="3104485"/>
              <a:ext cx="625778" cy="825503"/>
            </a:xfrm>
            <a:custGeom>
              <a:rect b="b" l="l" r="r" t="t"/>
              <a:pathLst>
                <a:path extrusionOk="0" h="825503" w="625778">
                  <a:moveTo>
                    <a:pt x="152620" y="214419"/>
                  </a:moveTo>
                  <a:lnTo>
                    <a:pt x="225010" y="17251"/>
                  </a:lnTo>
                  <a:cubicBezTo>
                    <a:pt x="232144" y="2192"/>
                    <a:pt x="250108" y="-4285"/>
                    <a:pt x="265206" y="2773"/>
                  </a:cubicBezTo>
                  <a:lnTo>
                    <a:pt x="608106" y="163841"/>
                  </a:lnTo>
                  <a:cubicBezTo>
                    <a:pt x="623174" y="170975"/>
                    <a:pt x="629613" y="188968"/>
                    <a:pt x="622488" y="204037"/>
                  </a:cubicBezTo>
                  <a:lnTo>
                    <a:pt x="309307" y="742961"/>
                  </a:lnTo>
                  <a:cubicBezTo>
                    <a:pt x="265968" y="817285"/>
                    <a:pt x="173051" y="846212"/>
                    <a:pt x="95184" y="809636"/>
                  </a:cubicBezTo>
                  <a:lnTo>
                    <a:pt x="95184" y="809636"/>
                  </a:lnTo>
                  <a:cubicBezTo>
                    <a:pt x="17279" y="773146"/>
                    <a:pt x="-19811" y="683163"/>
                    <a:pt x="9745" y="602372"/>
                  </a:cubicBezTo>
                  <a:lnTo>
                    <a:pt x="125188" y="288047"/>
                  </a:lnTo>
                </a:path>
              </a:pathLst>
            </a:custGeom>
            <a:solidFill>
              <a:srgbClr val="30AEE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57" name="Google Shape;1157;p17"/>
            <p:cNvSpPr/>
            <p:nvPr/>
          </p:nvSpPr>
          <p:spPr>
            <a:xfrm>
              <a:off x="5902802" y="3312652"/>
              <a:ext cx="285996" cy="484112"/>
            </a:xfrm>
            <a:custGeom>
              <a:rect b="b" l="l" r="r" t="t"/>
              <a:pathLst>
                <a:path extrusionOk="0" h="484112" w="285996">
                  <a:moveTo>
                    <a:pt x="254057" y="5108"/>
                  </a:moveTo>
                  <a:lnTo>
                    <a:pt x="254057" y="5108"/>
                  </a:lnTo>
                  <a:cubicBezTo>
                    <a:pt x="281451" y="18005"/>
                    <a:pt x="293243" y="50638"/>
                    <a:pt x="280441" y="78070"/>
                  </a:cubicBezTo>
                  <a:lnTo>
                    <a:pt x="104324" y="452497"/>
                  </a:lnTo>
                  <a:cubicBezTo>
                    <a:pt x="91303" y="479872"/>
                    <a:pt x="58661" y="491645"/>
                    <a:pt x="31172" y="478882"/>
                  </a:cubicBezTo>
                  <a:lnTo>
                    <a:pt x="31172" y="478882"/>
                  </a:lnTo>
                  <a:cubicBezTo>
                    <a:pt x="3768" y="465937"/>
                    <a:pt x="-8024" y="433285"/>
                    <a:pt x="4787" y="405825"/>
                  </a:cubicBezTo>
                  <a:lnTo>
                    <a:pt x="181000" y="31397"/>
                  </a:lnTo>
                  <a:cubicBezTo>
                    <a:pt x="193973" y="4032"/>
                    <a:pt x="226615" y="-7712"/>
                    <a:pt x="254057" y="5108"/>
                  </a:cubicBezTo>
                  <a:close/>
                </a:path>
              </a:pathLst>
            </a:custGeom>
            <a:solidFill>
              <a:srgbClr val="2B9FD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58" name="Google Shape;1158;p17"/>
            <p:cNvSpPr/>
            <p:nvPr/>
          </p:nvSpPr>
          <p:spPr>
            <a:xfrm>
              <a:off x="6313455" y="3087432"/>
              <a:ext cx="80390" cy="169449"/>
            </a:xfrm>
            <a:custGeom>
              <a:rect b="b" l="l" r="r" t="t"/>
              <a:pathLst>
                <a:path extrusionOk="0" h="169449" w="80390">
                  <a:moveTo>
                    <a:pt x="19145" y="0"/>
                  </a:moveTo>
                  <a:lnTo>
                    <a:pt x="80391" y="28861"/>
                  </a:lnTo>
                  <a:lnTo>
                    <a:pt x="61150" y="169450"/>
                  </a:lnTo>
                  <a:lnTo>
                    <a:pt x="0" y="140684"/>
                  </a:lnTo>
                  <a:lnTo>
                    <a:pt x="19145" y="0"/>
                  </a:lnTo>
                  <a:lnTo>
                    <a:pt x="19145" y="0"/>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59" name="Google Shape;1159;p17"/>
            <p:cNvSpPr/>
            <p:nvPr/>
          </p:nvSpPr>
          <p:spPr>
            <a:xfrm>
              <a:off x="5848064" y="3239832"/>
              <a:ext cx="565751" cy="698280"/>
            </a:xfrm>
            <a:custGeom>
              <a:rect b="b" l="l" r="r" t="t"/>
              <a:pathLst>
                <a:path extrusionOk="0" h="698280" w="565751">
                  <a:moveTo>
                    <a:pt x="-387" y="659239"/>
                  </a:moveTo>
                  <a:cubicBezTo>
                    <a:pt x="68498" y="672069"/>
                    <a:pt x="138002" y="640094"/>
                    <a:pt x="173063" y="579419"/>
                  </a:cubicBezTo>
                  <a:lnTo>
                    <a:pt x="486341" y="40114"/>
                  </a:lnTo>
                  <a:cubicBezTo>
                    <a:pt x="493399" y="25017"/>
                    <a:pt x="486922" y="7053"/>
                    <a:pt x="471863" y="-82"/>
                  </a:cubicBezTo>
                  <a:lnTo>
                    <a:pt x="548063" y="35923"/>
                  </a:lnTo>
                  <a:cubicBezTo>
                    <a:pt x="563084" y="43095"/>
                    <a:pt x="569541" y="61012"/>
                    <a:pt x="562541" y="76118"/>
                  </a:cubicBezTo>
                  <a:lnTo>
                    <a:pt x="249644" y="615710"/>
                  </a:lnTo>
                  <a:cubicBezTo>
                    <a:pt x="206334" y="690071"/>
                    <a:pt x="113389" y="719008"/>
                    <a:pt x="35523" y="682385"/>
                  </a:cubicBezTo>
                  <a:cubicBezTo>
                    <a:pt x="22578" y="676374"/>
                    <a:pt x="10500" y="668659"/>
                    <a:pt x="-387" y="659429"/>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60" name="Google Shape;1160;p17"/>
            <p:cNvSpPr/>
            <p:nvPr/>
          </p:nvSpPr>
          <p:spPr>
            <a:xfrm>
              <a:off x="5929026" y="3320485"/>
              <a:ext cx="262069" cy="480298"/>
            </a:xfrm>
            <a:custGeom>
              <a:rect b="b" l="l" r="r" t="t"/>
              <a:pathLst>
                <a:path extrusionOk="0" h="480298" w="262069">
                  <a:moveTo>
                    <a:pt x="213926" y="1657"/>
                  </a:moveTo>
                  <a:cubicBezTo>
                    <a:pt x="222508" y="-1105"/>
                    <a:pt x="231823" y="-562"/>
                    <a:pt x="240024" y="3181"/>
                  </a:cubicBezTo>
                  <a:cubicBezTo>
                    <a:pt x="261265" y="12706"/>
                    <a:pt x="268028" y="43472"/>
                    <a:pt x="255169" y="70904"/>
                  </a:cubicBezTo>
                  <a:lnTo>
                    <a:pt x="79147" y="445427"/>
                  </a:lnTo>
                  <a:cubicBezTo>
                    <a:pt x="66288" y="472859"/>
                    <a:pt x="38475" y="486956"/>
                    <a:pt x="17330" y="477050"/>
                  </a:cubicBezTo>
                  <a:cubicBezTo>
                    <a:pt x="9290" y="473088"/>
                    <a:pt x="2985" y="466306"/>
                    <a:pt x="-387" y="458000"/>
                  </a:cubicBezTo>
                  <a:cubicBezTo>
                    <a:pt x="15606" y="452504"/>
                    <a:pt x="28569" y="440550"/>
                    <a:pt x="35332" y="425044"/>
                  </a:cubicBezTo>
                  <a:lnTo>
                    <a:pt x="211354" y="50425"/>
                  </a:lnTo>
                  <a:cubicBezTo>
                    <a:pt x="218964" y="35300"/>
                    <a:pt x="219888" y="17688"/>
                    <a:pt x="213926" y="1848"/>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161" name="Google Shape;1161;p17"/>
          <p:cNvGrpSpPr/>
          <p:nvPr/>
        </p:nvGrpSpPr>
        <p:grpSpPr>
          <a:xfrm>
            <a:off x="368747" y="3196940"/>
            <a:ext cx="212801" cy="322714"/>
            <a:chOff x="5762846" y="2919732"/>
            <a:chExt cx="668765" cy="1014186"/>
          </a:xfrm>
        </p:grpSpPr>
        <p:sp>
          <p:nvSpPr>
            <p:cNvPr id="1162" name="Google Shape;1162;p17"/>
            <p:cNvSpPr/>
            <p:nvPr/>
          </p:nvSpPr>
          <p:spPr>
            <a:xfrm>
              <a:off x="6304978" y="3775042"/>
              <a:ext cx="110204" cy="158305"/>
            </a:xfrm>
            <a:custGeom>
              <a:rect b="b" l="l" r="r" t="t"/>
              <a:pathLst>
                <a:path extrusionOk="0" h="158305" w="110204">
                  <a:moveTo>
                    <a:pt x="0" y="38957"/>
                  </a:moveTo>
                  <a:lnTo>
                    <a:pt x="66961" y="158305"/>
                  </a:lnTo>
                  <a:lnTo>
                    <a:pt x="110204" y="73628"/>
                  </a:lnTo>
                  <a:lnTo>
                    <a:pt x="68866" y="0"/>
                  </a:lnTo>
                  <a:lnTo>
                    <a:pt x="0" y="38957"/>
                  </a:lnTo>
                  <a:lnTo>
                    <a:pt x="0" y="38957"/>
                  </a:lnTo>
                  <a:close/>
                </a:path>
              </a:pathLst>
            </a:custGeom>
            <a:solidFill>
              <a:srgbClr val="EBE80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63" name="Google Shape;1163;p17"/>
            <p:cNvSpPr/>
            <p:nvPr/>
          </p:nvSpPr>
          <p:spPr>
            <a:xfrm>
              <a:off x="6233064" y="3688365"/>
              <a:ext cx="185451" cy="159638"/>
            </a:xfrm>
            <a:custGeom>
              <a:rect b="b" l="l" r="r" t="t"/>
              <a:pathLst>
                <a:path extrusionOk="0" h="159638" w="185451">
                  <a:moveTo>
                    <a:pt x="45529" y="159639"/>
                  </a:moveTo>
                  <a:lnTo>
                    <a:pt x="0" y="78676"/>
                  </a:lnTo>
                  <a:lnTo>
                    <a:pt x="139922" y="0"/>
                  </a:lnTo>
                  <a:lnTo>
                    <a:pt x="185452" y="80963"/>
                  </a:lnTo>
                  <a:lnTo>
                    <a:pt x="45529" y="159639"/>
                  </a:lnTo>
                  <a:lnTo>
                    <a:pt x="45529" y="159639"/>
                  </a:lnTo>
                  <a:close/>
                </a:path>
              </a:pathLst>
            </a:custGeom>
            <a:solidFill>
              <a:srgbClr val="4F4F4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64" name="Google Shape;1164;p17"/>
            <p:cNvSpPr/>
            <p:nvPr/>
          </p:nvSpPr>
          <p:spPr>
            <a:xfrm>
              <a:off x="6309740" y="3813999"/>
              <a:ext cx="80676" cy="119919"/>
            </a:xfrm>
            <a:custGeom>
              <a:rect b="b" l="l" r="r" t="t"/>
              <a:pathLst>
                <a:path extrusionOk="0" h="119919" w="80676">
                  <a:moveTo>
                    <a:pt x="31623" y="0"/>
                  </a:moveTo>
                  <a:lnTo>
                    <a:pt x="80677" y="82391"/>
                  </a:lnTo>
                  <a:lnTo>
                    <a:pt x="61341" y="119920"/>
                  </a:lnTo>
                  <a:lnTo>
                    <a:pt x="0" y="16764"/>
                  </a:lnTo>
                  <a:lnTo>
                    <a:pt x="31623" y="0"/>
                  </a:lnTo>
                  <a:lnTo>
                    <a:pt x="31623" y="0"/>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65" name="Google Shape;1165;p17"/>
            <p:cNvSpPr/>
            <p:nvPr/>
          </p:nvSpPr>
          <p:spPr>
            <a:xfrm>
              <a:off x="6232969" y="3744372"/>
              <a:ext cx="101250" cy="102870"/>
            </a:xfrm>
            <a:custGeom>
              <a:rect b="b" l="l" r="r" t="t"/>
              <a:pathLst>
                <a:path extrusionOk="0" h="102870" w="101250">
                  <a:moveTo>
                    <a:pt x="49911" y="102870"/>
                  </a:moveTo>
                  <a:lnTo>
                    <a:pt x="0" y="24956"/>
                  </a:lnTo>
                  <a:lnTo>
                    <a:pt x="51340" y="0"/>
                  </a:lnTo>
                  <a:lnTo>
                    <a:pt x="101251" y="77819"/>
                  </a:lnTo>
                  <a:lnTo>
                    <a:pt x="49911" y="102870"/>
                  </a:lnTo>
                  <a:lnTo>
                    <a:pt x="49911" y="102870"/>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66" name="Google Shape;1166;p17"/>
            <p:cNvSpPr/>
            <p:nvPr/>
          </p:nvSpPr>
          <p:spPr>
            <a:xfrm>
              <a:off x="6102381" y="3556824"/>
              <a:ext cx="324612" cy="264318"/>
            </a:xfrm>
            <a:custGeom>
              <a:rect b="b" l="l" r="r" t="t"/>
              <a:pathLst>
                <a:path extrusionOk="0" h="264318" w="324612">
                  <a:moveTo>
                    <a:pt x="0" y="167259"/>
                  </a:moveTo>
                  <a:lnTo>
                    <a:pt x="103061" y="264319"/>
                  </a:lnTo>
                  <a:lnTo>
                    <a:pt x="324612" y="139637"/>
                  </a:lnTo>
                  <a:lnTo>
                    <a:pt x="297180" y="0"/>
                  </a:lnTo>
                  <a:lnTo>
                    <a:pt x="0" y="167259"/>
                  </a:lnTo>
                  <a:lnTo>
                    <a:pt x="0" y="167259"/>
                  </a:lnTo>
                  <a:close/>
                </a:path>
              </a:pathLst>
            </a:custGeom>
            <a:solidFill>
              <a:srgbClr val="4F4F4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67" name="Google Shape;1167;p17"/>
            <p:cNvSpPr/>
            <p:nvPr/>
          </p:nvSpPr>
          <p:spPr>
            <a:xfrm>
              <a:off x="5772966" y="2919732"/>
              <a:ext cx="658645" cy="817630"/>
            </a:xfrm>
            <a:custGeom>
              <a:rect b="b" l="l" r="r" t="t"/>
              <a:pathLst>
                <a:path extrusionOk="0" h="817630" w="658645">
                  <a:moveTo>
                    <a:pt x="536005" y="412941"/>
                  </a:moveTo>
                  <a:lnTo>
                    <a:pt x="654496" y="586582"/>
                  </a:lnTo>
                  <a:cubicBezTo>
                    <a:pt x="662631" y="601136"/>
                    <a:pt x="657478" y="619519"/>
                    <a:pt x="642971" y="627730"/>
                  </a:cubicBezTo>
                  <a:lnTo>
                    <a:pt x="312739" y="813658"/>
                  </a:lnTo>
                  <a:cubicBezTo>
                    <a:pt x="298214" y="821783"/>
                    <a:pt x="279859" y="816630"/>
                    <a:pt x="271686" y="802133"/>
                  </a:cubicBezTo>
                  <a:lnTo>
                    <a:pt x="14511" y="234252"/>
                  </a:lnTo>
                  <a:cubicBezTo>
                    <a:pt x="-20988" y="155871"/>
                    <a:pt x="9330" y="63354"/>
                    <a:pt x="84330" y="21178"/>
                  </a:cubicBezTo>
                  <a:lnTo>
                    <a:pt x="84330" y="21178"/>
                  </a:lnTo>
                  <a:cubicBezTo>
                    <a:pt x="159330" y="-20980"/>
                    <a:pt x="254113" y="1185"/>
                    <a:pt x="302643" y="72232"/>
                  </a:cubicBezTo>
                  <a:lnTo>
                    <a:pt x="491714" y="348457"/>
                  </a:lnTo>
                </a:path>
              </a:pathLst>
            </a:custGeom>
            <a:solidFill>
              <a:srgbClr val="E4E63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68" name="Google Shape;1168;p17"/>
            <p:cNvSpPr/>
            <p:nvPr/>
          </p:nvSpPr>
          <p:spPr>
            <a:xfrm>
              <a:off x="5896334" y="3051547"/>
              <a:ext cx="312495" cy="470488"/>
            </a:xfrm>
            <a:custGeom>
              <a:rect b="b" l="l" r="r" t="t"/>
              <a:pathLst>
                <a:path extrusionOk="0" h="470488" w="312495">
                  <a:moveTo>
                    <a:pt x="284240" y="463340"/>
                  </a:moveTo>
                  <a:lnTo>
                    <a:pt x="284240" y="463340"/>
                  </a:lnTo>
                  <a:cubicBezTo>
                    <a:pt x="257818" y="478132"/>
                    <a:pt x="224413" y="468807"/>
                    <a:pt x="209469" y="442480"/>
                  </a:cubicBezTo>
                  <a:lnTo>
                    <a:pt x="6681" y="81768"/>
                  </a:lnTo>
                  <a:cubicBezTo>
                    <a:pt x="-8044" y="55289"/>
                    <a:pt x="1300" y="21885"/>
                    <a:pt x="27637" y="6902"/>
                  </a:cubicBezTo>
                  <a:lnTo>
                    <a:pt x="27637" y="6902"/>
                  </a:lnTo>
                  <a:cubicBezTo>
                    <a:pt x="54059" y="-7890"/>
                    <a:pt x="87463" y="1435"/>
                    <a:pt x="102408" y="27762"/>
                  </a:cubicBezTo>
                  <a:lnTo>
                    <a:pt x="305195" y="388092"/>
                  </a:lnTo>
                  <a:cubicBezTo>
                    <a:pt x="319978" y="414562"/>
                    <a:pt x="310615" y="448005"/>
                    <a:pt x="284240" y="462959"/>
                  </a:cubicBezTo>
                  <a:close/>
                </a:path>
              </a:pathLst>
            </a:custGeom>
            <a:solidFill>
              <a:srgbClr val="C9D22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69" name="Google Shape;1169;p17"/>
            <p:cNvSpPr/>
            <p:nvPr/>
          </p:nvSpPr>
          <p:spPr>
            <a:xfrm>
              <a:off x="6104382" y="3694270"/>
              <a:ext cx="162305" cy="130397"/>
            </a:xfrm>
            <a:custGeom>
              <a:rect b="b" l="l" r="r" t="t"/>
              <a:pathLst>
                <a:path extrusionOk="0" h="130397" w="162305">
                  <a:moveTo>
                    <a:pt x="162306" y="97250"/>
                  </a:moveTo>
                  <a:lnTo>
                    <a:pt x="103346" y="130397"/>
                  </a:lnTo>
                  <a:lnTo>
                    <a:pt x="0" y="33147"/>
                  </a:lnTo>
                  <a:lnTo>
                    <a:pt x="58865" y="0"/>
                  </a:lnTo>
                  <a:lnTo>
                    <a:pt x="162306" y="97250"/>
                  </a:lnTo>
                  <a:lnTo>
                    <a:pt x="162306" y="97250"/>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70" name="Google Shape;1170;p17"/>
            <p:cNvSpPr/>
            <p:nvPr/>
          </p:nvSpPr>
          <p:spPr>
            <a:xfrm>
              <a:off x="5762846" y="2925889"/>
              <a:ext cx="386874" cy="812304"/>
            </a:xfrm>
            <a:custGeom>
              <a:rect b="b" l="l" r="r" t="t"/>
              <a:pathLst>
                <a:path extrusionOk="0" h="812304" w="386874">
                  <a:moveTo>
                    <a:pt x="123882" y="-123"/>
                  </a:moveTo>
                  <a:cubicBezTo>
                    <a:pt x="73543" y="48607"/>
                    <a:pt x="59274" y="123730"/>
                    <a:pt x="88259" y="187519"/>
                  </a:cubicBezTo>
                  <a:lnTo>
                    <a:pt x="345434" y="755400"/>
                  </a:lnTo>
                  <a:cubicBezTo>
                    <a:pt x="353644" y="769906"/>
                    <a:pt x="372028" y="775059"/>
                    <a:pt x="386582" y="766925"/>
                  </a:cubicBezTo>
                  <a:lnTo>
                    <a:pt x="312858" y="808359"/>
                  </a:lnTo>
                  <a:cubicBezTo>
                    <a:pt x="298304" y="816436"/>
                    <a:pt x="279949" y="811302"/>
                    <a:pt x="271710" y="796833"/>
                  </a:cubicBezTo>
                  <a:lnTo>
                    <a:pt x="14535" y="228953"/>
                  </a:lnTo>
                  <a:cubicBezTo>
                    <a:pt x="-20984" y="150562"/>
                    <a:pt x="9277" y="58027"/>
                    <a:pt x="84258" y="15783"/>
                  </a:cubicBezTo>
                  <a:cubicBezTo>
                    <a:pt x="96660" y="8735"/>
                    <a:pt x="109957" y="3382"/>
                    <a:pt x="123787" y="-123"/>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71" name="Google Shape;1171;p17"/>
            <p:cNvSpPr/>
            <p:nvPr/>
          </p:nvSpPr>
          <p:spPr>
            <a:xfrm>
              <a:off x="5893525" y="3060897"/>
              <a:ext cx="291914" cy="465089"/>
            </a:xfrm>
            <a:custGeom>
              <a:rect b="b" l="l" r="r" t="t"/>
              <a:pathLst>
                <a:path extrusionOk="0" h="465089" w="291914">
                  <a:moveTo>
                    <a:pt x="291621" y="440178"/>
                  </a:moveTo>
                  <a:cubicBezTo>
                    <a:pt x="288926" y="448789"/>
                    <a:pt x="283125" y="456094"/>
                    <a:pt x="275334" y="460657"/>
                  </a:cubicBezTo>
                  <a:cubicBezTo>
                    <a:pt x="254855" y="472087"/>
                    <a:pt x="226185" y="459990"/>
                    <a:pt x="211326" y="433701"/>
                  </a:cubicBezTo>
                  <a:lnTo>
                    <a:pt x="8443" y="72894"/>
                  </a:lnTo>
                  <a:cubicBezTo>
                    <a:pt x="-6416" y="46605"/>
                    <a:pt x="-1844" y="15744"/>
                    <a:pt x="18540" y="4219"/>
                  </a:cubicBezTo>
                  <a:cubicBezTo>
                    <a:pt x="26464" y="-87"/>
                    <a:pt x="35713" y="-1239"/>
                    <a:pt x="44448" y="980"/>
                  </a:cubicBezTo>
                  <a:cubicBezTo>
                    <a:pt x="39742" y="17211"/>
                    <a:pt x="41981" y="34661"/>
                    <a:pt x="50639" y="49177"/>
                  </a:cubicBezTo>
                  <a:lnTo>
                    <a:pt x="253521" y="409984"/>
                  </a:lnTo>
                  <a:cubicBezTo>
                    <a:pt x="261484" y="424900"/>
                    <a:pt x="275286" y="435835"/>
                    <a:pt x="291621" y="440178"/>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172" name="Google Shape;1172;p17"/>
          <p:cNvGrpSpPr/>
          <p:nvPr/>
        </p:nvGrpSpPr>
        <p:grpSpPr>
          <a:xfrm>
            <a:off x="42956" y="3295414"/>
            <a:ext cx="90349" cy="154786"/>
            <a:chOff x="5953125" y="3186112"/>
            <a:chExt cx="283939" cy="486441"/>
          </a:xfrm>
        </p:grpSpPr>
        <p:sp>
          <p:nvSpPr>
            <p:cNvPr id="1173" name="Google Shape;1173;p17"/>
            <p:cNvSpPr/>
            <p:nvPr/>
          </p:nvSpPr>
          <p:spPr>
            <a:xfrm>
              <a:off x="5953220" y="3186112"/>
              <a:ext cx="283844" cy="486441"/>
            </a:xfrm>
            <a:custGeom>
              <a:rect b="b" l="l" r="r" t="t"/>
              <a:pathLst>
                <a:path extrusionOk="0" h="486441" w="283844">
                  <a:moveTo>
                    <a:pt x="251746" y="486219"/>
                  </a:moveTo>
                  <a:lnTo>
                    <a:pt x="31147" y="486219"/>
                  </a:lnTo>
                  <a:cubicBezTo>
                    <a:pt x="13735" y="486219"/>
                    <a:pt x="-381" y="472103"/>
                    <a:pt x="-381" y="454692"/>
                  </a:cubicBezTo>
                  <a:lnTo>
                    <a:pt x="-381" y="31305"/>
                  </a:lnTo>
                  <a:cubicBezTo>
                    <a:pt x="-333" y="13913"/>
                    <a:pt x="13755" y="-175"/>
                    <a:pt x="31147" y="-222"/>
                  </a:cubicBezTo>
                  <a:lnTo>
                    <a:pt x="251841" y="-222"/>
                  </a:lnTo>
                  <a:cubicBezTo>
                    <a:pt x="269272" y="-222"/>
                    <a:pt x="283407" y="13875"/>
                    <a:pt x="283464" y="31305"/>
                  </a:cubicBezTo>
                  <a:lnTo>
                    <a:pt x="283464" y="454692"/>
                  </a:lnTo>
                  <a:cubicBezTo>
                    <a:pt x="283360" y="472094"/>
                    <a:pt x="269244" y="486172"/>
                    <a:pt x="251841" y="486219"/>
                  </a:cubicBezTo>
                  <a:close/>
                </a:path>
              </a:pathLst>
            </a:custGeom>
            <a:solidFill>
              <a:srgbClr val="FDFDF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74" name="Google Shape;1174;p17"/>
            <p:cNvSpPr/>
            <p:nvPr/>
          </p:nvSpPr>
          <p:spPr>
            <a:xfrm>
              <a:off x="5953125" y="3302697"/>
              <a:ext cx="283844" cy="246792"/>
            </a:xfrm>
            <a:custGeom>
              <a:rect b="b" l="l" r="r" t="t"/>
              <a:pathLst>
                <a:path extrusionOk="0" h="246792" w="283844">
                  <a:moveTo>
                    <a:pt x="0" y="0"/>
                  </a:moveTo>
                  <a:lnTo>
                    <a:pt x="283845" y="0"/>
                  </a:lnTo>
                  <a:lnTo>
                    <a:pt x="283845" y="246793"/>
                  </a:lnTo>
                  <a:lnTo>
                    <a:pt x="0" y="246793"/>
                  </a:lnTo>
                  <a:lnTo>
                    <a:pt x="0" y="0"/>
                  </a:lnTo>
                  <a:lnTo>
                    <a:pt x="0"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75" name="Google Shape;1175;p17"/>
            <p:cNvSpPr/>
            <p:nvPr/>
          </p:nvSpPr>
          <p:spPr>
            <a:xfrm>
              <a:off x="5953315" y="3186112"/>
              <a:ext cx="116585" cy="486441"/>
            </a:xfrm>
            <a:custGeom>
              <a:rect b="b" l="l" r="r" t="t"/>
              <a:pathLst>
                <a:path extrusionOk="0" h="486441" w="116585">
                  <a:moveTo>
                    <a:pt x="116015" y="486219"/>
                  </a:moveTo>
                  <a:lnTo>
                    <a:pt x="31052" y="486219"/>
                  </a:lnTo>
                  <a:cubicBezTo>
                    <a:pt x="13678" y="486162"/>
                    <a:pt x="-381" y="472065"/>
                    <a:pt x="-381" y="454692"/>
                  </a:cubicBezTo>
                  <a:lnTo>
                    <a:pt x="-381" y="31305"/>
                  </a:lnTo>
                  <a:cubicBezTo>
                    <a:pt x="-333" y="13951"/>
                    <a:pt x="13697" y="-118"/>
                    <a:pt x="31052" y="-222"/>
                  </a:cubicBezTo>
                  <a:lnTo>
                    <a:pt x="116205" y="-222"/>
                  </a:lnTo>
                  <a:cubicBezTo>
                    <a:pt x="98813" y="-175"/>
                    <a:pt x="84725" y="13913"/>
                    <a:pt x="84678" y="31305"/>
                  </a:cubicBezTo>
                  <a:lnTo>
                    <a:pt x="84678" y="454692"/>
                  </a:lnTo>
                  <a:cubicBezTo>
                    <a:pt x="84678" y="472103"/>
                    <a:pt x="98794" y="486219"/>
                    <a:pt x="116205" y="486219"/>
                  </a:cubicBezTo>
                  <a:close/>
                </a:path>
              </a:pathLst>
            </a:custGeom>
            <a:solidFill>
              <a:srgbClr val="000000">
                <a:alpha val="863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176" name="Google Shape;1176;p17"/>
          <p:cNvGrpSpPr/>
          <p:nvPr/>
        </p:nvGrpSpPr>
        <p:grpSpPr>
          <a:xfrm>
            <a:off x="647315" y="3237694"/>
            <a:ext cx="237922" cy="660302"/>
            <a:chOff x="5719761" y="2390679"/>
            <a:chExt cx="747712" cy="2075116"/>
          </a:xfrm>
        </p:grpSpPr>
        <p:sp>
          <p:nvSpPr>
            <p:cNvPr id="1177" name="Google Shape;1177;p17"/>
            <p:cNvSpPr/>
            <p:nvPr/>
          </p:nvSpPr>
          <p:spPr>
            <a:xfrm>
              <a:off x="6215625" y="2390775"/>
              <a:ext cx="251848" cy="516540"/>
            </a:xfrm>
            <a:custGeom>
              <a:rect b="b" l="l" r="r" t="t"/>
              <a:pathLst>
                <a:path extrusionOk="0" h="516540" w="251848">
                  <a:moveTo>
                    <a:pt x="247454" y="37749"/>
                  </a:moveTo>
                  <a:lnTo>
                    <a:pt x="247454" y="37178"/>
                  </a:lnTo>
                  <a:cubicBezTo>
                    <a:pt x="248883" y="23176"/>
                    <a:pt x="250217" y="10698"/>
                    <a:pt x="251455" y="-160"/>
                  </a:cubicBezTo>
                  <a:lnTo>
                    <a:pt x="246311" y="2316"/>
                  </a:lnTo>
                  <a:cubicBezTo>
                    <a:pt x="241072" y="4888"/>
                    <a:pt x="235643" y="7745"/>
                    <a:pt x="229833" y="10889"/>
                  </a:cubicBezTo>
                  <a:cubicBezTo>
                    <a:pt x="177674" y="46236"/>
                    <a:pt x="131630" y="89860"/>
                    <a:pt x="93530" y="140048"/>
                  </a:cubicBezTo>
                  <a:cubicBezTo>
                    <a:pt x="72747" y="166384"/>
                    <a:pt x="54116" y="194350"/>
                    <a:pt x="37809" y="223677"/>
                  </a:cubicBezTo>
                  <a:cubicBezTo>
                    <a:pt x="34380" y="230154"/>
                    <a:pt x="31142" y="236917"/>
                    <a:pt x="28284" y="243870"/>
                  </a:cubicBezTo>
                  <a:lnTo>
                    <a:pt x="26855" y="246918"/>
                  </a:lnTo>
                  <a:cubicBezTo>
                    <a:pt x="13435" y="277141"/>
                    <a:pt x="4853" y="309278"/>
                    <a:pt x="1423" y="342168"/>
                  </a:cubicBezTo>
                  <a:cubicBezTo>
                    <a:pt x="-2968" y="384335"/>
                    <a:pt x="614" y="426960"/>
                    <a:pt x="11996" y="467803"/>
                  </a:cubicBezTo>
                  <a:cubicBezTo>
                    <a:pt x="46096" y="483900"/>
                    <a:pt x="80005" y="500188"/>
                    <a:pt x="114009" y="516380"/>
                  </a:cubicBezTo>
                  <a:cubicBezTo>
                    <a:pt x="182113" y="451896"/>
                    <a:pt x="209259" y="391412"/>
                    <a:pt x="221165" y="348740"/>
                  </a:cubicBezTo>
                  <a:cubicBezTo>
                    <a:pt x="224861" y="335786"/>
                    <a:pt x="227576" y="322575"/>
                    <a:pt x="229261" y="309212"/>
                  </a:cubicBezTo>
                  <a:cubicBezTo>
                    <a:pt x="233643" y="276446"/>
                    <a:pt x="233167" y="239012"/>
                    <a:pt x="237548" y="165194"/>
                  </a:cubicBezTo>
                  <a:cubicBezTo>
                    <a:pt x="238691" y="145191"/>
                    <a:pt x="240025" y="126236"/>
                    <a:pt x="241358" y="108615"/>
                  </a:cubicBezTo>
                  <a:cubicBezTo>
                    <a:pt x="242025" y="99662"/>
                    <a:pt x="242692" y="91089"/>
                    <a:pt x="243454" y="82898"/>
                  </a:cubicBezTo>
                  <a:close/>
                </a:path>
              </a:pathLst>
            </a:custGeom>
            <a:solidFill>
              <a:srgbClr val="F8A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78" name="Google Shape;1178;p17"/>
            <p:cNvSpPr/>
            <p:nvPr/>
          </p:nvSpPr>
          <p:spPr>
            <a:xfrm>
              <a:off x="5719761" y="3385756"/>
              <a:ext cx="482250" cy="1078801"/>
            </a:xfrm>
            <a:custGeom>
              <a:rect b="b" l="l" r="r" t="t"/>
              <a:pathLst>
                <a:path extrusionOk="0" h="1078801" w="482250">
                  <a:moveTo>
                    <a:pt x="-394" y="1045304"/>
                  </a:moveTo>
                  <a:cubicBezTo>
                    <a:pt x="19151" y="850632"/>
                    <a:pt x="54965" y="657931"/>
                    <a:pt x="106667" y="469232"/>
                  </a:cubicBezTo>
                  <a:cubicBezTo>
                    <a:pt x="151158" y="309402"/>
                    <a:pt x="205917" y="152611"/>
                    <a:pt x="270592" y="-160"/>
                  </a:cubicBezTo>
                  <a:lnTo>
                    <a:pt x="481857" y="83850"/>
                  </a:lnTo>
                  <a:cubicBezTo>
                    <a:pt x="384292" y="426941"/>
                    <a:pt x="254457" y="760030"/>
                    <a:pt x="94094" y="1078641"/>
                  </a:cubicBezTo>
                  <a:close/>
                </a:path>
              </a:pathLst>
            </a:custGeom>
            <a:solidFill>
              <a:srgbClr val="A4411E"/>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79" name="Google Shape;1179;p17"/>
            <p:cNvSpPr/>
            <p:nvPr/>
          </p:nvSpPr>
          <p:spPr>
            <a:xfrm>
              <a:off x="5990081" y="2852166"/>
              <a:ext cx="344233" cy="617410"/>
            </a:xfrm>
            <a:custGeom>
              <a:rect b="b" l="l" r="r" t="t"/>
              <a:pathLst>
                <a:path extrusionOk="0" h="617410" w="344233">
                  <a:moveTo>
                    <a:pt x="210871" y="617250"/>
                  </a:moveTo>
                  <a:lnTo>
                    <a:pt x="-394" y="533144"/>
                  </a:lnTo>
                  <a:cubicBezTo>
                    <a:pt x="31896" y="455611"/>
                    <a:pt x="64948" y="380744"/>
                    <a:pt x="97904" y="306354"/>
                  </a:cubicBezTo>
                  <a:cubicBezTo>
                    <a:pt x="154197" y="179005"/>
                    <a:pt x="204870" y="74230"/>
                    <a:pt x="242017" y="-160"/>
                  </a:cubicBezTo>
                  <a:lnTo>
                    <a:pt x="343840" y="32225"/>
                  </a:lnTo>
                  <a:cubicBezTo>
                    <a:pt x="311893" y="218591"/>
                    <a:pt x="270564" y="403233"/>
                    <a:pt x="220015" y="585436"/>
                  </a:cubicBezTo>
                  <a:cubicBezTo>
                    <a:pt x="216966" y="596105"/>
                    <a:pt x="214300" y="606677"/>
                    <a:pt x="210871" y="617250"/>
                  </a:cubicBezTo>
                  <a:close/>
                </a:path>
              </a:pathLst>
            </a:custGeom>
            <a:solidFill>
              <a:srgbClr val="CCCCC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80" name="Google Shape;1180;p17"/>
            <p:cNvSpPr/>
            <p:nvPr/>
          </p:nvSpPr>
          <p:spPr>
            <a:xfrm>
              <a:off x="6073139" y="2883217"/>
              <a:ext cx="260032" cy="566546"/>
            </a:xfrm>
            <a:custGeom>
              <a:rect b="b" l="l" r="r" t="t"/>
              <a:pathLst>
                <a:path extrusionOk="0" h="566546" w="260032">
                  <a:moveTo>
                    <a:pt x="77616" y="566387"/>
                  </a:moveTo>
                  <a:lnTo>
                    <a:pt x="-394" y="535335"/>
                  </a:lnTo>
                  <a:cubicBezTo>
                    <a:pt x="30658" y="459135"/>
                    <a:pt x="61233" y="385031"/>
                    <a:pt x="91808" y="311212"/>
                  </a:cubicBezTo>
                  <a:cubicBezTo>
                    <a:pt x="145053" y="182529"/>
                    <a:pt x="190868" y="75849"/>
                    <a:pt x="223825" y="-160"/>
                  </a:cubicBezTo>
                  <a:cubicBezTo>
                    <a:pt x="235731" y="2221"/>
                    <a:pt x="247637" y="4412"/>
                    <a:pt x="259639" y="6602"/>
                  </a:cubicBezTo>
                  <a:cubicBezTo>
                    <a:pt x="258019" y="16127"/>
                    <a:pt x="256305" y="25652"/>
                    <a:pt x="254685" y="35177"/>
                  </a:cubicBezTo>
                  <a:cubicBezTo>
                    <a:pt x="206108" y="190816"/>
                    <a:pt x="150482" y="359694"/>
                    <a:pt x="87045" y="540002"/>
                  </a:cubicBezTo>
                  <a:cubicBezTo>
                    <a:pt x="83616" y="548670"/>
                    <a:pt x="80759" y="557624"/>
                    <a:pt x="77616" y="566387"/>
                  </a:cubicBezTo>
                  <a:close/>
                </a:path>
              </a:pathLst>
            </a:custGeom>
            <a:solidFill>
              <a:srgbClr val="E6E6E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81" name="Google Shape;1181;p17"/>
            <p:cNvSpPr/>
            <p:nvPr/>
          </p:nvSpPr>
          <p:spPr>
            <a:xfrm>
              <a:off x="5723191" y="3418808"/>
              <a:ext cx="428148" cy="1026033"/>
            </a:xfrm>
            <a:custGeom>
              <a:rect b="b" l="l" r="r" t="t"/>
              <a:pathLst>
                <a:path extrusionOk="0" h="1026033" w="428148">
                  <a:moveTo>
                    <a:pt x="-394" y="1013585"/>
                  </a:moveTo>
                  <a:cubicBezTo>
                    <a:pt x="61900" y="791843"/>
                    <a:pt x="123431" y="605439"/>
                    <a:pt x="171723" y="468755"/>
                  </a:cubicBezTo>
                  <a:cubicBezTo>
                    <a:pt x="231921" y="297305"/>
                    <a:pt x="290404" y="146906"/>
                    <a:pt x="348030" y="4221"/>
                  </a:cubicBezTo>
                  <a:lnTo>
                    <a:pt x="348030" y="4221"/>
                  </a:lnTo>
                  <a:lnTo>
                    <a:pt x="349745" y="-160"/>
                  </a:lnTo>
                  <a:lnTo>
                    <a:pt x="427755" y="30891"/>
                  </a:lnTo>
                  <a:cubicBezTo>
                    <a:pt x="427278" y="32320"/>
                    <a:pt x="426707" y="33844"/>
                    <a:pt x="426135" y="35273"/>
                  </a:cubicBezTo>
                  <a:lnTo>
                    <a:pt x="426135" y="35273"/>
                  </a:lnTo>
                  <a:cubicBezTo>
                    <a:pt x="291261" y="415320"/>
                    <a:pt x="155340" y="749648"/>
                    <a:pt x="34849" y="1025873"/>
                  </a:cubicBezTo>
                  <a:close/>
                </a:path>
              </a:pathLst>
            </a:custGeom>
            <a:solidFill>
              <a:srgbClr val="C15D4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82" name="Google Shape;1182;p17"/>
            <p:cNvSpPr/>
            <p:nvPr/>
          </p:nvSpPr>
          <p:spPr>
            <a:xfrm>
              <a:off x="5722714" y="3460051"/>
              <a:ext cx="482441" cy="1005744"/>
            </a:xfrm>
            <a:custGeom>
              <a:rect b="b" l="l" r="r" t="t"/>
              <a:pathLst>
                <a:path extrusionOk="0" h="1005744" w="482441">
                  <a:moveTo>
                    <a:pt x="-394" y="972152"/>
                  </a:moveTo>
                  <a:cubicBezTo>
                    <a:pt x="-347" y="971770"/>
                    <a:pt x="-347" y="971390"/>
                    <a:pt x="-394" y="971009"/>
                  </a:cubicBezTo>
                  <a:lnTo>
                    <a:pt x="66281" y="994630"/>
                  </a:lnTo>
                  <a:cubicBezTo>
                    <a:pt x="226853" y="676048"/>
                    <a:pt x="356841" y="342968"/>
                    <a:pt x="454520" y="-160"/>
                  </a:cubicBezTo>
                  <a:lnTo>
                    <a:pt x="482047" y="10793"/>
                  </a:lnTo>
                  <a:cubicBezTo>
                    <a:pt x="384330" y="353903"/>
                    <a:pt x="254333" y="686992"/>
                    <a:pt x="93808" y="1005584"/>
                  </a:cubicBezTo>
                  <a:close/>
                </a:path>
              </a:pathLst>
            </a:custGeom>
            <a:solidFill>
              <a:srgbClr val="752C1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83" name="Google Shape;1183;p17"/>
            <p:cNvSpPr/>
            <p:nvPr/>
          </p:nvSpPr>
          <p:spPr>
            <a:xfrm>
              <a:off x="6177342" y="2876835"/>
              <a:ext cx="160686" cy="593883"/>
            </a:xfrm>
            <a:custGeom>
              <a:rect b="b" l="l" r="r" t="t"/>
              <a:pathLst>
                <a:path extrusionOk="0" h="593883" w="160686">
                  <a:moveTo>
                    <a:pt x="27038" y="593723"/>
                  </a:moveTo>
                  <a:lnTo>
                    <a:pt x="-394" y="582769"/>
                  </a:lnTo>
                  <a:cubicBezTo>
                    <a:pt x="2654" y="572292"/>
                    <a:pt x="5607" y="561624"/>
                    <a:pt x="8559" y="550956"/>
                  </a:cubicBezTo>
                  <a:cubicBezTo>
                    <a:pt x="59128" y="369467"/>
                    <a:pt x="100457" y="185520"/>
                    <a:pt x="132384" y="-160"/>
                  </a:cubicBezTo>
                  <a:lnTo>
                    <a:pt x="160293" y="8698"/>
                  </a:lnTo>
                  <a:cubicBezTo>
                    <a:pt x="128355" y="195064"/>
                    <a:pt x="87026" y="379706"/>
                    <a:pt x="36468" y="561910"/>
                  </a:cubicBezTo>
                  <a:cubicBezTo>
                    <a:pt x="32658" y="572578"/>
                    <a:pt x="29705" y="583246"/>
                    <a:pt x="27038" y="593723"/>
                  </a:cubicBezTo>
                  <a:close/>
                </a:path>
              </a:pathLst>
            </a:custGeom>
            <a:solidFill>
              <a:srgbClr val="99999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84" name="Google Shape;1184;p17"/>
            <p:cNvSpPr/>
            <p:nvPr/>
          </p:nvSpPr>
          <p:spPr>
            <a:xfrm>
              <a:off x="6023609" y="3301269"/>
              <a:ext cx="204978" cy="81534"/>
            </a:xfrm>
            <a:custGeom>
              <a:rect b="b" l="l" r="r" t="t"/>
              <a:pathLst>
                <a:path extrusionOk="0" h="81534" w="204978">
                  <a:moveTo>
                    <a:pt x="204978" y="81534"/>
                  </a:moveTo>
                  <a:lnTo>
                    <a:pt x="0" y="0"/>
                  </a:lnTo>
                </a:path>
              </a:pathLst>
            </a:custGeom>
            <a:noFill/>
            <a:ln cap="flat" cmpd="sng" w="19050">
              <a:solidFill>
                <a:srgbClr val="999999"/>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85" name="Google Shape;1185;p17"/>
            <p:cNvSpPr/>
            <p:nvPr/>
          </p:nvSpPr>
          <p:spPr>
            <a:xfrm>
              <a:off x="6231344" y="2391155"/>
              <a:ext cx="236035" cy="443674"/>
            </a:xfrm>
            <a:custGeom>
              <a:rect b="b" l="l" r="r" t="t"/>
              <a:pathLst>
                <a:path extrusionOk="0" h="443674" w="236035">
                  <a:moveTo>
                    <a:pt x="59809" y="443514"/>
                  </a:moveTo>
                  <a:cubicBezTo>
                    <a:pt x="36664" y="422454"/>
                    <a:pt x="19071" y="396023"/>
                    <a:pt x="8565" y="366552"/>
                  </a:cubicBezTo>
                  <a:cubicBezTo>
                    <a:pt x="-4180" y="327576"/>
                    <a:pt x="-3303" y="285428"/>
                    <a:pt x="11041" y="247013"/>
                  </a:cubicBezTo>
                  <a:cubicBezTo>
                    <a:pt x="11518" y="245585"/>
                    <a:pt x="11994" y="244156"/>
                    <a:pt x="12565" y="242822"/>
                  </a:cubicBezTo>
                  <a:cubicBezTo>
                    <a:pt x="16213" y="232735"/>
                    <a:pt x="20376" y="222848"/>
                    <a:pt x="25043" y="213200"/>
                  </a:cubicBezTo>
                  <a:lnTo>
                    <a:pt x="25043" y="213200"/>
                  </a:lnTo>
                  <a:cubicBezTo>
                    <a:pt x="34092" y="194150"/>
                    <a:pt x="44093" y="177386"/>
                    <a:pt x="52571" y="163289"/>
                  </a:cubicBezTo>
                  <a:cubicBezTo>
                    <a:pt x="91852" y="99014"/>
                    <a:pt x="147582" y="46398"/>
                    <a:pt x="214019" y="10889"/>
                  </a:cubicBezTo>
                  <a:cubicBezTo>
                    <a:pt x="219829" y="7745"/>
                    <a:pt x="225259" y="4888"/>
                    <a:pt x="230497" y="2316"/>
                  </a:cubicBezTo>
                  <a:lnTo>
                    <a:pt x="235641" y="-160"/>
                  </a:lnTo>
                  <a:cubicBezTo>
                    <a:pt x="234403" y="10698"/>
                    <a:pt x="233069" y="23176"/>
                    <a:pt x="231640" y="37178"/>
                  </a:cubicBezTo>
                  <a:lnTo>
                    <a:pt x="231640" y="37749"/>
                  </a:lnTo>
                  <a:cubicBezTo>
                    <a:pt x="228030" y="54932"/>
                    <a:pt x="225954" y="72401"/>
                    <a:pt x="225449" y="89946"/>
                  </a:cubicBezTo>
                  <a:cubicBezTo>
                    <a:pt x="225449" y="94899"/>
                    <a:pt x="225449" y="99471"/>
                    <a:pt x="225449" y="104996"/>
                  </a:cubicBezTo>
                  <a:cubicBezTo>
                    <a:pt x="225449" y="106043"/>
                    <a:pt x="225449" y="107186"/>
                    <a:pt x="225449" y="108234"/>
                  </a:cubicBezTo>
                  <a:cubicBezTo>
                    <a:pt x="224116" y="125855"/>
                    <a:pt x="222782" y="144810"/>
                    <a:pt x="221639" y="164813"/>
                  </a:cubicBezTo>
                  <a:cubicBezTo>
                    <a:pt x="217258" y="238631"/>
                    <a:pt x="217734" y="276065"/>
                    <a:pt x="213353" y="308831"/>
                  </a:cubicBezTo>
                  <a:cubicBezTo>
                    <a:pt x="211162" y="313784"/>
                    <a:pt x="208685" y="318356"/>
                    <a:pt x="206113" y="323785"/>
                  </a:cubicBezTo>
                  <a:cubicBezTo>
                    <a:pt x="164299" y="401604"/>
                    <a:pt x="87337" y="433132"/>
                    <a:pt x="59809" y="443514"/>
                  </a:cubicBezTo>
                  <a:close/>
                </a:path>
              </a:pathLst>
            </a:custGeom>
            <a:solidFill>
              <a:srgbClr val="FFC2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86" name="Google Shape;1186;p17"/>
            <p:cNvSpPr/>
            <p:nvPr/>
          </p:nvSpPr>
          <p:spPr>
            <a:xfrm>
              <a:off x="6243960" y="2390679"/>
              <a:ext cx="223323" cy="368617"/>
            </a:xfrm>
            <a:custGeom>
              <a:rect b="b" l="l" r="r" t="t"/>
              <a:pathLst>
                <a:path extrusionOk="0" h="368617" w="223323">
                  <a:moveTo>
                    <a:pt x="215024" y="82612"/>
                  </a:moveTo>
                  <a:cubicBezTo>
                    <a:pt x="214452" y="85088"/>
                    <a:pt x="213690" y="87470"/>
                    <a:pt x="212928" y="90041"/>
                  </a:cubicBezTo>
                  <a:cubicBezTo>
                    <a:pt x="210690" y="97833"/>
                    <a:pt x="208013" y="105500"/>
                    <a:pt x="204927" y="112997"/>
                  </a:cubicBezTo>
                  <a:cubicBezTo>
                    <a:pt x="187020" y="157193"/>
                    <a:pt x="163684" y="179005"/>
                    <a:pt x="115583" y="241870"/>
                  </a:cubicBezTo>
                  <a:cubicBezTo>
                    <a:pt x="94056" y="269969"/>
                    <a:pt x="62528" y="312831"/>
                    <a:pt x="27095" y="368457"/>
                  </a:cubicBezTo>
                  <a:cubicBezTo>
                    <a:pt x="7312" y="330043"/>
                    <a:pt x="-2079" y="287133"/>
                    <a:pt x="-146" y="243965"/>
                  </a:cubicBezTo>
                  <a:cubicBezTo>
                    <a:pt x="-241" y="243594"/>
                    <a:pt x="-241" y="243194"/>
                    <a:pt x="-146" y="242822"/>
                  </a:cubicBezTo>
                  <a:cubicBezTo>
                    <a:pt x="3502" y="232735"/>
                    <a:pt x="7664" y="222849"/>
                    <a:pt x="12332" y="213200"/>
                  </a:cubicBezTo>
                  <a:lnTo>
                    <a:pt x="12332" y="213200"/>
                  </a:lnTo>
                  <a:cubicBezTo>
                    <a:pt x="21380" y="194150"/>
                    <a:pt x="31382" y="177386"/>
                    <a:pt x="39859" y="163289"/>
                  </a:cubicBezTo>
                  <a:cubicBezTo>
                    <a:pt x="79169" y="99033"/>
                    <a:pt x="134899" y="46426"/>
                    <a:pt x="201308" y="10889"/>
                  </a:cubicBezTo>
                  <a:cubicBezTo>
                    <a:pt x="207118" y="7745"/>
                    <a:pt x="212547" y="4888"/>
                    <a:pt x="217786" y="2316"/>
                  </a:cubicBezTo>
                  <a:lnTo>
                    <a:pt x="222929" y="-160"/>
                  </a:lnTo>
                  <a:cubicBezTo>
                    <a:pt x="221691" y="10698"/>
                    <a:pt x="220358" y="23176"/>
                    <a:pt x="218929" y="37178"/>
                  </a:cubicBezTo>
                  <a:lnTo>
                    <a:pt x="218929" y="37749"/>
                  </a:lnTo>
                  <a:close/>
                </a:path>
              </a:pathLst>
            </a:custGeom>
            <a:solidFill>
              <a:srgbClr val="FFE76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187" name="Google Shape;1187;p17"/>
          <p:cNvGrpSpPr/>
          <p:nvPr/>
        </p:nvGrpSpPr>
        <p:grpSpPr>
          <a:xfrm>
            <a:off x="208207" y="3032710"/>
            <a:ext cx="221738" cy="701006"/>
            <a:chOff x="5747859" y="2329719"/>
            <a:chExt cx="696850" cy="2203037"/>
          </a:xfrm>
        </p:grpSpPr>
        <p:sp>
          <p:nvSpPr>
            <p:cNvPr id="1188" name="Google Shape;1188;p17"/>
            <p:cNvSpPr/>
            <p:nvPr/>
          </p:nvSpPr>
          <p:spPr>
            <a:xfrm>
              <a:off x="5749003" y="2405970"/>
              <a:ext cx="150399" cy="179495"/>
            </a:xfrm>
            <a:custGeom>
              <a:rect b="b" l="l" r="r" t="t"/>
              <a:pathLst>
                <a:path extrusionOk="0" h="179495" w="150399">
                  <a:moveTo>
                    <a:pt x="150167" y="137420"/>
                  </a:moveTo>
                  <a:lnTo>
                    <a:pt x="-233" y="179426"/>
                  </a:lnTo>
                  <a:lnTo>
                    <a:pt x="1958" y="109131"/>
                  </a:lnTo>
                  <a:lnTo>
                    <a:pt x="4434" y="27026"/>
                  </a:lnTo>
                  <a:lnTo>
                    <a:pt x="4434" y="19120"/>
                  </a:lnTo>
                  <a:cubicBezTo>
                    <a:pt x="5339" y="15452"/>
                    <a:pt x="8139" y="12547"/>
                    <a:pt x="11768" y="11500"/>
                  </a:cubicBezTo>
                  <a:cubicBezTo>
                    <a:pt x="18283" y="10470"/>
                    <a:pt x="24503" y="14615"/>
                    <a:pt x="26056" y="21025"/>
                  </a:cubicBezTo>
                  <a:cubicBezTo>
                    <a:pt x="24122" y="15560"/>
                    <a:pt x="25884" y="9467"/>
                    <a:pt x="30437" y="5880"/>
                  </a:cubicBezTo>
                  <a:cubicBezTo>
                    <a:pt x="35486" y="3118"/>
                    <a:pt x="43772" y="7023"/>
                    <a:pt x="46630" y="15405"/>
                  </a:cubicBezTo>
                  <a:cubicBezTo>
                    <a:pt x="45030" y="10482"/>
                    <a:pt x="46315" y="5077"/>
                    <a:pt x="49964" y="1404"/>
                  </a:cubicBezTo>
                  <a:cubicBezTo>
                    <a:pt x="54983" y="-1566"/>
                    <a:pt x="61470" y="97"/>
                    <a:pt x="64442" y="5118"/>
                  </a:cubicBezTo>
                  <a:lnTo>
                    <a:pt x="68918" y="11976"/>
                  </a:lnTo>
                  <a:lnTo>
                    <a:pt x="70157" y="13786"/>
                  </a:lnTo>
                  <a:lnTo>
                    <a:pt x="91397" y="46552"/>
                  </a:lnTo>
                  <a:lnTo>
                    <a:pt x="94826" y="51695"/>
                  </a:lnTo>
                  <a:lnTo>
                    <a:pt x="105399" y="67983"/>
                  </a:lnTo>
                  <a:lnTo>
                    <a:pt x="109114" y="73603"/>
                  </a:lnTo>
                  <a:lnTo>
                    <a:pt x="110924" y="76365"/>
                  </a:lnTo>
                  <a:lnTo>
                    <a:pt x="149690" y="135992"/>
                  </a:ln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89" name="Google Shape;1189;p17"/>
            <p:cNvSpPr/>
            <p:nvPr/>
          </p:nvSpPr>
          <p:spPr>
            <a:xfrm>
              <a:off x="5749575" y="2409729"/>
              <a:ext cx="53816" cy="178117"/>
            </a:xfrm>
            <a:custGeom>
              <a:rect b="b" l="l" r="r" t="t"/>
              <a:pathLst>
                <a:path extrusionOk="0" h="178117" w="53816">
                  <a:moveTo>
                    <a:pt x="5620" y="1238"/>
                  </a:moveTo>
                  <a:lnTo>
                    <a:pt x="21431" y="0"/>
                  </a:lnTo>
                  <a:lnTo>
                    <a:pt x="53816" y="173260"/>
                  </a:lnTo>
                  <a:lnTo>
                    <a:pt x="0" y="178118"/>
                  </a:lnTo>
                  <a:lnTo>
                    <a:pt x="5620" y="1238"/>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90" name="Google Shape;1190;p17"/>
            <p:cNvSpPr/>
            <p:nvPr/>
          </p:nvSpPr>
          <p:spPr>
            <a:xfrm>
              <a:off x="5792532" y="2399537"/>
              <a:ext cx="108204" cy="172021"/>
            </a:xfrm>
            <a:custGeom>
              <a:rect b="b" l="l" r="r" t="t"/>
              <a:pathLst>
                <a:path extrusionOk="0" h="172021" w="108204">
                  <a:moveTo>
                    <a:pt x="13621" y="0"/>
                  </a:moveTo>
                  <a:lnTo>
                    <a:pt x="0" y="6953"/>
                  </a:lnTo>
                  <a:lnTo>
                    <a:pt x="61722" y="172022"/>
                  </a:lnTo>
                  <a:lnTo>
                    <a:pt x="108204" y="148781"/>
                  </a:lnTo>
                  <a:lnTo>
                    <a:pt x="13621" y="0"/>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91" name="Google Shape;1191;p17"/>
            <p:cNvSpPr/>
            <p:nvPr/>
          </p:nvSpPr>
          <p:spPr>
            <a:xfrm>
              <a:off x="5754432" y="2329719"/>
              <a:ext cx="59245" cy="101917"/>
            </a:xfrm>
            <a:custGeom>
              <a:rect b="b" l="l" r="r" t="t"/>
              <a:pathLst>
                <a:path extrusionOk="0" h="101917" w="59245">
                  <a:moveTo>
                    <a:pt x="59012" y="85465"/>
                  </a:moveTo>
                  <a:cubicBezTo>
                    <a:pt x="55898" y="81038"/>
                    <a:pt x="49964" y="79645"/>
                    <a:pt x="45201" y="82227"/>
                  </a:cubicBezTo>
                  <a:cubicBezTo>
                    <a:pt x="41591" y="85920"/>
                    <a:pt x="40334" y="91323"/>
                    <a:pt x="41963" y="96228"/>
                  </a:cubicBezTo>
                  <a:cubicBezTo>
                    <a:pt x="39105" y="87370"/>
                    <a:pt x="30818" y="83465"/>
                    <a:pt x="25770" y="86703"/>
                  </a:cubicBezTo>
                  <a:cubicBezTo>
                    <a:pt x="21217" y="90291"/>
                    <a:pt x="19455" y="96383"/>
                    <a:pt x="21389" y="101848"/>
                  </a:cubicBezTo>
                  <a:cubicBezTo>
                    <a:pt x="19788" y="95465"/>
                    <a:pt x="13607" y="91341"/>
                    <a:pt x="7101" y="92323"/>
                  </a:cubicBezTo>
                  <a:cubicBezTo>
                    <a:pt x="3472" y="93370"/>
                    <a:pt x="672" y="96275"/>
                    <a:pt x="-233" y="99943"/>
                  </a:cubicBezTo>
                  <a:lnTo>
                    <a:pt x="2815" y="-69"/>
                  </a:lnTo>
                  <a:close/>
                </a:path>
              </a:pathLst>
            </a:custGeom>
            <a:solidFill>
              <a:srgbClr val="6A891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92" name="Google Shape;1192;p17"/>
            <p:cNvSpPr/>
            <p:nvPr/>
          </p:nvSpPr>
          <p:spPr>
            <a:xfrm>
              <a:off x="5747859" y="2527750"/>
              <a:ext cx="696850" cy="2004910"/>
            </a:xfrm>
            <a:custGeom>
              <a:rect b="b" l="l" r="r" t="t"/>
              <a:pathLst>
                <a:path extrusionOk="0" h="2004910" w="696850">
                  <a:moveTo>
                    <a:pt x="152740" y="22022"/>
                  </a:moveTo>
                  <a:lnTo>
                    <a:pt x="152740" y="22022"/>
                  </a:lnTo>
                  <a:lnTo>
                    <a:pt x="696617" y="1962646"/>
                  </a:lnTo>
                  <a:lnTo>
                    <a:pt x="545837" y="2004842"/>
                  </a:lnTo>
                  <a:lnTo>
                    <a:pt x="2340" y="64313"/>
                  </a:lnTo>
                  <a:lnTo>
                    <a:pt x="2340" y="64313"/>
                  </a:lnTo>
                  <a:cubicBezTo>
                    <a:pt x="1730" y="63062"/>
                    <a:pt x="1254" y="61754"/>
                    <a:pt x="911" y="60408"/>
                  </a:cubicBezTo>
                  <a:cubicBezTo>
                    <a:pt x="-3289" y="46675"/>
                    <a:pt x="4435" y="32137"/>
                    <a:pt x="18170" y="27935"/>
                  </a:cubicBezTo>
                  <a:cubicBezTo>
                    <a:pt x="30953" y="24023"/>
                    <a:pt x="44621" y="30447"/>
                    <a:pt x="49774" y="42787"/>
                  </a:cubicBezTo>
                  <a:lnTo>
                    <a:pt x="50441" y="42787"/>
                  </a:lnTo>
                  <a:cubicBezTo>
                    <a:pt x="48631" y="28540"/>
                    <a:pt x="58709" y="15521"/>
                    <a:pt x="72949" y="13707"/>
                  </a:cubicBezTo>
                  <a:cubicBezTo>
                    <a:pt x="84322" y="12259"/>
                    <a:pt x="95294" y="18422"/>
                    <a:pt x="99971" y="28880"/>
                  </a:cubicBezTo>
                  <a:lnTo>
                    <a:pt x="100638" y="28880"/>
                  </a:lnTo>
                  <a:cubicBezTo>
                    <a:pt x="99066" y="14553"/>
                    <a:pt x="109401" y="1661"/>
                    <a:pt x="123727" y="88"/>
                  </a:cubicBezTo>
                  <a:cubicBezTo>
                    <a:pt x="136271" y="-1289"/>
                    <a:pt x="148006" y="6501"/>
                    <a:pt x="151597" y="18593"/>
                  </a:cubicBezTo>
                  <a:cubicBezTo>
                    <a:pt x="152073" y="19701"/>
                    <a:pt x="152463" y="20848"/>
                    <a:pt x="152740" y="22022"/>
                  </a:cubicBezTo>
                  <a:close/>
                </a:path>
              </a:pathLst>
            </a:custGeom>
            <a:solidFill>
              <a:srgbClr val="7CAA23"/>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93" name="Google Shape;1193;p17"/>
            <p:cNvSpPr/>
            <p:nvPr/>
          </p:nvSpPr>
          <p:spPr>
            <a:xfrm>
              <a:off x="5747976" y="2554087"/>
              <a:ext cx="593863" cy="1978669"/>
            </a:xfrm>
            <a:custGeom>
              <a:rect b="b" l="l" r="r" t="t"/>
              <a:pathLst>
                <a:path extrusionOk="0" h="1978669" w="593863">
                  <a:moveTo>
                    <a:pt x="45848" y="9401"/>
                  </a:moveTo>
                  <a:lnTo>
                    <a:pt x="593630" y="1965265"/>
                  </a:lnTo>
                  <a:lnTo>
                    <a:pt x="546005" y="1978600"/>
                  </a:lnTo>
                  <a:lnTo>
                    <a:pt x="2509" y="37976"/>
                  </a:lnTo>
                  <a:lnTo>
                    <a:pt x="2509" y="37976"/>
                  </a:lnTo>
                  <a:cubicBezTo>
                    <a:pt x="1899" y="36726"/>
                    <a:pt x="1423" y="35417"/>
                    <a:pt x="1080" y="34071"/>
                  </a:cubicBezTo>
                  <a:cubicBezTo>
                    <a:pt x="-3416" y="20431"/>
                    <a:pt x="4004" y="5731"/>
                    <a:pt x="17644" y="1238"/>
                  </a:cubicBezTo>
                  <a:cubicBezTo>
                    <a:pt x="27826" y="-2118"/>
                    <a:pt x="39028" y="1124"/>
                    <a:pt x="45848" y="9401"/>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94" name="Google Shape;1194;p17"/>
            <p:cNvSpPr/>
            <p:nvPr/>
          </p:nvSpPr>
          <p:spPr>
            <a:xfrm>
              <a:off x="5848236" y="2525897"/>
              <a:ext cx="596473" cy="1978760"/>
            </a:xfrm>
            <a:custGeom>
              <a:rect b="b" l="l" r="r" t="t"/>
              <a:pathLst>
                <a:path extrusionOk="0" h="1978760" w="596473">
                  <a:moveTo>
                    <a:pt x="48457" y="9016"/>
                  </a:moveTo>
                  <a:lnTo>
                    <a:pt x="596240" y="1964499"/>
                  </a:lnTo>
                  <a:lnTo>
                    <a:pt x="545567" y="1978691"/>
                  </a:lnTo>
                  <a:lnTo>
                    <a:pt x="2070" y="37591"/>
                  </a:lnTo>
                  <a:lnTo>
                    <a:pt x="2070" y="37591"/>
                  </a:lnTo>
                  <a:cubicBezTo>
                    <a:pt x="1423" y="36348"/>
                    <a:pt x="908" y="35038"/>
                    <a:pt x="547" y="33686"/>
                  </a:cubicBezTo>
                  <a:cubicBezTo>
                    <a:pt x="-2987" y="19226"/>
                    <a:pt x="5823" y="4625"/>
                    <a:pt x="20263" y="1015"/>
                  </a:cubicBezTo>
                  <a:cubicBezTo>
                    <a:pt x="30417" y="-1911"/>
                    <a:pt x="41352" y="1192"/>
                    <a:pt x="48457" y="9016"/>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195" name="Google Shape;1195;p17"/>
          <p:cNvGrpSpPr/>
          <p:nvPr/>
        </p:nvGrpSpPr>
        <p:grpSpPr>
          <a:xfrm>
            <a:off x="168191" y="3451925"/>
            <a:ext cx="361210" cy="365248"/>
            <a:chOff x="5529738" y="2852832"/>
            <a:chExt cx="1135168" cy="1147858"/>
          </a:xfrm>
        </p:grpSpPr>
        <p:sp>
          <p:nvSpPr>
            <p:cNvPr id="1196" name="Google Shape;1196;p17"/>
            <p:cNvSpPr/>
            <p:nvPr/>
          </p:nvSpPr>
          <p:spPr>
            <a:xfrm>
              <a:off x="5529738" y="2852996"/>
              <a:ext cx="1135168" cy="1147694"/>
            </a:xfrm>
            <a:custGeom>
              <a:rect b="b" l="l" r="r" t="t"/>
              <a:pathLst>
                <a:path extrusionOk="0" h="1147694" w="1135168">
                  <a:moveTo>
                    <a:pt x="969325" y="914780"/>
                  </a:moveTo>
                  <a:lnTo>
                    <a:pt x="971230" y="912971"/>
                  </a:lnTo>
                  <a:cubicBezTo>
                    <a:pt x="1182809" y="710622"/>
                    <a:pt x="1190295" y="375075"/>
                    <a:pt x="987946" y="163496"/>
                  </a:cubicBezTo>
                  <a:cubicBezTo>
                    <a:pt x="785597" y="-48083"/>
                    <a:pt x="450050" y="-55569"/>
                    <a:pt x="238472" y="146780"/>
                  </a:cubicBezTo>
                  <a:lnTo>
                    <a:pt x="236567" y="148590"/>
                  </a:lnTo>
                  <a:lnTo>
                    <a:pt x="171892" y="80962"/>
                  </a:lnTo>
                  <a:lnTo>
                    <a:pt x="-225" y="246126"/>
                  </a:lnTo>
                  <a:lnTo>
                    <a:pt x="861883" y="1147476"/>
                  </a:lnTo>
                  <a:lnTo>
                    <a:pt x="1034476" y="982313"/>
                  </a:lnTo>
                  <a:lnTo>
                    <a:pt x="969801" y="914780"/>
                  </a:lnTo>
                  <a:close/>
                  <a:moveTo>
                    <a:pt x="814829" y="752855"/>
                  </a:moveTo>
                  <a:lnTo>
                    <a:pt x="649475" y="579977"/>
                  </a:lnTo>
                  <a:cubicBezTo>
                    <a:pt x="674307" y="552221"/>
                    <a:pt x="671926" y="509587"/>
                    <a:pt x="644170" y="484755"/>
                  </a:cubicBezTo>
                  <a:cubicBezTo>
                    <a:pt x="619414" y="462610"/>
                    <a:pt x="582219" y="461791"/>
                    <a:pt x="556511" y="482822"/>
                  </a:cubicBezTo>
                  <a:lnTo>
                    <a:pt x="391062" y="309848"/>
                  </a:lnTo>
                  <a:lnTo>
                    <a:pt x="392872" y="308038"/>
                  </a:lnTo>
                  <a:cubicBezTo>
                    <a:pt x="516411" y="192233"/>
                    <a:pt x="710445" y="198501"/>
                    <a:pt x="826259" y="322040"/>
                  </a:cubicBezTo>
                  <a:cubicBezTo>
                    <a:pt x="940417" y="443826"/>
                    <a:pt x="936178" y="634545"/>
                    <a:pt x="816734" y="751141"/>
                  </a:cubicBezTo>
                  <a:cubicBezTo>
                    <a:pt x="816144" y="751760"/>
                    <a:pt x="815506" y="752332"/>
                    <a:pt x="814829" y="752855"/>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97" name="Google Shape;1197;p17"/>
            <p:cNvSpPr/>
            <p:nvPr/>
          </p:nvSpPr>
          <p:spPr>
            <a:xfrm rot="-2620915">
              <a:off x="5536241" y="3081774"/>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98" name="Google Shape;1198;p17"/>
            <p:cNvSpPr/>
            <p:nvPr/>
          </p:nvSpPr>
          <p:spPr>
            <a:xfrm rot="-2620915">
              <a:off x="5585213" y="3139695"/>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99" name="Google Shape;1199;p17"/>
            <p:cNvSpPr/>
            <p:nvPr/>
          </p:nvSpPr>
          <p:spPr>
            <a:xfrm rot="-2620915">
              <a:off x="5552009" y="310924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00" name="Google Shape;1200;p17"/>
            <p:cNvSpPr/>
            <p:nvPr/>
          </p:nvSpPr>
          <p:spPr>
            <a:xfrm rot="-2620915">
              <a:off x="5561066" y="311866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01" name="Google Shape;1201;p17"/>
            <p:cNvSpPr/>
            <p:nvPr/>
          </p:nvSpPr>
          <p:spPr>
            <a:xfrm rot="-2620915">
              <a:off x="5570027" y="3128177"/>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02" name="Google Shape;1202;p17"/>
            <p:cNvSpPr/>
            <p:nvPr/>
          </p:nvSpPr>
          <p:spPr>
            <a:xfrm rot="-2620915">
              <a:off x="5579083" y="3137595"/>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03" name="Google Shape;1203;p17"/>
            <p:cNvSpPr/>
            <p:nvPr/>
          </p:nvSpPr>
          <p:spPr>
            <a:xfrm rot="-2620915">
              <a:off x="5624402" y="318492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04" name="Google Shape;1204;p17"/>
            <p:cNvSpPr/>
            <p:nvPr/>
          </p:nvSpPr>
          <p:spPr>
            <a:xfrm rot="-2620915">
              <a:off x="5615346" y="317541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05" name="Google Shape;1205;p17"/>
            <p:cNvSpPr/>
            <p:nvPr/>
          </p:nvSpPr>
          <p:spPr>
            <a:xfrm rot="-2620915">
              <a:off x="5606223" y="316592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06" name="Google Shape;1206;p17"/>
            <p:cNvSpPr/>
            <p:nvPr/>
          </p:nvSpPr>
          <p:spPr>
            <a:xfrm rot="-2620915">
              <a:off x="5597167" y="315650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07" name="Google Shape;1207;p17"/>
            <p:cNvSpPr/>
            <p:nvPr/>
          </p:nvSpPr>
          <p:spPr>
            <a:xfrm rot="-2620915">
              <a:off x="5628834" y="3178599"/>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08" name="Google Shape;1208;p17"/>
            <p:cNvSpPr/>
            <p:nvPr/>
          </p:nvSpPr>
          <p:spPr>
            <a:xfrm rot="-2620915">
              <a:off x="5677831" y="3236587"/>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09" name="Google Shape;1209;p17"/>
            <p:cNvSpPr/>
            <p:nvPr/>
          </p:nvSpPr>
          <p:spPr>
            <a:xfrm rot="-2620915">
              <a:off x="5644631" y="320599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10" name="Google Shape;1210;p17"/>
            <p:cNvSpPr/>
            <p:nvPr/>
          </p:nvSpPr>
          <p:spPr>
            <a:xfrm rot="-2620915">
              <a:off x="5653658" y="321558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11" name="Google Shape;1211;p17"/>
            <p:cNvSpPr/>
            <p:nvPr/>
          </p:nvSpPr>
          <p:spPr>
            <a:xfrm rot="-2620915">
              <a:off x="5662714" y="322500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12" name="Google Shape;1212;p17"/>
            <p:cNvSpPr/>
            <p:nvPr/>
          </p:nvSpPr>
          <p:spPr>
            <a:xfrm rot="-2620915">
              <a:off x="5671771" y="323442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13" name="Google Shape;1213;p17"/>
            <p:cNvSpPr/>
            <p:nvPr/>
          </p:nvSpPr>
          <p:spPr>
            <a:xfrm rot="-2620915">
              <a:off x="5716926" y="3281817"/>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14" name="Google Shape;1214;p17"/>
            <p:cNvSpPr/>
            <p:nvPr/>
          </p:nvSpPr>
          <p:spPr>
            <a:xfrm rot="-2620915">
              <a:off x="5707967" y="327226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15" name="Google Shape;1215;p17"/>
            <p:cNvSpPr/>
            <p:nvPr/>
          </p:nvSpPr>
          <p:spPr>
            <a:xfrm rot="-2620915">
              <a:off x="5698911" y="326274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16" name="Google Shape;1216;p17"/>
            <p:cNvSpPr/>
            <p:nvPr/>
          </p:nvSpPr>
          <p:spPr>
            <a:xfrm rot="-2620915">
              <a:off x="5689854" y="325332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17" name="Google Shape;1217;p17"/>
            <p:cNvSpPr/>
            <p:nvPr/>
          </p:nvSpPr>
          <p:spPr>
            <a:xfrm rot="-2620915">
              <a:off x="5721482" y="3275326"/>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18" name="Google Shape;1218;p17"/>
            <p:cNvSpPr/>
            <p:nvPr/>
          </p:nvSpPr>
          <p:spPr>
            <a:xfrm rot="-2620915">
              <a:off x="5770384" y="3333313"/>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19" name="Google Shape;1219;p17"/>
            <p:cNvSpPr/>
            <p:nvPr/>
          </p:nvSpPr>
          <p:spPr>
            <a:xfrm rot="-2620915">
              <a:off x="5737183" y="330282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20" name="Google Shape;1220;p17"/>
            <p:cNvSpPr/>
            <p:nvPr/>
          </p:nvSpPr>
          <p:spPr>
            <a:xfrm rot="-2620915">
              <a:off x="5746306" y="331230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21" name="Google Shape;1221;p17"/>
            <p:cNvSpPr/>
            <p:nvPr/>
          </p:nvSpPr>
          <p:spPr>
            <a:xfrm rot="-2620915">
              <a:off x="5755267" y="332172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22" name="Google Shape;1222;p17"/>
            <p:cNvSpPr/>
            <p:nvPr/>
          </p:nvSpPr>
          <p:spPr>
            <a:xfrm rot="-2620915">
              <a:off x="5764255" y="333121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23" name="Google Shape;1223;p17"/>
            <p:cNvSpPr/>
            <p:nvPr/>
          </p:nvSpPr>
          <p:spPr>
            <a:xfrm rot="-2620915">
              <a:off x="5809574" y="3378544"/>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24" name="Google Shape;1224;p17"/>
            <p:cNvSpPr/>
            <p:nvPr/>
          </p:nvSpPr>
          <p:spPr>
            <a:xfrm rot="-2620915">
              <a:off x="5800517" y="3369124"/>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25" name="Google Shape;1225;p17"/>
            <p:cNvSpPr/>
            <p:nvPr/>
          </p:nvSpPr>
          <p:spPr>
            <a:xfrm rot="-2620915">
              <a:off x="5791395" y="335963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26" name="Google Shape;1226;p17"/>
            <p:cNvSpPr/>
            <p:nvPr/>
          </p:nvSpPr>
          <p:spPr>
            <a:xfrm rot="-2620915">
              <a:off x="5782338" y="3350217"/>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27" name="Google Shape;1227;p17"/>
            <p:cNvSpPr/>
            <p:nvPr/>
          </p:nvSpPr>
          <p:spPr>
            <a:xfrm rot="-2620915">
              <a:off x="5814034" y="3372244"/>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28" name="Google Shape;1228;p17"/>
            <p:cNvSpPr/>
            <p:nvPr/>
          </p:nvSpPr>
          <p:spPr>
            <a:xfrm rot="-2620915">
              <a:off x="5863071" y="3430139"/>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29" name="Google Shape;1229;p17"/>
            <p:cNvSpPr/>
            <p:nvPr/>
          </p:nvSpPr>
          <p:spPr>
            <a:xfrm rot="-2620915">
              <a:off x="5829802" y="339971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30" name="Google Shape;1230;p17"/>
            <p:cNvSpPr/>
            <p:nvPr/>
          </p:nvSpPr>
          <p:spPr>
            <a:xfrm rot="-2620915">
              <a:off x="5838924" y="340919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31" name="Google Shape;1231;p17"/>
            <p:cNvSpPr/>
            <p:nvPr/>
          </p:nvSpPr>
          <p:spPr>
            <a:xfrm rot="-2620915">
              <a:off x="5847886" y="341862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32" name="Google Shape;1232;p17"/>
            <p:cNvSpPr/>
            <p:nvPr/>
          </p:nvSpPr>
          <p:spPr>
            <a:xfrm rot="-2620915">
              <a:off x="5856942" y="3428135"/>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33" name="Google Shape;1233;p17"/>
            <p:cNvSpPr/>
            <p:nvPr/>
          </p:nvSpPr>
          <p:spPr>
            <a:xfrm rot="-2620915">
              <a:off x="5902166" y="347537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34" name="Google Shape;1234;p17"/>
            <p:cNvSpPr/>
            <p:nvPr/>
          </p:nvSpPr>
          <p:spPr>
            <a:xfrm rot="-2620915">
              <a:off x="5893139" y="346588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35" name="Google Shape;1235;p17"/>
            <p:cNvSpPr/>
            <p:nvPr/>
          </p:nvSpPr>
          <p:spPr>
            <a:xfrm rot="-2620915">
              <a:off x="5884082" y="345646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36" name="Google Shape;1236;p17"/>
            <p:cNvSpPr/>
            <p:nvPr/>
          </p:nvSpPr>
          <p:spPr>
            <a:xfrm rot="-2620915">
              <a:off x="5875026" y="344704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37" name="Google Shape;1237;p17"/>
            <p:cNvSpPr/>
            <p:nvPr/>
          </p:nvSpPr>
          <p:spPr>
            <a:xfrm rot="-2620915">
              <a:off x="5904751" y="3467006"/>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38" name="Google Shape;1238;p17"/>
            <p:cNvSpPr/>
            <p:nvPr/>
          </p:nvSpPr>
          <p:spPr>
            <a:xfrm rot="-2620915">
              <a:off x="5953722" y="3524927"/>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39" name="Google Shape;1239;p17"/>
            <p:cNvSpPr/>
            <p:nvPr/>
          </p:nvSpPr>
          <p:spPr>
            <a:xfrm rot="-2620915">
              <a:off x="5920453" y="349449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40" name="Google Shape;1240;p17"/>
            <p:cNvSpPr/>
            <p:nvPr/>
          </p:nvSpPr>
          <p:spPr>
            <a:xfrm rot="-2620915">
              <a:off x="5929575" y="350398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41" name="Google Shape;1241;p17"/>
            <p:cNvSpPr/>
            <p:nvPr/>
          </p:nvSpPr>
          <p:spPr>
            <a:xfrm rot="-2620915">
              <a:off x="5938536" y="351340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42" name="Google Shape;1242;p17"/>
            <p:cNvSpPr/>
            <p:nvPr/>
          </p:nvSpPr>
          <p:spPr>
            <a:xfrm rot="-2620915">
              <a:off x="5947593" y="352282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43" name="Google Shape;1243;p17"/>
            <p:cNvSpPr/>
            <p:nvPr/>
          </p:nvSpPr>
          <p:spPr>
            <a:xfrm rot="-2620915">
              <a:off x="5992912" y="357015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44" name="Google Shape;1244;p17"/>
            <p:cNvSpPr/>
            <p:nvPr/>
          </p:nvSpPr>
          <p:spPr>
            <a:xfrm rot="-2620915">
              <a:off x="5983855" y="356073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45" name="Google Shape;1245;p17"/>
            <p:cNvSpPr/>
            <p:nvPr/>
          </p:nvSpPr>
          <p:spPr>
            <a:xfrm rot="-2620915">
              <a:off x="5974733" y="355124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46" name="Google Shape;1246;p17"/>
            <p:cNvSpPr/>
            <p:nvPr/>
          </p:nvSpPr>
          <p:spPr>
            <a:xfrm rot="-2620915">
              <a:off x="5965677" y="354183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47" name="Google Shape;1247;p17"/>
            <p:cNvSpPr/>
            <p:nvPr/>
          </p:nvSpPr>
          <p:spPr>
            <a:xfrm rot="-2620915">
              <a:off x="5996647" y="3563235"/>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48" name="Google Shape;1248;p17"/>
            <p:cNvSpPr/>
            <p:nvPr/>
          </p:nvSpPr>
          <p:spPr>
            <a:xfrm rot="-2620915">
              <a:off x="6045618" y="3621061"/>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49" name="Google Shape;1249;p17"/>
            <p:cNvSpPr/>
            <p:nvPr/>
          </p:nvSpPr>
          <p:spPr>
            <a:xfrm rot="-2620915">
              <a:off x="6012415" y="3590704"/>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50" name="Google Shape;1250;p17"/>
            <p:cNvSpPr/>
            <p:nvPr/>
          </p:nvSpPr>
          <p:spPr>
            <a:xfrm rot="-2620915">
              <a:off x="6021471" y="360012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51" name="Google Shape;1251;p17"/>
            <p:cNvSpPr/>
            <p:nvPr/>
          </p:nvSpPr>
          <p:spPr>
            <a:xfrm rot="-2620915">
              <a:off x="6030498" y="360970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52" name="Google Shape;1252;p17"/>
            <p:cNvSpPr/>
            <p:nvPr/>
          </p:nvSpPr>
          <p:spPr>
            <a:xfrm rot="-2620915">
              <a:off x="6039555" y="361912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53" name="Google Shape;1253;p17"/>
            <p:cNvSpPr/>
            <p:nvPr/>
          </p:nvSpPr>
          <p:spPr>
            <a:xfrm rot="-2620915">
              <a:off x="6084808" y="366638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54" name="Google Shape;1254;p17"/>
            <p:cNvSpPr/>
            <p:nvPr/>
          </p:nvSpPr>
          <p:spPr>
            <a:xfrm rot="-2620915">
              <a:off x="6075751" y="365687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55" name="Google Shape;1255;p17"/>
            <p:cNvSpPr/>
            <p:nvPr/>
          </p:nvSpPr>
          <p:spPr>
            <a:xfrm rot="-2620915">
              <a:off x="6066695" y="364745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56" name="Google Shape;1256;p17"/>
            <p:cNvSpPr/>
            <p:nvPr/>
          </p:nvSpPr>
          <p:spPr>
            <a:xfrm rot="-2620915">
              <a:off x="6057668" y="3637965"/>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57" name="Google Shape;1257;p17"/>
            <p:cNvSpPr/>
            <p:nvPr/>
          </p:nvSpPr>
          <p:spPr>
            <a:xfrm rot="-2620915">
              <a:off x="6088437" y="3659107"/>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58" name="Google Shape;1258;p17"/>
            <p:cNvSpPr/>
            <p:nvPr/>
          </p:nvSpPr>
          <p:spPr>
            <a:xfrm rot="-2620915">
              <a:off x="6137475" y="3717098"/>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59" name="Google Shape;1259;p17"/>
            <p:cNvSpPr/>
            <p:nvPr/>
          </p:nvSpPr>
          <p:spPr>
            <a:xfrm rot="-2620915">
              <a:off x="6104205" y="368657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60" name="Google Shape;1260;p17"/>
            <p:cNvSpPr/>
            <p:nvPr/>
          </p:nvSpPr>
          <p:spPr>
            <a:xfrm rot="-2620915">
              <a:off x="6113327" y="369615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61" name="Google Shape;1261;p17"/>
            <p:cNvSpPr/>
            <p:nvPr/>
          </p:nvSpPr>
          <p:spPr>
            <a:xfrm rot="-2620915">
              <a:off x="6122289" y="370557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62" name="Google Shape;1262;p17"/>
            <p:cNvSpPr/>
            <p:nvPr/>
          </p:nvSpPr>
          <p:spPr>
            <a:xfrm rot="-2620915">
              <a:off x="6131345" y="3714997"/>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63" name="Google Shape;1263;p17"/>
            <p:cNvSpPr/>
            <p:nvPr/>
          </p:nvSpPr>
          <p:spPr>
            <a:xfrm rot="-2620915">
              <a:off x="6176664" y="376232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64" name="Google Shape;1264;p17"/>
            <p:cNvSpPr/>
            <p:nvPr/>
          </p:nvSpPr>
          <p:spPr>
            <a:xfrm rot="-2620915">
              <a:off x="6167542" y="375284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65" name="Google Shape;1265;p17"/>
            <p:cNvSpPr/>
            <p:nvPr/>
          </p:nvSpPr>
          <p:spPr>
            <a:xfrm rot="-2620915">
              <a:off x="6158485" y="374342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66" name="Google Shape;1266;p17"/>
            <p:cNvSpPr/>
            <p:nvPr/>
          </p:nvSpPr>
          <p:spPr>
            <a:xfrm rot="-2620915">
              <a:off x="6149429" y="373390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67" name="Google Shape;1267;p17"/>
            <p:cNvSpPr/>
            <p:nvPr/>
          </p:nvSpPr>
          <p:spPr>
            <a:xfrm rot="-2620915">
              <a:off x="6179088" y="3753896"/>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68" name="Google Shape;1268;p17"/>
            <p:cNvSpPr/>
            <p:nvPr/>
          </p:nvSpPr>
          <p:spPr>
            <a:xfrm rot="-2620915">
              <a:off x="6228057" y="3811952"/>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69" name="Google Shape;1269;p17"/>
            <p:cNvSpPr/>
            <p:nvPr/>
          </p:nvSpPr>
          <p:spPr>
            <a:xfrm rot="-2620915">
              <a:off x="6194787" y="378142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70" name="Google Shape;1270;p17"/>
            <p:cNvSpPr/>
            <p:nvPr/>
          </p:nvSpPr>
          <p:spPr>
            <a:xfrm rot="-2620915">
              <a:off x="6203909" y="3790917"/>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71" name="Google Shape;1271;p17"/>
            <p:cNvSpPr/>
            <p:nvPr/>
          </p:nvSpPr>
          <p:spPr>
            <a:xfrm rot="-2620915">
              <a:off x="6212871" y="380043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72" name="Google Shape;1272;p17"/>
            <p:cNvSpPr/>
            <p:nvPr/>
          </p:nvSpPr>
          <p:spPr>
            <a:xfrm rot="-2620915">
              <a:off x="6221927" y="380985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73" name="Google Shape;1273;p17"/>
            <p:cNvSpPr/>
            <p:nvPr/>
          </p:nvSpPr>
          <p:spPr>
            <a:xfrm rot="-2620915">
              <a:off x="6267246" y="385718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74" name="Google Shape;1274;p17"/>
            <p:cNvSpPr/>
            <p:nvPr/>
          </p:nvSpPr>
          <p:spPr>
            <a:xfrm rot="-2620915">
              <a:off x="6258124" y="384759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75" name="Google Shape;1275;p17"/>
            <p:cNvSpPr/>
            <p:nvPr/>
          </p:nvSpPr>
          <p:spPr>
            <a:xfrm rot="-2620915">
              <a:off x="6249067" y="383817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76" name="Google Shape;1276;p17"/>
            <p:cNvSpPr/>
            <p:nvPr/>
          </p:nvSpPr>
          <p:spPr>
            <a:xfrm rot="-2620915">
              <a:off x="6240106" y="382876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77" name="Google Shape;1277;p17"/>
            <p:cNvSpPr/>
            <p:nvPr/>
          </p:nvSpPr>
          <p:spPr>
            <a:xfrm rot="-2620915">
              <a:off x="6272887" y="3848371"/>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78" name="Google Shape;1278;p17"/>
            <p:cNvSpPr/>
            <p:nvPr/>
          </p:nvSpPr>
          <p:spPr>
            <a:xfrm rot="-2620915">
              <a:off x="6362358" y="3945480"/>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79" name="Google Shape;1279;p17"/>
            <p:cNvSpPr/>
            <p:nvPr/>
          </p:nvSpPr>
          <p:spPr>
            <a:xfrm rot="-2620915">
              <a:off x="6321859" y="3906292"/>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80" name="Google Shape;1280;p17"/>
            <p:cNvSpPr/>
            <p:nvPr/>
          </p:nvSpPr>
          <p:spPr>
            <a:xfrm rot="-2620915">
              <a:off x="6288655" y="387593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81" name="Google Shape;1281;p17"/>
            <p:cNvSpPr/>
            <p:nvPr/>
          </p:nvSpPr>
          <p:spPr>
            <a:xfrm rot="-2620915">
              <a:off x="6297712" y="3885354"/>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82" name="Google Shape;1282;p17"/>
            <p:cNvSpPr/>
            <p:nvPr/>
          </p:nvSpPr>
          <p:spPr>
            <a:xfrm rot="-2620915">
              <a:off x="6306673" y="389477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83" name="Google Shape;1283;p17"/>
            <p:cNvSpPr/>
            <p:nvPr/>
          </p:nvSpPr>
          <p:spPr>
            <a:xfrm rot="-2620915">
              <a:off x="6315729" y="390419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84" name="Google Shape;1284;p17"/>
            <p:cNvSpPr/>
            <p:nvPr/>
          </p:nvSpPr>
          <p:spPr>
            <a:xfrm rot="-2620915">
              <a:off x="6361048" y="395152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85" name="Google Shape;1285;p17"/>
            <p:cNvSpPr/>
            <p:nvPr/>
          </p:nvSpPr>
          <p:spPr>
            <a:xfrm rot="-2620915">
              <a:off x="6351992" y="3942104"/>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86" name="Google Shape;1286;p17"/>
            <p:cNvSpPr/>
            <p:nvPr/>
          </p:nvSpPr>
          <p:spPr>
            <a:xfrm rot="-2620915">
              <a:off x="6342869" y="3932615"/>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87" name="Google Shape;1287;p17"/>
            <p:cNvSpPr/>
            <p:nvPr/>
          </p:nvSpPr>
          <p:spPr>
            <a:xfrm rot="-2620915">
              <a:off x="6333813" y="392310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88" name="Google Shape;1288;p17"/>
            <p:cNvSpPr/>
            <p:nvPr/>
          </p:nvSpPr>
          <p:spPr>
            <a:xfrm>
              <a:off x="6465855" y="3015233"/>
              <a:ext cx="53435" cy="51149"/>
            </a:xfrm>
            <a:custGeom>
              <a:rect b="b" l="l" r="r" t="t"/>
              <a:pathLst>
                <a:path extrusionOk="0" h="51149" w="53435">
                  <a:moveTo>
                    <a:pt x="53210" y="3307"/>
                  </a:moveTo>
                  <a:lnTo>
                    <a:pt x="3204" y="50932"/>
                  </a:lnTo>
                  <a:lnTo>
                    <a:pt x="1585" y="49312"/>
                  </a:lnTo>
                  <a:lnTo>
                    <a:pt x="-225" y="47407"/>
                  </a:lnTo>
                  <a:lnTo>
                    <a:pt x="49781"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89" name="Google Shape;1289;p17"/>
            <p:cNvSpPr/>
            <p:nvPr/>
          </p:nvSpPr>
          <p:spPr>
            <a:xfrm>
              <a:off x="6142195" y="2853213"/>
              <a:ext cx="6667" cy="69246"/>
            </a:xfrm>
            <a:custGeom>
              <a:rect b="b" l="l" r="r" t="t"/>
              <a:pathLst>
                <a:path extrusionOk="0" h="69246" w="6667">
                  <a:moveTo>
                    <a:pt x="4633" y="69029"/>
                  </a:moveTo>
                  <a:lnTo>
                    <a:pt x="-225" y="69029"/>
                  </a:lnTo>
                  <a:lnTo>
                    <a:pt x="1299" y="-218"/>
                  </a:lnTo>
                  <a:lnTo>
                    <a:pt x="6443"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90" name="Google Shape;1290;p17"/>
            <p:cNvSpPr/>
            <p:nvPr/>
          </p:nvSpPr>
          <p:spPr>
            <a:xfrm>
              <a:off x="5765291" y="2999231"/>
              <a:ext cx="50196" cy="52101"/>
            </a:xfrm>
            <a:custGeom>
              <a:rect b="b" l="l" r="r" t="t"/>
              <a:pathLst>
                <a:path extrusionOk="0" h="52101" w="50196">
                  <a:moveTo>
                    <a:pt x="49972" y="48550"/>
                  </a:moveTo>
                  <a:lnTo>
                    <a:pt x="47400" y="50836"/>
                  </a:lnTo>
                  <a:lnTo>
                    <a:pt x="46352" y="51884"/>
                  </a:lnTo>
                  <a:lnTo>
                    <a:pt x="-225" y="3211"/>
                  </a:lnTo>
                  <a:lnTo>
                    <a:pt x="3299"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91" name="Google Shape;1291;p17"/>
            <p:cNvSpPr/>
            <p:nvPr/>
          </p:nvSpPr>
          <p:spPr>
            <a:xfrm>
              <a:off x="6315836" y="2895218"/>
              <a:ext cx="33051" cy="66008"/>
            </a:xfrm>
            <a:custGeom>
              <a:rect b="b" l="l" r="r" t="t"/>
              <a:pathLst>
                <a:path extrusionOk="0" h="66008" w="33051">
                  <a:moveTo>
                    <a:pt x="4252" y="65791"/>
                  </a:moveTo>
                  <a:lnTo>
                    <a:pt x="-225" y="63886"/>
                  </a:lnTo>
                  <a:lnTo>
                    <a:pt x="28350" y="-218"/>
                  </a:lnTo>
                  <a:lnTo>
                    <a:pt x="32827" y="1783"/>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92" name="Google Shape;1292;p17"/>
            <p:cNvSpPr/>
            <p:nvPr/>
          </p:nvSpPr>
          <p:spPr>
            <a:xfrm>
              <a:off x="6595681" y="3388423"/>
              <a:ext cx="67627" cy="6476"/>
            </a:xfrm>
            <a:custGeom>
              <a:rect b="b" l="l" r="r" t="t"/>
              <a:pathLst>
                <a:path extrusionOk="0" h="6476" w="67627">
                  <a:moveTo>
                    <a:pt x="67307" y="6259"/>
                  </a:moveTo>
                  <a:lnTo>
                    <a:pt x="-225" y="4735"/>
                  </a:lnTo>
                  <a:cubicBezTo>
                    <a:pt x="-225" y="3021"/>
                    <a:pt x="-225" y="1401"/>
                    <a:pt x="-225" y="-218"/>
                  </a:cubicBezTo>
                  <a:lnTo>
                    <a:pt x="67403" y="1306"/>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93" name="Google Shape;1293;p17"/>
            <p:cNvSpPr/>
            <p:nvPr/>
          </p:nvSpPr>
          <p:spPr>
            <a:xfrm>
              <a:off x="6452710" y="3716844"/>
              <a:ext cx="47910" cy="49339"/>
            </a:xfrm>
            <a:custGeom>
              <a:rect b="b" l="l" r="r" t="t"/>
              <a:pathLst>
                <a:path extrusionOk="0" h="49339" w="47910">
                  <a:moveTo>
                    <a:pt x="47686" y="45693"/>
                  </a:moveTo>
                  <a:lnTo>
                    <a:pt x="44066" y="49122"/>
                  </a:lnTo>
                  <a:lnTo>
                    <a:pt x="-225" y="2926"/>
                  </a:lnTo>
                  <a:lnTo>
                    <a:pt x="-225" y="2926"/>
                  </a:lnTo>
                  <a:lnTo>
                    <a:pt x="301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94" name="Google Shape;1294;p17"/>
            <p:cNvSpPr/>
            <p:nvPr/>
          </p:nvSpPr>
          <p:spPr>
            <a:xfrm>
              <a:off x="6563391" y="3188588"/>
              <a:ext cx="66579" cy="29717"/>
            </a:xfrm>
            <a:custGeom>
              <a:rect b="b" l="l" r="r" t="t"/>
              <a:pathLst>
                <a:path extrusionOk="0" h="29717" w="66579">
                  <a:moveTo>
                    <a:pt x="66355" y="4259"/>
                  </a:moveTo>
                  <a:lnTo>
                    <a:pt x="1490" y="29500"/>
                  </a:lnTo>
                  <a:cubicBezTo>
                    <a:pt x="1013" y="27938"/>
                    <a:pt x="442" y="26414"/>
                    <a:pt x="-225" y="24928"/>
                  </a:cubicBezTo>
                  <a:lnTo>
                    <a:pt x="64640"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95" name="Google Shape;1295;p17"/>
            <p:cNvSpPr/>
            <p:nvPr/>
          </p:nvSpPr>
          <p:spPr>
            <a:xfrm>
              <a:off x="6556723" y="3567683"/>
              <a:ext cx="65436" cy="32385"/>
            </a:xfrm>
            <a:custGeom>
              <a:rect b="b" l="l" r="r" t="t"/>
              <a:pathLst>
                <a:path extrusionOk="0" h="32385" w="65436">
                  <a:moveTo>
                    <a:pt x="63212" y="32168"/>
                  </a:moveTo>
                  <a:lnTo>
                    <a:pt x="-225" y="4259"/>
                  </a:lnTo>
                  <a:lnTo>
                    <a:pt x="1775" y="-218"/>
                  </a:lnTo>
                  <a:lnTo>
                    <a:pt x="65212" y="276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96" name="Google Shape;1296;p17"/>
            <p:cNvSpPr/>
            <p:nvPr/>
          </p:nvSpPr>
          <p:spPr>
            <a:xfrm>
              <a:off x="5940075" y="2888646"/>
              <a:ext cx="30765" cy="69056"/>
            </a:xfrm>
            <a:custGeom>
              <a:rect b="b" l="l" r="r" t="t"/>
              <a:pathLst>
                <a:path extrusionOk="0" h="69056" w="30765">
                  <a:moveTo>
                    <a:pt x="4442" y="-218"/>
                  </a:moveTo>
                  <a:lnTo>
                    <a:pt x="30541" y="67029"/>
                  </a:lnTo>
                  <a:lnTo>
                    <a:pt x="25874" y="68839"/>
                  </a:lnTo>
                  <a:lnTo>
                    <a:pt x="-225" y="159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97" name="Google Shape;1297;p17"/>
            <p:cNvSpPr/>
            <p:nvPr/>
          </p:nvSpPr>
          <p:spPr>
            <a:xfrm>
              <a:off x="6142481" y="2852832"/>
              <a:ext cx="6381" cy="69341"/>
            </a:xfrm>
            <a:custGeom>
              <a:rect b="b" l="l" r="r" t="t"/>
              <a:pathLst>
                <a:path extrusionOk="0" h="69341" w="6381">
                  <a:moveTo>
                    <a:pt x="6157" y="-218"/>
                  </a:moveTo>
                  <a:lnTo>
                    <a:pt x="4633" y="69124"/>
                  </a:lnTo>
                  <a:lnTo>
                    <a:pt x="-225" y="69124"/>
                  </a:lnTo>
                  <a:lnTo>
                    <a:pt x="1299" y="-12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98" name="Google Shape;1298;p17"/>
            <p:cNvSpPr/>
            <p:nvPr/>
          </p:nvSpPr>
          <p:spPr>
            <a:xfrm>
              <a:off x="6315169" y="2895218"/>
              <a:ext cx="33051" cy="66008"/>
            </a:xfrm>
            <a:custGeom>
              <a:rect b="b" l="l" r="r" t="t"/>
              <a:pathLst>
                <a:path extrusionOk="0" h="66008" w="33051">
                  <a:moveTo>
                    <a:pt x="32827" y="1783"/>
                  </a:moveTo>
                  <a:lnTo>
                    <a:pt x="4252" y="65791"/>
                  </a:lnTo>
                  <a:lnTo>
                    <a:pt x="-225" y="63886"/>
                  </a:lnTo>
                  <a:lnTo>
                    <a:pt x="28350"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299" name="Google Shape;1299;p17"/>
            <p:cNvSpPr/>
            <p:nvPr/>
          </p:nvSpPr>
          <p:spPr>
            <a:xfrm>
              <a:off x="6465855" y="3015805"/>
              <a:ext cx="53435" cy="51149"/>
            </a:xfrm>
            <a:custGeom>
              <a:rect b="b" l="l" r="r" t="t"/>
              <a:pathLst>
                <a:path extrusionOk="0" h="51149" w="53435">
                  <a:moveTo>
                    <a:pt x="1585" y="49312"/>
                  </a:moveTo>
                  <a:lnTo>
                    <a:pt x="-225" y="47407"/>
                  </a:lnTo>
                  <a:lnTo>
                    <a:pt x="49781" y="-218"/>
                  </a:lnTo>
                  <a:lnTo>
                    <a:pt x="53210" y="3307"/>
                  </a:lnTo>
                  <a:lnTo>
                    <a:pt x="3204" y="5093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00" name="Google Shape;1300;p17"/>
            <p:cNvSpPr/>
            <p:nvPr/>
          </p:nvSpPr>
          <p:spPr>
            <a:xfrm>
              <a:off x="6563391" y="3188588"/>
              <a:ext cx="66579" cy="29717"/>
            </a:xfrm>
            <a:custGeom>
              <a:rect b="b" l="l" r="r" t="t"/>
              <a:pathLst>
                <a:path extrusionOk="0" h="29717" w="66579">
                  <a:moveTo>
                    <a:pt x="64640" y="-218"/>
                  </a:moveTo>
                  <a:lnTo>
                    <a:pt x="66355" y="4259"/>
                  </a:lnTo>
                  <a:lnTo>
                    <a:pt x="1490" y="29500"/>
                  </a:lnTo>
                  <a:cubicBezTo>
                    <a:pt x="1013" y="27938"/>
                    <a:pt x="442" y="26414"/>
                    <a:pt x="-225" y="24928"/>
                  </a:cubicBez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01" name="Google Shape;1301;p17"/>
            <p:cNvSpPr/>
            <p:nvPr/>
          </p:nvSpPr>
          <p:spPr>
            <a:xfrm>
              <a:off x="6596157" y="3388423"/>
              <a:ext cx="67532" cy="6476"/>
            </a:xfrm>
            <a:custGeom>
              <a:rect b="b" l="l" r="r" t="t"/>
              <a:pathLst>
                <a:path extrusionOk="0" h="6476" w="67532">
                  <a:moveTo>
                    <a:pt x="67307" y="1306"/>
                  </a:moveTo>
                  <a:lnTo>
                    <a:pt x="67307" y="6259"/>
                  </a:lnTo>
                  <a:lnTo>
                    <a:pt x="-225" y="4735"/>
                  </a:lnTo>
                  <a:cubicBezTo>
                    <a:pt x="-225" y="3021"/>
                    <a:pt x="-225" y="1401"/>
                    <a:pt x="-225" y="-218"/>
                  </a:cubicBez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02" name="Google Shape;1302;p17"/>
            <p:cNvSpPr/>
            <p:nvPr/>
          </p:nvSpPr>
          <p:spPr>
            <a:xfrm>
              <a:off x="6556723" y="3567683"/>
              <a:ext cx="65436" cy="32385"/>
            </a:xfrm>
            <a:custGeom>
              <a:rect b="b" l="l" r="r" t="t"/>
              <a:pathLst>
                <a:path extrusionOk="0" h="32385" w="65436">
                  <a:moveTo>
                    <a:pt x="63212" y="32168"/>
                  </a:moveTo>
                  <a:lnTo>
                    <a:pt x="-225" y="4259"/>
                  </a:lnTo>
                  <a:lnTo>
                    <a:pt x="1775" y="-218"/>
                  </a:lnTo>
                  <a:lnTo>
                    <a:pt x="65212" y="276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03" name="Google Shape;1303;p17"/>
            <p:cNvSpPr/>
            <p:nvPr/>
          </p:nvSpPr>
          <p:spPr>
            <a:xfrm>
              <a:off x="6452710" y="3716844"/>
              <a:ext cx="47910" cy="49339"/>
            </a:xfrm>
            <a:custGeom>
              <a:rect b="b" l="l" r="r" t="t"/>
              <a:pathLst>
                <a:path extrusionOk="0" h="49339" w="47910">
                  <a:moveTo>
                    <a:pt x="47686" y="45693"/>
                  </a:moveTo>
                  <a:lnTo>
                    <a:pt x="44066" y="49122"/>
                  </a:lnTo>
                  <a:lnTo>
                    <a:pt x="-225" y="2926"/>
                  </a:lnTo>
                  <a:lnTo>
                    <a:pt x="-225" y="2926"/>
                  </a:lnTo>
                  <a:lnTo>
                    <a:pt x="301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04" name="Google Shape;1304;p17"/>
            <p:cNvSpPr/>
            <p:nvPr/>
          </p:nvSpPr>
          <p:spPr>
            <a:xfrm>
              <a:off x="5765291" y="2999231"/>
              <a:ext cx="50196" cy="52101"/>
            </a:xfrm>
            <a:custGeom>
              <a:rect b="b" l="l" r="r" t="t"/>
              <a:pathLst>
                <a:path extrusionOk="0" h="52101" w="50196">
                  <a:moveTo>
                    <a:pt x="49972" y="48550"/>
                  </a:moveTo>
                  <a:lnTo>
                    <a:pt x="47400" y="50836"/>
                  </a:lnTo>
                  <a:lnTo>
                    <a:pt x="46352" y="51884"/>
                  </a:lnTo>
                  <a:lnTo>
                    <a:pt x="-225" y="3211"/>
                  </a:lnTo>
                  <a:lnTo>
                    <a:pt x="3299"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05" name="Google Shape;1305;p17"/>
            <p:cNvSpPr/>
            <p:nvPr/>
          </p:nvSpPr>
          <p:spPr>
            <a:xfrm>
              <a:off x="6413467" y="2948177"/>
              <a:ext cx="25812" cy="34766"/>
            </a:xfrm>
            <a:custGeom>
              <a:rect b="b" l="l" r="r" t="t"/>
              <a:pathLst>
                <a:path extrusionOk="0" h="34766" w="25812">
                  <a:moveTo>
                    <a:pt x="25588" y="1211"/>
                  </a:moveTo>
                  <a:lnTo>
                    <a:pt x="1775" y="34549"/>
                  </a:lnTo>
                  <a:lnTo>
                    <a:pt x="-225" y="33215"/>
                  </a:lnTo>
                  <a:lnTo>
                    <a:pt x="23588"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06" name="Google Shape;1306;p17"/>
            <p:cNvSpPr/>
            <p:nvPr/>
          </p:nvSpPr>
          <p:spPr>
            <a:xfrm>
              <a:off x="6239446" y="2866548"/>
              <a:ext cx="11906" cy="39528"/>
            </a:xfrm>
            <a:custGeom>
              <a:rect b="b" l="l" r="r" t="t"/>
              <a:pathLst>
                <a:path extrusionOk="0" h="39528" w="11906">
                  <a:moveTo>
                    <a:pt x="11681" y="354"/>
                  </a:moveTo>
                  <a:lnTo>
                    <a:pt x="2156" y="39311"/>
                  </a:lnTo>
                  <a:lnTo>
                    <a:pt x="-225" y="38740"/>
                  </a:lnTo>
                  <a:lnTo>
                    <a:pt x="882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07" name="Google Shape;1307;p17"/>
            <p:cNvSpPr/>
            <p:nvPr/>
          </p:nvSpPr>
          <p:spPr>
            <a:xfrm>
              <a:off x="6048565" y="2858642"/>
              <a:ext cx="8763" cy="41433"/>
            </a:xfrm>
            <a:custGeom>
              <a:rect b="b" l="l" r="r" t="t"/>
              <a:pathLst>
                <a:path extrusionOk="0" h="41433" w="8763">
                  <a:moveTo>
                    <a:pt x="2156" y="-218"/>
                  </a:moveTo>
                  <a:lnTo>
                    <a:pt x="8538" y="41216"/>
                  </a:lnTo>
                  <a:cubicBezTo>
                    <a:pt x="7709" y="41168"/>
                    <a:pt x="6890" y="41168"/>
                    <a:pt x="6062" y="41216"/>
                  </a:cubicBezTo>
                  <a:lnTo>
                    <a:pt x="-225" y="-12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08" name="Google Shape;1308;p17"/>
            <p:cNvSpPr/>
            <p:nvPr/>
          </p:nvSpPr>
          <p:spPr>
            <a:xfrm>
              <a:off x="5853016" y="2932651"/>
              <a:ext cx="23336" cy="35909"/>
            </a:xfrm>
            <a:custGeom>
              <a:rect b="b" l="l" r="r" t="t"/>
              <a:pathLst>
                <a:path extrusionOk="0" h="35909" w="23336">
                  <a:moveTo>
                    <a:pt x="1871" y="-218"/>
                  </a:moveTo>
                  <a:lnTo>
                    <a:pt x="23111" y="34358"/>
                  </a:lnTo>
                  <a:lnTo>
                    <a:pt x="21016" y="35691"/>
                  </a:lnTo>
                  <a:lnTo>
                    <a:pt x="-225" y="1116"/>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09" name="Google Shape;1309;p17"/>
            <p:cNvSpPr/>
            <p:nvPr/>
          </p:nvSpPr>
          <p:spPr>
            <a:xfrm>
              <a:off x="6450520" y="2976847"/>
              <a:ext cx="30384" cy="34766"/>
            </a:xfrm>
            <a:custGeom>
              <a:rect b="b" l="l" r="r" t="t"/>
              <a:pathLst>
                <a:path extrusionOk="0" h="34766" w="30384">
                  <a:moveTo>
                    <a:pt x="30160" y="1402"/>
                  </a:moveTo>
                  <a:lnTo>
                    <a:pt x="1585" y="34549"/>
                  </a:lnTo>
                  <a:lnTo>
                    <a:pt x="-225" y="32929"/>
                  </a:lnTo>
                  <a:lnTo>
                    <a:pt x="28350"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10" name="Google Shape;1310;p17"/>
            <p:cNvSpPr/>
            <p:nvPr/>
          </p:nvSpPr>
          <p:spPr>
            <a:xfrm>
              <a:off x="6371176" y="2919507"/>
              <a:ext cx="22479" cy="36957"/>
            </a:xfrm>
            <a:custGeom>
              <a:rect b="b" l="l" r="r" t="t"/>
              <a:pathLst>
                <a:path extrusionOk="0" h="36957" w="22479">
                  <a:moveTo>
                    <a:pt x="22254" y="1021"/>
                  </a:moveTo>
                  <a:lnTo>
                    <a:pt x="1966" y="36739"/>
                  </a:lnTo>
                  <a:lnTo>
                    <a:pt x="-225" y="35501"/>
                  </a:lnTo>
                  <a:lnTo>
                    <a:pt x="20159"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11" name="Google Shape;1311;p17"/>
            <p:cNvSpPr/>
            <p:nvPr/>
          </p:nvSpPr>
          <p:spPr>
            <a:xfrm>
              <a:off x="6286690" y="2879597"/>
              <a:ext cx="15525" cy="39528"/>
            </a:xfrm>
            <a:custGeom>
              <a:rect b="b" l="l" r="r" t="t"/>
              <a:pathLst>
                <a:path extrusionOk="0" h="39528" w="15525">
                  <a:moveTo>
                    <a:pt x="15301" y="544"/>
                  </a:moveTo>
                  <a:lnTo>
                    <a:pt x="2061" y="39311"/>
                  </a:lnTo>
                  <a:lnTo>
                    <a:pt x="-225" y="38549"/>
                  </a:lnTo>
                  <a:lnTo>
                    <a:pt x="13015"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12" name="Google Shape;1312;p17"/>
            <p:cNvSpPr/>
            <p:nvPr/>
          </p:nvSpPr>
          <p:spPr>
            <a:xfrm>
              <a:off x="6190963" y="2855785"/>
              <a:ext cx="8000" cy="42291"/>
            </a:xfrm>
            <a:custGeom>
              <a:rect b="b" l="l" r="r" t="t"/>
              <a:pathLst>
                <a:path extrusionOk="0" h="42291" w="8000">
                  <a:moveTo>
                    <a:pt x="7776" y="-218"/>
                  </a:moveTo>
                  <a:lnTo>
                    <a:pt x="2251" y="42073"/>
                  </a:lnTo>
                  <a:lnTo>
                    <a:pt x="-225" y="42073"/>
                  </a:lnTo>
                  <a:lnTo>
                    <a:pt x="5299" y="-12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13" name="Google Shape;1313;p17"/>
            <p:cNvSpPr/>
            <p:nvPr/>
          </p:nvSpPr>
          <p:spPr>
            <a:xfrm>
              <a:off x="6190963" y="2855785"/>
              <a:ext cx="8000" cy="42291"/>
            </a:xfrm>
            <a:custGeom>
              <a:rect b="b" l="l" r="r" t="t"/>
              <a:pathLst>
                <a:path extrusionOk="0" h="42291" w="8000">
                  <a:moveTo>
                    <a:pt x="7776" y="-218"/>
                  </a:moveTo>
                  <a:lnTo>
                    <a:pt x="2251" y="42073"/>
                  </a:lnTo>
                  <a:lnTo>
                    <a:pt x="-225" y="42073"/>
                  </a:lnTo>
                  <a:lnTo>
                    <a:pt x="5299" y="-12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14" name="Google Shape;1314;p17"/>
            <p:cNvSpPr/>
            <p:nvPr/>
          </p:nvSpPr>
          <p:spPr>
            <a:xfrm>
              <a:off x="6101142" y="2854451"/>
              <a:ext cx="4476" cy="40290"/>
            </a:xfrm>
            <a:custGeom>
              <a:rect b="b" l="l" r="r" t="t"/>
              <a:pathLst>
                <a:path extrusionOk="0" h="40290" w="4476">
                  <a:moveTo>
                    <a:pt x="2156" y="-218"/>
                  </a:moveTo>
                  <a:lnTo>
                    <a:pt x="4252" y="40073"/>
                  </a:lnTo>
                  <a:lnTo>
                    <a:pt x="1871" y="40073"/>
                  </a:lnTo>
                  <a:lnTo>
                    <a:pt x="-225"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15" name="Google Shape;1315;p17"/>
            <p:cNvSpPr/>
            <p:nvPr/>
          </p:nvSpPr>
          <p:spPr>
            <a:xfrm>
              <a:off x="5994082" y="2872644"/>
              <a:ext cx="12477" cy="38766"/>
            </a:xfrm>
            <a:custGeom>
              <a:rect b="b" l="l" r="r" t="t"/>
              <a:pathLst>
                <a:path extrusionOk="0" h="38766" w="12477">
                  <a:moveTo>
                    <a:pt x="2156" y="-218"/>
                  </a:moveTo>
                  <a:lnTo>
                    <a:pt x="12253" y="37882"/>
                  </a:lnTo>
                  <a:lnTo>
                    <a:pt x="9872" y="38549"/>
                  </a:lnTo>
                  <a:lnTo>
                    <a:pt x="-225" y="44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16" name="Google Shape;1316;p17"/>
            <p:cNvSpPr/>
            <p:nvPr/>
          </p:nvSpPr>
          <p:spPr>
            <a:xfrm>
              <a:off x="5892355" y="2910458"/>
              <a:ext cx="20383" cy="37433"/>
            </a:xfrm>
            <a:custGeom>
              <a:rect b="b" l="l" r="r" t="t"/>
              <a:pathLst>
                <a:path extrusionOk="0" h="37433" w="20383">
                  <a:moveTo>
                    <a:pt x="1966" y="-218"/>
                  </a:moveTo>
                  <a:lnTo>
                    <a:pt x="20158" y="36073"/>
                  </a:lnTo>
                  <a:lnTo>
                    <a:pt x="17968" y="37216"/>
                  </a:lnTo>
                  <a:lnTo>
                    <a:pt x="-225" y="92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17" name="Google Shape;1317;p17"/>
            <p:cNvSpPr/>
            <p:nvPr/>
          </p:nvSpPr>
          <p:spPr>
            <a:xfrm>
              <a:off x="5803201" y="2962560"/>
              <a:ext cx="29337" cy="36766"/>
            </a:xfrm>
            <a:custGeom>
              <a:rect b="b" l="l" r="r" t="t"/>
              <a:pathLst>
                <a:path extrusionOk="0" h="36766" w="29337">
                  <a:moveTo>
                    <a:pt x="1680" y="-218"/>
                  </a:moveTo>
                  <a:lnTo>
                    <a:pt x="29112" y="35025"/>
                  </a:lnTo>
                  <a:cubicBezTo>
                    <a:pt x="28521" y="35587"/>
                    <a:pt x="27883" y="36092"/>
                    <a:pt x="27207" y="36549"/>
                  </a:cubicBezTo>
                  <a:lnTo>
                    <a:pt x="-225" y="121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18" name="Google Shape;1318;p17"/>
            <p:cNvSpPr/>
            <p:nvPr/>
          </p:nvSpPr>
          <p:spPr>
            <a:xfrm>
              <a:off x="6544055" y="3094481"/>
              <a:ext cx="35147" cy="24098"/>
            </a:xfrm>
            <a:custGeom>
              <a:rect b="b" l="l" r="r" t="t"/>
              <a:pathLst>
                <a:path extrusionOk="0" h="24098" w="35147">
                  <a:moveTo>
                    <a:pt x="34922" y="1878"/>
                  </a:moveTo>
                  <a:lnTo>
                    <a:pt x="1109" y="23881"/>
                  </a:lnTo>
                  <a:lnTo>
                    <a:pt x="-225" y="21690"/>
                  </a:lnTo>
                  <a:lnTo>
                    <a:pt x="3368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19" name="Google Shape;1319;p17"/>
            <p:cNvSpPr/>
            <p:nvPr/>
          </p:nvSpPr>
          <p:spPr>
            <a:xfrm>
              <a:off x="6614635" y="3285934"/>
              <a:ext cx="37718" cy="9429"/>
            </a:xfrm>
            <a:custGeom>
              <a:rect b="b" l="l" r="r" t="t"/>
              <a:pathLst>
                <a:path extrusionOk="0" h="9429" w="37718">
                  <a:moveTo>
                    <a:pt x="37494" y="2259"/>
                  </a:moveTo>
                  <a:lnTo>
                    <a:pt x="251" y="9212"/>
                  </a:lnTo>
                  <a:cubicBezTo>
                    <a:pt x="147" y="8412"/>
                    <a:pt x="-15" y="7612"/>
                    <a:pt x="-225" y="6831"/>
                  </a:cubicBezTo>
                  <a:lnTo>
                    <a:pt x="37113"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20" name="Google Shape;1320;p17"/>
            <p:cNvSpPr/>
            <p:nvPr/>
          </p:nvSpPr>
          <p:spPr>
            <a:xfrm>
              <a:off x="6612825" y="3479005"/>
              <a:ext cx="38671" cy="9906"/>
            </a:xfrm>
            <a:custGeom>
              <a:rect b="b" l="l" r="r" t="t"/>
              <a:pathLst>
                <a:path extrusionOk="0" h="9906" w="38671">
                  <a:moveTo>
                    <a:pt x="37875" y="9688"/>
                  </a:moveTo>
                  <a:lnTo>
                    <a:pt x="-225" y="2164"/>
                  </a:lnTo>
                  <a:lnTo>
                    <a:pt x="347" y="-218"/>
                  </a:lnTo>
                  <a:lnTo>
                    <a:pt x="38447" y="7307"/>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21" name="Google Shape;1321;p17"/>
            <p:cNvSpPr/>
            <p:nvPr/>
          </p:nvSpPr>
          <p:spPr>
            <a:xfrm>
              <a:off x="6536911" y="3658266"/>
              <a:ext cx="31908" cy="22574"/>
            </a:xfrm>
            <a:custGeom>
              <a:rect b="b" l="l" r="r" t="t"/>
              <a:pathLst>
                <a:path extrusionOk="0" h="22574" w="31908">
                  <a:moveTo>
                    <a:pt x="30255" y="22357"/>
                  </a:moveTo>
                  <a:lnTo>
                    <a:pt x="-225" y="1782"/>
                  </a:lnTo>
                  <a:lnTo>
                    <a:pt x="1204" y="-218"/>
                  </a:lnTo>
                  <a:lnTo>
                    <a:pt x="31684" y="20356"/>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22" name="Google Shape;1322;p17"/>
            <p:cNvSpPr/>
            <p:nvPr/>
          </p:nvSpPr>
          <p:spPr>
            <a:xfrm>
              <a:off x="6516814" y="3051714"/>
              <a:ext cx="35623" cy="28860"/>
            </a:xfrm>
            <a:custGeom>
              <a:rect b="b" l="l" r="r" t="t"/>
              <a:pathLst>
                <a:path extrusionOk="0" h="28860" w="35623">
                  <a:moveTo>
                    <a:pt x="35398" y="1687"/>
                  </a:moveTo>
                  <a:lnTo>
                    <a:pt x="1299" y="28643"/>
                  </a:lnTo>
                  <a:lnTo>
                    <a:pt x="-225" y="26738"/>
                  </a:lnTo>
                  <a:lnTo>
                    <a:pt x="3387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23" name="Google Shape;1323;p17"/>
            <p:cNvSpPr/>
            <p:nvPr/>
          </p:nvSpPr>
          <p:spPr>
            <a:xfrm>
              <a:off x="6569391" y="3141439"/>
              <a:ext cx="36671" cy="20383"/>
            </a:xfrm>
            <a:custGeom>
              <a:rect b="b" l="l" r="r" t="t"/>
              <a:pathLst>
                <a:path extrusionOk="0" h="20383" w="36671">
                  <a:moveTo>
                    <a:pt x="36446" y="1878"/>
                  </a:moveTo>
                  <a:lnTo>
                    <a:pt x="918" y="20166"/>
                  </a:lnTo>
                  <a:cubicBezTo>
                    <a:pt x="594" y="19404"/>
                    <a:pt x="213" y="18670"/>
                    <a:pt x="-225" y="17975"/>
                  </a:cubicBezTo>
                  <a:lnTo>
                    <a:pt x="35399"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24" name="Google Shape;1324;p17"/>
            <p:cNvSpPr/>
            <p:nvPr/>
          </p:nvSpPr>
          <p:spPr>
            <a:xfrm>
              <a:off x="6603396" y="3234499"/>
              <a:ext cx="38195" cy="13334"/>
            </a:xfrm>
            <a:custGeom>
              <a:rect b="b" l="l" r="r" t="t"/>
              <a:pathLst>
                <a:path extrusionOk="0" h="13334" w="38195">
                  <a:moveTo>
                    <a:pt x="37970" y="2068"/>
                  </a:moveTo>
                  <a:lnTo>
                    <a:pt x="442" y="13117"/>
                  </a:lnTo>
                  <a:lnTo>
                    <a:pt x="-225" y="10736"/>
                  </a:lnTo>
                  <a:lnTo>
                    <a:pt x="3730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25" name="Google Shape;1325;p17"/>
            <p:cNvSpPr/>
            <p:nvPr/>
          </p:nvSpPr>
          <p:spPr>
            <a:xfrm>
              <a:off x="6621493" y="3339083"/>
              <a:ext cx="40005" cy="5905"/>
            </a:xfrm>
            <a:custGeom>
              <a:rect b="b" l="l" r="r" t="t"/>
              <a:pathLst>
                <a:path extrusionOk="0" h="5905" w="40005">
                  <a:moveTo>
                    <a:pt x="39780" y="2259"/>
                  </a:moveTo>
                  <a:lnTo>
                    <a:pt x="-225" y="5688"/>
                  </a:lnTo>
                  <a:cubicBezTo>
                    <a:pt x="-177" y="4859"/>
                    <a:pt x="-177" y="4040"/>
                    <a:pt x="-225" y="3211"/>
                  </a:cubicBezTo>
                  <a:lnTo>
                    <a:pt x="39780"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26" name="Google Shape;1326;p17"/>
            <p:cNvSpPr/>
            <p:nvPr/>
          </p:nvSpPr>
          <p:spPr>
            <a:xfrm>
              <a:off x="6620446" y="3430713"/>
              <a:ext cx="37337" cy="6096"/>
            </a:xfrm>
            <a:custGeom>
              <a:rect b="b" l="l" r="r" t="t"/>
              <a:pathLst>
                <a:path extrusionOk="0" h="6096" w="37337">
                  <a:moveTo>
                    <a:pt x="37113" y="5878"/>
                  </a:moveTo>
                  <a:lnTo>
                    <a:pt x="-225" y="2259"/>
                  </a:lnTo>
                  <a:lnTo>
                    <a:pt x="-225" y="-218"/>
                  </a:lnTo>
                  <a:lnTo>
                    <a:pt x="37018" y="340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27" name="Google Shape;1327;p17"/>
            <p:cNvSpPr/>
            <p:nvPr/>
          </p:nvSpPr>
          <p:spPr>
            <a:xfrm>
              <a:off x="6599872" y="3529678"/>
              <a:ext cx="35242" cy="12953"/>
            </a:xfrm>
            <a:custGeom>
              <a:rect b="b" l="l" r="r" t="t"/>
              <a:pathLst>
                <a:path extrusionOk="0" h="12953" w="35242">
                  <a:moveTo>
                    <a:pt x="34541" y="12736"/>
                  </a:moveTo>
                  <a:lnTo>
                    <a:pt x="-225" y="2164"/>
                  </a:lnTo>
                  <a:cubicBezTo>
                    <a:pt x="89" y="1392"/>
                    <a:pt x="337" y="592"/>
                    <a:pt x="537" y="-218"/>
                  </a:cubicBezTo>
                  <a:lnTo>
                    <a:pt x="35017" y="10546"/>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28" name="Google Shape;1328;p17"/>
            <p:cNvSpPr/>
            <p:nvPr/>
          </p:nvSpPr>
          <p:spPr>
            <a:xfrm>
              <a:off x="6559295" y="3622452"/>
              <a:ext cx="33432" cy="20097"/>
            </a:xfrm>
            <a:custGeom>
              <a:rect b="b" l="l" r="r" t="t"/>
              <a:pathLst>
                <a:path extrusionOk="0" h="20097" w="33432">
                  <a:moveTo>
                    <a:pt x="32065" y="19880"/>
                  </a:moveTo>
                  <a:lnTo>
                    <a:pt x="-225" y="1878"/>
                  </a:lnTo>
                  <a:cubicBezTo>
                    <a:pt x="242" y="1211"/>
                    <a:pt x="661" y="516"/>
                    <a:pt x="1013" y="-218"/>
                  </a:cubicBezTo>
                  <a:lnTo>
                    <a:pt x="33208" y="1778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29" name="Google Shape;1329;p17"/>
            <p:cNvSpPr/>
            <p:nvPr/>
          </p:nvSpPr>
          <p:spPr>
            <a:xfrm>
              <a:off x="6503955" y="3700938"/>
              <a:ext cx="32861" cy="28479"/>
            </a:xfrm>
            <a:custGeom>
              <a:rect b="b" l="l" r="r" t="t"/>
              <a:pathLst>
                <a:path extrusionOk="0" h="28479" w="32861">
                  <a:moveTo>
                    <a:pt x="31017" y="28262"/>
                  </a:moveTo>
                  <a:lnTo>
                    <a:pt x="-225" y="1592"/>
                  </a:lnTo>
                  <a:cubicBezTo>
                    <a:pt x="366" y="1030"/>
                    <a:pt x="908" y="430"/>
                    <a:pt x="1394" y="-218"/>
                  </a:cubicBezTo>
                  <a:lnTo>
                    <a:pt x="32636" y="26357"/>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30" name="Google Shape;1330;p17"/>
            <p:cNvSpPr/>
            <p:nvPr/>
          </p:nvSpPr>
          <p:spPr>
            <a:xfrm>
              <a:off x="5793390" y="3028663"/>
              <a:ext cx="22098" cy="22383"/>
            </a:xfrm>
            <a:custGeom>
              <a:rect b="b" l="l" r="r" t="t"/>
              <a:pathLst>
                <a:path extrusionOk="0" h="22383" w="22098">
                  <a:moveTo>
                    <a:pt x="3299" y="-218"/>
                  </a:moveTo>
                  <a:lnTo>
                    <a:pt x="21873" y="18832"/>
                  </a:lnTo>
                  <a:lnTo>
                    <a:pt x="19301" y="21118"/>
                  </a:lnTo>
                  <a:lnTo>
                    <a:pt x="18254" y="22166"/>
                  </a:lnTo>
                  <a:lnTo>
                    <a:pt x="-225" y="3116"/>
                  </a:lnTo>
                  <a:lnTo>
                    <a:pt x="2347" y="640"/>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331" name="Google Shape;1331;p17"/>
          <p:cNvGrpSpPr/>
          <p:nvPr/>
        </p:nvGrpSpPr>
        <p:grpSpPr>
          <a:xfrm>
            <a:off x="425439" y="3802007"/>
            <a:ext cx="145723" cy="155119"/>
            <a:chOff x="5867114" y="3186397"/>
            <a:chExt cx="457961" cy="487489"/>
          </a:xfrm>
        </p:grpSpPr>
        <p:sp>
          <p:nvSpPr>
            <p:cNvPr id="1332" name="Google Shape;1332;p17"/>
            <p:cNvSpPr/>
            <p:nvPr/>
          </p:nvSpPr>
          <p:spPr>
            <a:xfrm>
              <a:off x="5867114" y="3186397"/>
              <a:ext cx="457961" cy="487489"/>
            </a:xfrm>
            <a:custGeom>
              <a:rect b="b" l="l" r="r" t="t"/>
              <a:pathLst>
                <a:path extrusionOk="0" h="487489" w="457961">
                  <a:moveTo>
                    <a:pt x="457651" y="327891"/>
                  </a:moveTo>
                  <a:lnTo>
                    <a:pt x="283820" y="443715"/>
                  </a:lnTo>
                  <a:lnTo>
                    <a:pt x="218764" y="487149"/>
                  </a:lnTo>
                  <a:lnTo>
                    <a:pt x="152089" y="386946"/>
                  </a:lnTo>
                  <a:cubicBezTo>
                    <a:pt x="178921" y="350456"/>
                    <a:pt x="171101" y="299125"/>
                    <a:pt x="134610" y="272294"/>
                  </a:cubicBezTo>
                  <a:cubicBezTo>
                    <a:pt x="114999" y="257873"/>
                    <a:pt x="89995" y="252901"/>
                    <a:pt x="66364" y="258739"/>
                  </a:cubicBezTo>
                  <a:lnTo>
                    <a:pt x="-311" y="158537"/>
                  </a:lnTo>
                  <a:lnTo>
                    <a:pt x="56839" y="120437"/>
                  </a:lnTo>
                  <a:lnTo>
                    <a:pt x="237814" y="-341"/>
                  </a:lnTo>
                  <a:lnTo>
                    <a:pt x="304489" y="99862"/>
                  </a:lnTo>
                  <a:cubicBezTo>
                    <a:pt x="277724" y="136400"/>
                    <a:pt x="285639" y="187721"/>
                    <a:pt x="322167" y="214486"/>
                  </a:cubicBezTo>
                  <a:cubicBezTo>
                    <a:pt x="341741" y="228821"/>
                    <a:pt x="366659" y="233765"/>
                    <a:pt x="390214" y="227974"/>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33" name="Google Shape;1333;p17"/>
            <p:cNvSpPr/>
            <p:nvPr/>
          </p:nvSpPr>
          <p:spPr>
            <a:xfrm>
              <a:off x="5950553" y="3260692"/>
              <a:ext cx="305657" cy="369570"/>
            </a:xfrm>
            <a:custGeom>
              <a:rect b="b" l="l" r="r" t="t"/>
              <a:pathLst>
                <a:path extrusionOk="0" h="369570" w="305657">
                  <a:moveTo>
                    <a:pt x="0" y="71152"/>
                  </a:moveTo>
                  <a:lnTo>
                    <a:pt x="106871" y="0"/>
                  </a:lnTo>
                  <a:lnTo>
                    <a:pt x="305657" y="298418"/>
                  </a:lnTo>
                  <a:lnTo>
                    <a:pt x="198882" y="369570"/>
                  </a:lnTo>
                  <a:lnTo>
                    <a:pt x="0" y="71152"/>
                  </a:lnTo>
                  <a:lnTo>
                    <a:pt x="0" y="71152"/>
                  </a:lnTo>
                  <a:close/>
                </a:path>
              </a:pathLst>
            </a:custGeom>
            <a:solidFill>
              <a:srgbClr val="CCCCC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34" name="Google Shape;1334;p17"/>
            <p:cNvSpPr/>
            <p:nvPr/>
          </p:nvSpPr>
          <p:spPr>
            <a:xfrm>
              <a:off x="6024371" y="3260121"/>
              <a:ext cx="232695" cy="320992"/>
            </a:xfrm>
            <a:custGeom>
              <a:rect b="b" l="l" r="r" t="t"/>
              <a:pathLst>
                <a:path extrusionOk="0" h="320992" w="232695">
                  <a:moveTo>
                    <a:pt x="0" y="22574"/>
                  </a:moveTo>
                  <a:lnTo>
                    <a:pt x="33814" y="0"/>
                  </a:lnTo>
                  <a:lnTo>
                    <a:pt x="232696" y="298418"/>
                  </a:lnTo>
                  <a:lnTo>
                    <a:pt x="198882" y="320993"/>
                  </a:lnTo>
                  <a:lnTo>
                    <a:pt x="0" y="22574"/>
                  </a:lnTo>
                  <a:lnTo>
                    <a:pt x="0" y="22574"/>
                  </a:lnTo>
                  <a:close/>
                </a:path>
              </a:pathLst>
            </a:custGeom>
            <a:solidFill>
              <a:srgbClr val="F2F2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35" name="Google Shape;1335;p17"/>
            <p:cNvSpPr/>
            <p:nvPr/>
          </p:nvSpPr>
          <p:spPr>
            <a:xfrm>
              <a:off x="6059169" y="3423069"/>
              <a:ext cx="35814" cy="35783"/>
            </a:xfrm>
            <a:custGeom>
              <a:rect b="b" l="l" r="r" t="t"/>
              <a:pathLst>
                <a:path extrusionOk="0" h="35783" w="35814">
                  <a:moveTo>
                    <a:pt x="32615" y="7780"/>
                  </a:moveTo>
                  <a:cubicBezTo>
                    <a:pt x="37996" y="16076"/>
                    <a:pt x="35644" y="27163"/>
                    <a:pt x="27347" y="32554"/>
                  </a:cubicBezTo>
                  <a:cubicBezTo>
                    <a:pt x="19051" y="37936"/>
                    <a:pt x="7964" y="35583"/>
                    <a:pt x="2582" y="27287"/>
                  </a:cubicBezTo>
                  <a:cubicBezTo>
                    <a:pt x="-2761" y="19067"/>
                    <a:pt x="-494" y="8075"/>
                    <a:pt x="7659" y="2636"/>
                  </a:cubicBezTo>
                  <a:cubicBezTo>
                    <a:pt x="15955" y="-2840"/>
                    <a:pt x="27128" y="-545"/>
                    <a:pt x="32596" y="7751"/>
                  </a:cubicBezTo>
                  <a:cubicBezTo>
                    <a:pt x="32605" y="7761"/>
                    <a:pt x="32605" y="7770"/>
                    <a:pt x="32615" y="7780"/>
                  </a:cubicBezTo>
                  <a:close/>
                </a:path>
              </a:pathLst>
            </a:custGeom>
            <a:solidFill>
              <a:srgbClr val="F2F2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36" name="Google Shape;1336;p17"/>
            <p:cNvSpPr/>
            <p:nvPr/>
          </p:nvSpPr>
          <p:spPr>
            <a:xfrm>
              <a:off x="5869400" y="3302317"/>
              <a:ext cx="284225" cy="366712"/>
            </a:xfrm>
            <a:custGeom>
              <a:rect b="b" l="l" r="r" t="t"/>
              <a:pathLst>
                <a:path extrusionOk="0" h="366712" w="284225">
                  <a:moveTo>
                    <a:pt x="283915" y="322938"/>
                  </a:moveTo>
                  <a:lnTo>
                    <a:pt x="218764" y="366372"/>
                  </a:lnTo>
                  <a:lnTo>
                    <a:pt x="152089" y="266169"/>
                  </a:lnTo>
                  <a:cubicBezTo>
                    <a:pt x="178921" y="229678"/>
                    <a:pt x="171101" y="178348"/>
                    <a:pt x="134611" y="151516"/>
                  </a:cubicBezTo>
                  <a:cubicBezTo>
                    <a:pt x="114999" y="137095"/>
                    <a:pt x="89995" y="132133"/>
                    <a:pt x="66364" y="137962"/>
                  </a:cubicBezTo>
                  <a:lnTo>
                    <a:pt x="-311" y="37759"/>
                  </a:lnTo>
                  <a:lnTo>
                    <a:pt x="57315" y="-341"/>
                  </a:lnTo>
                  <a:close/>
                </a:path>
              </a:pathLst>
            </a:custGeom>
            <a:solidFill>
              <a:srgbClr val="000000">
                <a:alpha val="863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337" name="Google Shape;1337;p17"/>
          <p:cNvGrpSpPr/>
          <p:nvPr/>
        </p:nvGrpSpPr>
        <p:grpSpPr>
          <a:xfrm>
            <a:off x="196785" y="4101916"/>
            <a:ext cx="978532" cy="915526"/>
            <a:chOff x="7623929" y="2779113"/>
            <a:chExt cx="3075210" cy="2877203"/>
          </a:xfrm>
        </p:grpSpPr>
        <p:sp>
          <p:nvSpPr>
            <p:cNvPr id="1338" name="Google Shape;1338;p17"/>
            <p:cNvSpPr/>
            <p:nvPr/>
          </p:nvSpPr>
          <p:spPr>
            <a:xfrm>
              <a:off x="9279751" y="2779113"/>
              <a:ext cx="1419388" cy="2877203"/>
            </a:xfrm>
            <a:custGeom>
              <a:rect b="b" l="l" r="r" t="t"/>
              <a:pathLst>
                <a:path extrusionOk="0" h="2877203" w="1419388">
                  <a:moveTo>
                    <a:pt x="29922" y="332174"/>
                  </a:moveTo>
                  <a:lnTo>
                    <a:pt x="289859" y="39471"/>
                  </a:lnTo>
                  <a:cubicBezTo>
                    <a:pt x="312653" y="13744"/>
                    <a:pt x="345495" y="-820"/>
                    <a:pt x="379871" y="-439"/>
                  </a:cubicBezTo>
                  <a:cubicBezTo>
                    <a:pt x="490170" y="704"/>
                    <a:pt x="746107" y="8420"/>
                    <a:pt x="912699" y="13658"/>
                  </a:cubicBezTo>
                  <a:cubicBezTo>
                    <a:pt x="1002062" y="16449"/>
                    <a:pt x="1076443" y="83153"/>
                    <a:pt x="1088912" y="171678"/>
                  </a:cubicBezTo>
                  <a:cubicBezTo>
                    <a:pt x="1157301" y="655262"/>
                    <a:pt x="1367137" y="2139829"/>
                    <a:pt x="1418000" y="2502541"/>
                  </a:cubicBezTo>
                  <a:cubicBezTo>
                    <a:pt x="1424820" y="2551366"/>
                    <a:pt x="1400750" y="2599334"/>
                    <a:pt x="1357517" y="2623032"/>
                  </a:cubicBezTo>
                  <a:lnTo>
                    <a:pt x="921748" y="2862109"/>
                  </a:lnTo>
                  <a:cubicBezTo>
                    <a:pt x="864226" y="2893647"/>
                    <a:pt x="792036" y="2872577"/>
                    <a:pt x="760499" y="2815066"/>
                  </a:cubicBezTo>
                  <a:cubicBezTo>
                    <a:pt x="757737" y="2810036"/>
                    <a:pt x="755346" y="2804807"/>
                    <a:pt x="753346" y="2799435"/>
                  </a:cubicBezTo>
                  <a:lnTo>
                    <a:pt x="639903" y="2494635"/>
                  </a:lnTo>
                  <a:cubicBezTo>
                    <a:pt x="619710" y="2440267"/>
                    <a:pt x="641732" y="2379259"/>
                    <a:pt x="692005" y="2350331"/>
                  </a:cubicBezTo>
                  <a:lnTo>
                    <a:pt x="923653" y="2216981"/>
                  </a:lnTo>
                  <a:cubicBezTo>
                    <a:pt x="965658" y="2192769"/>
                    <a:pt x="988737" y="2145449"/>
                    <a:pt x="981946" y="2097443"/>
                  </a:cubicBezTo>
                  <a:lnTo>
                    <a:pt x="767443" y="579253"/>
                  </a:lnTo>
                  <a:cubicBezTo>
                    <a:pt x="758137" y="514321"/>
                    <a:pt x="697958" y="469220"/>
                    <a:pt x="633026" y="478516"/>
                  </a:cubicBezTo>
                  <a:cubicBezTo>
                    <a:pt x="620720" y="480279"/>
                    <a:pt x="608775" y="483965"/>
                    <a:pt x="597612" y="489432"/>
                  </a:cubicBezTo>
                  <a:lnTo>
                    <a:pt x="398349" y="587159"/>
                  </a:lnTo>
                  <a:cubicBezTo>
                    <a:pt x="371317" y="600389"/>
                    <a:pt x="340275" y="602875"/>
                    <a:pt x="311481" y="594112"/>
                  </a:cubicBezTo>
                  <a:lnTo>
                    <a:pt x="84024" y="524770"/>
                  </a:lnTo>
                  <a:cubicBezTo>
                    <a:pt x="21302" y="505749"/>
                    <a:pt x="-14131" y="439473"/>
                    <a:pt x="4900" y="376751"/>
                  </a:cubicBezTo>
                  <a:cubicBezTo>
                    <a:pt x="9900" y="360254"/>
                    <a:pt x="18444" y="345043"/>
                    <a:pt x="29922" y="332174"/>
                  </a:cubicBezTo>
                  <a:close/>
                </a:path>
              </a:pathLst>
            </a:custGeom>
            <a:solidFill>
              <a:srgbClr val="A1401E"/>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39" name="Google Shape;1339;p17"/>
            <p:cNvSpPr/>
            <p:nvPr/>
          </p:nvSpPr>
          <p:spPr>
            <a:xfrm>
              <a:off x="7624204" y="2779113"/>
              <a:ext cx="1313349" cy="2824581"/>
            </a:xfrm>
            <a:custGeom>
              <a:rect b="b" l="l" r="r" t="t"/>
              <a:pathLst>
                <a:path extrusionOk="0" h="2824581" w="1313349">
                  <a:moveTo>
                    <a:pt x="1252272" y="190347"/>
                  </a:moveTo>
                  <a:lnTo>
                    <a:pt x="1118350" y="39471"/>
                  </a:lnTo>
                  <a:cubicBezTo>
                    <a:pt x="1095547" y="13753"/>
                    <a:pt x="1062705" y="-810"/>
                    <a:pt x="1028339" y="-439"/>
                  </a:cubicBezTo>
                  <a:cubicBezTo>
                    <a:pt x="905466" y="894"/>
                    <a:pt x="601905" y="10229"/>
                    <a:pt x="442456" y="15373"/>
                  </a:cubicBezTo>
                  <a:cubicBezTo>
                    <a:pt x="383477" y="17220"/>
                    <a:pt x="334357" y="61169"/>
                    <a:pt x="325966" y="119576"/>
                  </a:cubicBezTo>
                  <a:cubicBezTo>
                    <a:pt x="269577" y="511434"/>
                    <a:pt x="70029" y="1933231"/>
                    <a:pt x="2115" y="2419387"/>
                  </a:cubicBezTo>
                  <a:cubicBezTo>
                    <a:pt x="-11810" y="2518248"/>
                    <a:pt x="36834" y="2615421"/>
                    <a:pt x="124321" y="2663513"/>
                  </a:cubicBezTo>
                  <a:lnTo>
                    <a:pt x="363018" y="2794482"/>
                  </a:lnTo>
                  <a:cubicBezTo>
                    <a:pt x="479442" y="2858319"/>
                    <a:pt x="625565" y="2815685"/>
                    <a:pt x="689401" y="2699260"/>
                  </a:cubicBezTo>
                  <a:cubicBezTo>
                    <a:pt x="695002" y="2689040"/>
                    <a:pt x="699850" y="2678429"/>
                    <a:pt x="703917" y="2667513"/>
                  </a:cubicBezTo>
                  <a:lnTo>
                    <a:pt x="732492" y="2591313"/>
                  </a:lnTo>
                  <a:cubicBezTo>
                    <a:pt x="773383" y="2481233"/>
                    <a:pt x="728759" y="2357713"/>
                    <a:pt x="626955" y="2299182"/>
                  </a:cubicBezTo>
                  <a:lnTo>
                    <a:pt x="555804" y="2258129"/>
                  </a:lnTo>
                  <a:cubicBezTo>
                    <a:pt x="470736" y="2209170"/>
                    <a:pt x="424006" y="2113377"/>
                    <a:pt x="437789" y="2016194"/>
                  </a:cubicBezTo>
                  <a:lnTo>
                    <a:pt x="617335" y="745464"/>
                  </a:lnTo>
                  <a:cubicBezTo>
                    <a:pt x="635928" y="614000"/>
                    <a:pt x="757572" y="522493"/>
                    <a:pt x="889036" y="541086"/>
                  </a:cubicBezTo>
                  <a:cubicBezTo>
                    <a:pt x="914106" y="544629"/>
                    <a:pt x="938451" y="552106"/>
                    <a:pt x="961188" y="563250"/>
                  </a:cubicBezTo>
                  <a:lnTo>
                    <a:pt x="966712" y="566013"/>
                  </a:lnTo>
                  <a:cubicBezTo>
                    <a:pt x="1021462" y="592778"/>
                    <a:pt x="1084327" y="597817"/>
                    <a:pt x="1142639" y="580110"/>
                  </a:cubicBezTo>
                  <a:lnTo>
                    <a:pt x="1142639" y="580110"/>
                  </a:lnTo>
                  <a:cubicBezTo>
                    <a:pt x="1269664" y="541448"/>
                    <a:pt x="1341292" y="407126"/>
                    <a:pt x="1302621" y="280110"/>
                  </a:cubicBezTo>
                  <a:cubicBezTo>
                    <a:pt x="1292515" y="246906"/>
                    <a:pt x="1275341" y="216283"/>
                    <a:pt x="1252272" y="190347"/>
                  </a:cubicBezTo>
                  <a:close/>
                </a:path>
              </a:pathLst>
            </a:custGeom>
            <a:solidFill>
              <a:srgbClr val="A1401E"/>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40" name="Google Shape;1340;p17"/>
            <p:cNvSpPr/>
            <p:nvPr/>
          </p:nvSpPr>
          <p:spPr>
            <a:xfrm>
              <a:off x="7914474" y="2784263"/>
              <a:ext cx="643919" cy="2679668"/>
            </a:xfrm>
            <a:custGeom>
              <a:rect b="b" l="l" r="r" t="t"/>
              <a:pathLst>
                <a:path extrusionOk="0" h="2679668" w="643919">
                  <a:moveTo>
                    <a:pt x="643676" y="-446"/>
                  </a:moveTo>
                  <a:cubicBezTo>
                    <a:pt x="568143" y="134609"/>
                    <a:pt x="527328" y="286314"/>
                    <a:pt x="524899" y="441038"/>
                  </a:cubicBezTo>
                  <a:cubicBezTo>
                    <a:pt x="401694" y="436456"/>
                    <a:pt x="294966" y="525753"/>
                    <a:pt x="277726" y="647826"/>
                  </a:cubicBezTo>
                  <a:lnTo>
                    <a:pt x="98180" y="1918461"/>
                  </a:lnTo>
                  <a:cubicBezTo>
                    <a:pt x="84225" y="2015654"/>
                    <a:pt x="130803" y="2111551"/>
                    <a:pt x="215813" y="2160682"/>
                  </a:cubicBezTo>
                  <a:lnTo>
                    <a:pt x="286965" y="2201639"/>
                  </a:lnTo>
                  <a:cubicBezTo>
                    <a:pt x="388844" y="2260256"/>
                    <a:pt x="433431" y="2383909"/>
                    <a:pt x="392407" y="2494057"/>
                  </a:cubicBezTo>
                  <a:lnTo>
                    <a:pt x="363832" y="2570257"/>
                  </a:lnTo>
                  <a:cubicBezTo>
                    <a:pt x="347811" y="2613748"/>
                    <a:pt x="319436" y="2651619"/>
                    <a:pt x="282202" y="2679223"/>
                  </a:cubicBezTo>
                  <a:lnTo>
                    <a:pt x="107323" y="2571209"/>
                  </a:lnTo>
                  <a:cubicBezTo>
                    <a:pt x="31790" y="2524632"/>
                    <a:pt x="-10215" y="2430620"/>
                    <a:pt x="1786" y="2334894"/>
                  </a:cubicBezTo>
                  <a:cubicBezTo>
                    <a:pt x="60556" y="1864454"/>
                    <a:pt x="232577" y="488568"/>
                    <a:pt x="281059" y="109378"/>
                  </a:cubicBezTo>
                  <a:cubicBezTo>
                    <a:pt x="288298" y="52894"/>
                    <a:pt x="330685" y="10317"/>
                    <a:pt x="381548" y="8508"/>
                  </a:cubicBezTo>
                  <a:cubicBezTo>
                    <a:pt x="449652" y="6031"/>
                    <a:pt x="548426" y="2602"/>
                    <a:pt x="643676" y="-446"/>
                  </a:cubicBezTo>
                  <a:close/>
                </a:path>
              </a:pathLst>
            </a:custGeom>
            <a:solidFill>
              <a:srgbClr val="752C1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41" name="Google Shape;1341;p17"/>
            <p:cNvSpPr/>
            <p:nvPr/>
          </p:nvSpPr>
          <p:spPr>
            <a:xfrm>
              <a:off x="9787975" y="2790455"/>
              <a:ext cx="640014" cy="2679287"/>
            </a:xfrm>
            <a:custGeom>
              <a:rect b="b" l="l" r="r" t="t"/>
              <a:pathLst>
                <a:path extrusionOk="0" h="2679287" w="640014">
                  <a:moveTo>
                    <a:pt x="532300" y="2571114"/>
                  </a:moveTo>
                  <a:lnTo>
                    <a:pt x="357326" y="2678841"/>
                  </a:lnTo>
                  <a:cubicBezTo>
                    <a:pt x="320093" y="2651238"/>
                    <a:pt x="291718" y="2613367"/>
                    <a:pt x="275696" y="2569875"/>
                  </a:cubicBezTo>
                  <a:lnTo>
                    <a:pt x="247121" y="2493675"/>
                  </a:lnTo>
                  <a:cubicBezTo>
                    <a:pt x="206202" y="2383633"/>
                    <a:pt x="250731" y="2260132"/>
                    <a:pt x="352468" y="2201544"/>
                  </a:cubicBezTo>
                  <a:lnTo>
                    <a:pt x="423620" y="2160586"/>
                  </a:lnTo>
                  <a:cubicBezTo>
                    <a:pt x="508850" y="2111618"/>
                    <a:pt x="555665" y="2015682"/>
                    <a:pt x="541825" y="1918366"/>
                  </a:cubicBezTo>
                  <a:lnTo>
                    <a:pt x="362279" y="647730"/>
                  </a:lnTo>
                  <a:cubicBezTo>
                    <a:pt x="345076" y="525629"/>
                    <a:pt x="238320" y="436323"/>
                    <a:pt x="115105" y="440943"/>
                  </a:cubicBezTo>
                  <a:cubicBezTo>
                    <a:pt x="113648" y="286552"/>
                    <a:pt x="74024" y="134914"/>
                    <a:pt x="-243" y="-446"/>
                  </a:cubicBezTo>
                  <a:cubicBezTo>
                    <a:pt x="93674" y="2602"/>
                    <a:pt x="190734" y="5936"/>
                    <a:pt x="257980" y="8412"/>
                  </a:cubicBezTo>
                  <a:cubicBezTo>
                    <a:pt x="308843" y="10222"/>
                    <a:pt x="351230" y="52703"/>
                    <a:pt x="358469" y="109282"/>
                  </a:cubicBezTo>
                  <a:cubicBezTo>
                    <a:pt x="407046" y="488472"/>
                    <a:pt x="579067" y="1864358"/>
                    <a:pt x="637742" y="2334798"/>
                  </a:cubicBezTo>
                  <a:cubicBezTo>
                    <a:pt x="649743" y="2430715"/>
                    <a:pt x="607738" y="2524536"/>
                    <a:pt x="532300" y="2571114"/>
                  </a:cubicBezTo>
                  <a:close/>
                </a:path>
              </a:pathLst>
            </a:custGeom>
            <a:solidFill>
              <a:srgbClr val="752C1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42" name="Google Shape;1342;p17"/>
            <p:cNvSpPr/>
            <p:nvPr/>
          </p:nvSpPr>
          <p:spPr>
            <a:xfrm>
              <a:off x="10218039" y="2797313"/>
              <a:ext cx="472727" cy="2800349"/>
            </a:xfrm>
            <a:custGeom>
              <a:rect b="b" l="l" r="r" t="t"/>
              <a:pathLst>
                <a:path extrusionOk="0" h="2800349" w="472727">
                  <a:moveTo>
                    <a:pt x="29570" y="506"/>
                  </a:moveTo>
                  <a:lnTo>
                    <a:pt x="-243" y="-446"/>
                  </a:lnTo>
                  <a:cubicBezTo>
                    <a:pt x="5948" y="12251"/>
                    <a:pt x="10063" y="25852"/>
                    <a:pt x="11949" y="39845"/>
                  </a:cubicBezTo>
                  <a:cubicBezTo>
                    <a:pt x="68337" y="451420"/>
                    <a:pt x="267886" y="1944845"/>
                    <a:pt x="335799" y="2455099"/>
                  </a:cubicBezTo>
                  <a:cubicBezTo>
                    <a:pt x="350382" y="2557416"/>
                    <a:pt x="302081" y="2658486"/>
                    <a:pt x="213307" y="2711417"/>
                  </a:cubicBezTo>
                  <a:lnTo>
                    <a:pt x="59764" y="2799904"/>
                  </a:lnTo>
                  <a:cubicBezTo>
                    <a:pt x="76786" y="2794961"/>
                    <a:pt x="93197" y="2788160"/>
                    <a:pt x="108723" y="2779616"/>
                  </a:cubicBezTo>
                  <a:lnTo>
                    <a:pt x="347514" y="2648647"/>
                  </a:lnTo>
                  <a:cubicBezTo>
                    <a:pt x="435078" y="2600736"/>
                    <a:pt x="483912" y="2503677"/>
                    <a:pt x="470196" y="2404807"/>
                  </a:cubicBezTo>
                  <a:cubicBezTo>
                    <a:pt x="401998" y="1919032"/>
                    <a:pt x="202449" y="496854"/>
                    <a:pt x="146346" y="104996"/>
                  </a:cubicBezTo>
                  <a:cubicBezTo>
                    <a:pt x="138070" y="46369"/>
                    <a:pt x="88749" y="2240"/>
                    <a:pt x="29570" y="506"/>
                  </a:cubicBezTo>
                  <a:close/>
                </a:path>
              </a:pathLst>
            </a:custGeom>
            <a:solidFill>
              <a:srgbClr val="C15D4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43" name="Google Shape;1343;p17"/>
            <p:cNvSpPr/>
            <p:nvPr/>
          </p:nvSpPr>
          <p:spPr>
            <a:xfrm>
              <a:off x="7623929" y="2800446"/>
              <a:ext cx="472882" cy="2800350"/>
            </a:xfrm>
            <a:custGeom>
              <a:rect b="b" l="l" r="r" t="t"/>
              <a:pathLst>
                <a:path extrusionOk="0" h="2800350" w="472882">
                  <a:moveTo>
                    <a:pt x="442731" y="507"/>
                  </a:moveTo>
                  <a:lnTo>
                    <a:pt x="472640" y="-446"/>
                  </a:lnTo>
                  <a:cubicBezTo>
                    <a:pt x="466372" y="12222"/>
                    <a:pt x="462229" y="25834"/>
                    <a:pt x="460352" y="39845"/>
                  </a:cubicBezTo>
                  <a:cubicBezTo>
                    <a:pt x="403964" y="451420"/>
                    <a:pt x="204416" y="1944845"/>
                    <a:pt x="136502" y="2455004"/>
                  </a:cubicBezTo>
                  <a:cubicBezTo>
                    <a:pt x="121958" y="2557350"/>
                    <a:pt x="170240" y="2658420"/>
                    <a:pt x="258994" y="2711417"/>
                  </a:cubicBezTo>
                  <a:lnTo>
                    <a:pt x="412537" y="2799904"/>
                  </a:lnTo>
                  <a:cubicBezTo>
                    <a:pt x="395535" y="2794923"/>
                    <a:pt x="379123" y="2788122"/>
                    <a:pt x="363578" y="2779616"/>
                  </a:cubicBezTo>
                  <a:lnTo>
                    <a:pt x="124596" y="2648457"/>
                  </a:lnTo>
                  <a:cubicBezTo>
                    <a:pt x="36976" y="2600470"/>
                    <a:pt x="-11802" y="2503257"/>
                    <a:pt x="2105" y="2404331"/>
                  </a:cubicBezTo>
                  <a:cubicBezTo>
                    <a:pt x="70304" y="1918556"/>
                    <a:pt x="269852" y="496378"/>
                    <a:pt x="325955" y="104520"/>
                  </a:cubicBezTo>
                  <a:cubicBezTo>
                    <a:pt x="334480" y="46103"/>
                    <a:pt x="383724" y="2250"/>
                    <a:pt x="442731" y="507"/>
                  </a:cubicBezTo>
                  <a:close/>
                </a:path>
              </a:pathLst>
            </a:custGeom>
            <a:solidFill>
              <a:srgbClr val="C15D4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sp>
        <p:nvSpPr>
          <p:cNvPr id="1344" name="Google Shape;1344;p17"/>
          <p:cNvSpPr/>
          <p:nvPr/>
        </p:nvSpPr>
        <p:spPr>
          <a:xfrm>
            <a:off x="293218" y="4139675"/>
            <a:ext cx="789760" cy="792571"/>
          </a:xfrm>
          <a:custGeom>
            <a:rect b="b" l="l" r="r" t="t"/>
            <a:pathLst>
              <a:path extrusionOk="0" h="2476785" w="2467999">
                <a:moveTo>
                  <a:pt x="2450890" y="2224023"/>
                </a:moveTo>
                <a:cubicBezTo>
                  <a:pt x="2429297" y="2261218"/>
                  <a:pt x="2397550" y="2291488"/>
                  <a:pt x="2359355" y="2311272"/>
                </a:cubicBezTo>
                <a:cubicBezTo>
                  <a:pt x="2147900" y="2431763"/>
                  <a:pt x="1389614" y="2469863"/>
                  <a:pt x="1242453" y="2476340"/>
                </a:cubicBezTo>
                <a:lnTo>
                  <a:pt x="1233786" y="2476340"/>
                </a:lnTo>
                <a:lnTo>
                  <a:pt x="1225118" y="2476340"/>
                </a:lnTo>
                <a:cubicBezTo>
                  <a:pt x="1077956" y="2469863"/>
                  <a:pt x="319576" y="2431763"/>
                  <a:pt x="108216" y="2311272"/>
                </a:cubicBezTo>
                <a:cubicBezTo>
                  <a:pt x="70011" y="2291479"/>
                  <a:pt x="38227" y="2261208"/>
                  <a:pt x="16586" y="2224023"/>
                </a:cubicBezTo>
                <a:cubicBezTo>
                  <a:pt x="-39231" y="2121438"/>
                  <a:pt x="61449" y="1601183"/>
                  <a:pt x="64211" y="1373345"/>
                </a:cubicBezTo>
                <a:cubicBezTo>
                  <a:pt x="65830" y="1257426"/>
                  <a:pt x="74688" y="603630"/>
                  <a:pt x="487311" y="247871"/>
                </a:cubicBezTo>
                <a:cubicBezTo>
                  <a:pt x="567131" y="179196"/>
                  <a:pt x="794207" y="7460"/>
                  <a:pt x="1211687" y="-446"/>
                </a:cubicBezTo>
                <a:cubicBezTo>
                  <a:pt x="1218860" y="-446"/>
                  <a:pt x="1226099" y="-446"/>
                  <a:pt x="1233404" y="-446"/>
                </a:cubicBezTo>
                <a:cubicBezTo>
                  <a:pt x="1240644" y="-446"/>
                  <a:pt x="1247978" y="-446"/>
                  <a:pt x="1255121" y="-446"/>
                </a:cubicBezTo>
                <a:cubicBezTo>
                  <a:pt x="1672602" y="7460"/>
                  <a:pt x="1899678" y="179196"/>
                  <a:pt x="1979021" y="247871"/>
                </a:cubicBezTo>
                <a:cubicBezTo>
                  <a:pt x="2391740" y="603630"/>
                  <a:pt x="2400598" y="1257521"/>
                  <a:pt x="2402218" y="1373345"/>
                </a:cubicBezTo>
                <a:cubicBezTo>
                  <a:pt x="2406122" y="1601183"/>
                  <a:pt x="2506802" y="2121438"/>
                  <a:pt x="2450890" y="2224023"/>
                </a:cubicBezTo>
                <a:close/>
              </a:path>
            </a:pathLst>
          </a:custGeom>
          <a:solidFill>
            <a:schemeClr val="accent2"/>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45" name="Google Shape;1345;p17"/>
          <p:cNvSpPr/>
          <p:nvPr/>
        </p:nvSpPr>
        <p:spPr>
          <a:xfrm>
            <a:off x="332791" y="4117034"/>
            <a:ext cx="716127" cy="952713"/>
          </a:xfrm>
          <a:custGeom>
            <a:rect b="b" l="l" r="r" t="t"/>
            <a:pathLst>
              <a:path extrusionOk="0" h="2977229" w="2237898">
                <a:moveTo>
                  <a:pt x="1118902" y="0"/>
                </a:moveTo>
                <a:lnTo>
                  <a:pt x="1118902" y="0"/>
                </a:lnTo>
                <a:cubicBezTo>
                  <a:pt x="1736855" y="-53"/>
                  <a:pt x="2237842" y="500854"/>
                  <a:pt x="2237899" y="1118807"/>
                </a:cubicBezTo>
                <a:cubicBezTo>
                  <a:pt x="2237899" y="1118902"/>
                  <a:pt x="2237899" y="1118997"/>
                  <a:pt x="2237899" y="1119092"/>
                </a:cubicBezTo>
                <a:lnTo>
                  <a:pt x="2237899" y="2690717"/>
                </a:lnTo>
                <a:cubicBezTo>
                  <a:pt x="2237899" y="2848956"/>
                  <a:pt x="2109626" y="2977229"/>
                  <a:pt x="1951387" y="2977229"/>
                </a:cubicBezTo>
                <a:lnTo>
                  <a:pt x="286512" y="2977229"/>
                </a:lnTo>
                <a:cubicBezTo>
                  <a:pt x="128276" y="2977229"/>
                  <a:pt x="0" y="2848956"/>
                  <a:pt x="0" y="2690717"/>
                </a:cubicBezTo>
                <a:lnTo>
                  <a:pt x="0" y="1119092"/>
                </a:lnTo>
                <a:cubicBezTo>
                  <a:pt x="-105" y="501140"/>
                  <a:pt x="500759" y="105"/>
                  <a:pt x="1118711" y="0"/>
                </a:cubicBezTo>
                <a:cubicBezTo>
                  <a:pt x="1118778" y="0"/>
                  <a:pt x="1118835" y="0"/>
                  <a:pt x="1118902" y="0"/>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46" name="Google Shape;1346;p17"/>
          <p:cNvSpPr/>
          <p:nvPr/>
        </p:nvSpPr>
        <p:spPr>
          <a:xfrm>
            <a:off x="647037" y="4117003"/>
            <a:ext cx="397154" cy="952744"/>
          </a:xfrm>
          <a:custGeom>
            <a:rect b="b" l="l" r="r" t="t"/>
            <a:pathLst>
              <a:path extrusionOk="0" h="2977324" w="1241107">
                <a:moveTo>
                  <a:pt x="1240865" y="1085785"/>
                </a:moveTo>
                <a:lnTo>
                  <a:pt x="1240865" y="2698748"/>
                </a:lnTo>
                <a:cubicBezTo>
                  <a:pt x="1240398" y="2852158"/>
                  <a:pt x="1116144" y="2976412"/>
                  <a:pt x="962735" y="2976879"/>
                </a:cubicBezTo>
                <a:lnTo>
                  <a:pt x="718419" y="2976879"/>
                </a:lnTo>
                <a:cubicBezTo>
                  <a:pt x="871828" y="2976412"/>
                  <a:pt x="996082" y="2852158"/>
                  <a:pt x="996548" y="2698748"/>
                </a:cubicBezTo>
                <a:lnTo>
                  <a:pt x="996548" y="1085785"/>
                </a:lnTo>
                <a:cubicBezTo>
                  <a:pt x="996548" y="518476"/>
                  <a:pt x="555731" y="49084"/>
                  <a:pt x="-243" y="3269"/>
                </a:cubicBezTo>
                <a:cubicBezTo>
                  <a:pt x="29285" y="792"/>
                  <a:pt x="59098" y="-446"/>
                  <a:pt x="89197" y="-446"/>
                </a:cubicBezTo>
                <a:lnTo>
                  <a:pt x="154634" y="-446"/>
                </a:lnTo>
                <a:cubicBezTo>
                  <a:pt x="752042" y="-446"/>
                  <a:pt x="1240865" y="488377"/>
                  <a:pt x="1240865" y="1085785"/>
                </a:cubicBezTo>
                <a:close/>
              </a:path>
            </a:pathLst>
          </a:custGeom>
          <a:solidFill>
            <a:srgbClr val="0C0C0C">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47" name="Google Shape;1347;p17"/>
          <p:cNvSpPr/>
          <p:nvPr/>
        </p:nvSpPr>
        <p:spPr>
          <a:xfrm>
            <a:off x="330003" y="4117124"/>
            <a:ext cx="397032" cy="952622"/>
          </a:xfrm>
          <a:custGeom>
            <a:rect b="b" l="l" r="r" t="t"/>
            <a:pathLst>
              <a:path extrusionOk="0" h="2976943" w="1240726">
                <a:moveTo>
                  <a:pt x="243597" y="1085404"/>
                </a:moveTo>
                <a:lnTo>
                  <a:pt x="243597" y="2698368"/>
                </a:lnTo>
                <a:cubicBezTo>
                  <a:pt x="244064" y="2851777"/>
                  <a:pt x="368317" y="2976031"/>
                  <a:pt x="521727" y="2976498"/>
                </a:cubicBezTo>
                <a:lnTo>
                  <a:pt x="277887" y="2976498"/>
                </a:lnTo>
                <a:cubicBezTo>
                  <a:pt x="124478" y="2976031"/>
                  <a:pt x="224" y="2851777"/>
                  <a:pt x="-243" y="2698368"/>
                </a:cubicBezTo>
                <a:lnTo>
                  <a:pt x="-243" y="1085404"/>
                </a:lnTo>
                <a:cubicBezTo>
                  <a:pt x="-243" y="487996"/>
                  <a:pt x="488580" y="-446"/>
                  <a:pt x="1085607" y="-446"/>
                </a:cubicBezTo>
                <a:lnTo>
                  <a:pt x="1151044" y="-446"/>
                </a:lnTo>
                <a:cubicBezTo>
                  <a:pt x="1181143" y="-446"/>
                  <a:pt x="1210956" y="792"/>
                  <a:pt x="1240484" y="3269"/>
                </a:cubicBezTo>
                <a:cubicBezTo>
                  <a:pt x="684414" y="48703"/>
                  <a:pt x="243597" y="518095"/>
                  <a:pt x="243597" y="1085404"/>
                </a:cubicBezTo>
                <a:close/>
              </a:path>
            </a:pathLst>
          </a:custGeom>
          <a:solidFill>
            <a:srgbClr val="FFFFFF">
              <a:alpha val="2793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48" name="Google Shape;1348;p17"/>
          <p:cNvSpPr/>
          <p:nvPr/>
        </p:nvSpPr>
        <p:spPr>
          <a:xfrm>
            <a:off x="382741" y="4144758"/>
            <a:ext cx="603528" cy="221576"/>
          </a:xfrm>
          <a:custGeom>
            <a:rect b="b" l="l" r="r" t="t"/>
            <a:pathLst>
              <a:path extrusionOk="0" h="651694" w="1775081">
                <a:moveTo>
                  <a:pt x="26145" y="652322"/>
                </a:moveTo>
                <a:cubicBezTo>
                  <a:pt x="22171" y="652331"/>
                  <a:pt x="18195" y="651527"/>
                  <a:pt x="14546" y="649965"/>
                </a:cubicBezTo>
                <a:cubicBezTo>
                  <a:pt x="-750" y="643551"/>
                  <a:pt x="-7960" y="625948"/>
                  <a:pt x="-1538" y="610647"/>
                </a:cubicBezTo>
                <a:cubicBezTo>
                  <a:pt x="-1538" y="610642"/>
                  <a:pt x="-1538" y="610642"/>
                  <a:pt x="-1538" y="610638"/>
                </a:cubicBezTo>
                <a:cubicBezTo>
                  <a:pt x="153230" y="241304"/>
                  <a:pt x="500660" y="1875"/>
                  <a:pt x="883580" y="627"/>
                </a:cubicBezTo>
                <a:lnTo>
                  <a:pt x="886353" y="627"/>
                </a:lnTo>
                <a:cubicBezTo>
                  <a:pt x="1264744" y="627"/>
                  <a:pt x="1610833" y="234649"/>
                  <a:pt x="1768695" y="597513"/>
                </a:cubicBezTo>
                <a:cubicBezTo>
                  <a:pt x="1775304" y="612727"/>
                  <a:pt x="1768373" y="630426"/>
                  <a:pt x="1753123" y="637049"/>
                </a:cubicBezTo>
                <a:cubicBezTo>
                  <a:pt x="1737919" y="643671"/>
                  <a:pt x="1720219" y="636711"/>
                  <a:pt x="1713610" y="621498"/>
                </a:cubicBezTo>
                <a:cubicBezTo>
                  <a:pt x="1565313" y="280585"/>
                  <a:pt x="1240805" y="60704"/>
                  <a:pt x="886398" y="60704"/>
                </a:cubicBezTo>
                <a:lnTo>
                  <a:pt x="883810" y="60704"/>
                </a:lnTo>
                <a:cubicBezTo>
                  <a:pt x="525107" y="61767"/>
                  <a:pt x="199351" y="286731"/>
                  <a:pt x="53918" y="633744"/>
                </a:cubicBezTo>
                <a:cubicBezTo>
                  <a:pt x="49251" y="644983"/>
                  <a:pt x="38298" y="652313"/>
                  <a:pt x="26145" y="652322"/>
                </a:cubicBezTo>
                <a:close/>
              </a:path>
            </a:pathLst>
          </a:custGeom>
          <a:solidFill>
            <a:srgbClr val="752C1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nvGrpSpPr>
          <p:cNvPr id="1349" name="Google Shape;1349;p17"/>
          <p:cNvGrpSpPr/>
          <p:nvPr/>
        </p:nvGrpSpPr>
        <p:grpSpPr>
          <a:xfrm>
            <a:off x="333826" y="3753932"/>
            <a:ext cx="175133" cy="504092"/>
            <a:chOff x="5819360" y="2638139"/>
            <a:chExt cx="550387" cy="1584198"/>
          </a:xfrm>
        </p:grpSpPr>
        <p:sp>
          <p:nvSpPr>
            <p:cNvPr id="1350" name="Google Shape;1350;p17"/>
            <p:cNvSpPr/>
            <p:nvPr/>
          </p:nvSpPr>
          <p:spPr>
            <a:xfrm>
              <a:off x="5820536" y="2715187"/>
              <a:ext cx="148685" cy="180031"/>
            </a:xfrm>
            <a:custGeom>
              <a:rect b="b" l="l" r="r" t="t"/>
              <a:pathLst>
                <a:path extrusionOk="0" h="180031" w="148685">
                  <a:moveTo>
                    <a:pt x="148399" y="132836"/>
                  </a:moveTo>
                  <a:lnTo>
                    <a:pt x="-287" y="179699"/>
                  </a:lnTo>
                  <a:lnTo>
                    <a:pt x="-287" y="19203"/>
                  </a:lnTo>
                  <a:cubicBezTo>
                    <a:pt x="494" y="15526"/>
                    <a:pt x="3180" y="12545"/>
                    <a:pt x="6762" y="11392"/>
                  </a:cubicBezTo>
                  <a:cubicBezTo>
                    <a:pt x="13401" y="10192"/>
                    <a:pt x="19830" y="14364"/>
                    <a:pt x="21430" y="20917"/>
                  </a:cubicBezTo>
                  <a:cubicBezTo>
                    <a:pt x="19259" y="15545"/>
                    <a:pt x="20792" y="9392"/>
                    <a:pt x="25240" y="5677"/>
                  </a:cubicBezTo>
                  <a:cubicBezTo>
                    <a:pt x="30289" y="2724"/>
                    <a:pt x="38671" y="6344"/>
                    <a:pt x="41814" y="15202"/>
                  </a:cubicBezTo>
                  <a:cubicBezTo>
                    <a:pt x="40023" y="10354"/>
                    <a:pt x="41090" y="4915"/>
                    <a:pt x="44576" y="1105"/>
                  </a:cubicBezTo>
                  <a:cubicBezTo>
                    <a:pt x="49263" y="-1610"/>
                    <a:pt x="55244" y="-381"/>
                    <a:pt x="58483" y="3962"/>
                  </a:cubicBezTo>
                  <a:lnTo>
                    <a:pt x="63150" y="10630"/>
                  </a:lnTo>
                  <a:lnTo>
                    <a:pt x="64388" y="12440"/>
                  </a:lnTo>
                  <a:lnTo>
                    <a:pt x="87058" y="43968"/>
                  </a:lnTo>
                  <a:lnTo>
                    <a:pt x="90582" y="49016"/>
                  </a:lnTo>
                  <a:lnTo>
                    <a:pt x="101726" y="65018"/>
                  </a:lnTo>
                  <a:lnTo>
                    <a:pt x="105536" y="70447"/>
                  </a:lnTo>
                  <a:cubicBezTo>
                    <a:pt x="106203" y="71400"/>
                    <a:pt x="106870" y="72257"/>
                    <a:pt x="107441" y="73209"/>
                  </a:cubicBezTo>
                  <a:lnTo>
                    <a:pt x="148208" y="131502"/>
                  </a:ln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51" name="Google Shape;1351;p17"/>
            <p:cNvSpPr/>
            <p:nvPr/>
          </p:nvSpPr>
          <p:spPr>
            <a:xfrm>
              <a:off x="5821203" y="2718815"/>
              <a:ext cx="53625" cy="178689"/>
            </a:xfrm>
            <a:custGeom>
              <a:rect b="b" l="l" r="r" t="t"/>
              <a:pathLst>
                <a:path extrusionOk="0" h="178689" w="53625">
                  <a:moveTo>
                    <a:pt x="0" y="1810"/>
                  </a:moveTo>
                  <a:lnTo>
                    <a:pt x="15716" y="0"/>
                  </a:lnTo>
                  <a:lnTo>
                    <a:pt x="53626" y="172117"/>
                  </a:lnTo>
                  <a:lnTo>
                    <a:pt x="0" y="178689"/>
                  </a:lnTo>
                  <a:lnTo>
                    <a:pt x="0" y="1810"/>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52" name="Google Shape;1352;p17"/>
            <p:cNvSpPr/>
            <p:nvPr/>
          </p:nvSpPr>
          <p:spPr>
            <a:xfrm>
              <a:off x="5858351" y="2707481"/>
              <a:ext cx="112680" cy="170402"/>
            </a:xfrm>
            <a:custGeom>
              <a:rect b="b" l="l" r="r" t="t"/>
              <a:pathLst>
                <a:path extrusionOk="0" h="170402" w="112680">
                  <a:moveTo>
                    <a:pt x="13335" y="0"/>
                  </a:moveTo>
                  <a:lnTo>
                    <a:pt x="0" y="7429"/>
                  </a:lnTo>
                  <a:lnTo>
                    <a:pt x="67056" y="170402"/>
                  </a:lnTo>
                  <a:lnTo>
                    <a:pt x="112681" y="145733"/>
                  </a:lnTo>
                  <a:lnTo>
                    <a:pt x="13335" y="0"/>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53" name="Google Shape;1353;p17"/>
            <p:cNvSpPr/>
            <p:nvPr/>
          </p:nvSpPr>
          <p:spPr>
            <a:xfrm>
              <a:off x="5821203" y="2638139"/>
              <a:ext cx="58769" cy="101726"/>
            </a:xfrm>
            <a:custGeom>
              <a:rect b="b" l="l" r="r" t="t"/>
              <a:pathLst>
                <a:path extrusionOk="0" h="101726" w="58769">
                  <a:moveTo>
                    <a:pt x="58483" y="84440"/>
                  </a:moveTo>
                  <a:cubicBezTo>
                    <a:pt x="55215" y="80125"/>
                    <a:pt x="49243" y="78944"/>
                    <a:pt x="44576" y="81678"/>
                  </a:cubicBezTo>
                  <a:cubicBezTo>
                    <a:pt x="41109" y="85459"/>
                    <a:pt x="40042" y="90860"/>
                    <a:pt x="41814" y="95680"/>
                  </a:cubicBezTo>
                  <a:cubicBezTo>
                    <a:pt x="38670" y="87012"/>
                    <a:pt x="30288" y="83392"/>
                    <a:pt x="25240" y="86155"/>
                  </a:cubicBezTo>
                  <a:cubicBezTo>
                    <a:pt x="20792" y="89869"/>
                    <a:pt x="19259" y="96023"/>
                    <a:pt x="21430" y="101395"/>
                  </a:cubicBezTo>
                  <a:cubicBezTo>
                    <a:pt x="19868" y="94813"/>
                    <a:pt x="13410" y="90622"/>
                    <a:pt x="6762" y="91870"/>
                  </a:cubicBezTo>
                  <a:cubicBezTo>
                    <a:pt x="3171" y="93003"/>
                    <a:pt x="475" y="95994"/>
                    <a:pt x="-287" y="99680"/>
                  </a:cubicBezTo>
                  <a:lnTo>
                    <a:pt x="-287" y="-332"/>
                  </a:lnTo>
                  <a:close/>
                </a:path>
              </a:pathLst>
            </a:custGeom>
            <a:solidFill>
              <a:srgbClr val="FFC2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54" name="Google Shape;1354;p17"/>
            <p:cNvSpPr/>
            <p:nvPr/>
          </p:nvSpPr>
          <p:spPr>
            <a:xfrm>
              <a:off x="5819744" y="2833659"/>
              <a:ext cx="550003" cy="1388677"/>
            </a:xfrm>
            <a:custGeom>
              <a:rect b="b" l="l" r="r" t="t"/>
              <a:pathLst>
                <a:path extrusionOk="0" h="1388677" w="550003">
                  <a:moveTo>
                    <a:pt x="549717" y="1284618"/>
                  </a:moveTo>
                  <a:cubicBezTo>
                    <a:pt x="534353" y="1294781"/>
                    <a:pt x="519304" y="1305411"/>
                    <a:pt x="504568" y="1316527"/>
                  </a:cubicBezTo>
                  <a:cubicBezTo>
                    <a:pt x="493996" y="1324528"/>
                    <a:pt x="483423" y="1332624"/>
                    <a:pt x="473136" y="1341006"/>
                  </a:cubicBezTo>
                  <a:cubicBezTo>
                    <a:pt x="469040" y="1344340"/>
                    <a:pt x="465040" y="1347578"/>
                    <a:pt x="461039" y="1351007"/>
                  </a:cubicBezTo>
                  <a:lnTo>
                    <a:pt x="459134" y="1352531"/>
                  </a:lnTo>
                  <a:cubicBezTo>
                    <a:pt x="450276" y="1359961"/>
                    <a:pt x="441513" y="1367486"/>
                    <a:pt x="432940" y="1375296"/>
                  </a:cubicBezTo>
                  <a:cubicBezTo>
                    <a:pt x="428368" y="1379297"/>
                    <a:pt x="423415" y="1383392"/>
                    <a:pt x="419415" y="1387583"/>
                  </a:cubicBezTo>
                  <a:lnTo>
                    <a:pt x="418653" y="1388345"/>
                  </a:lnTo>
                  <a:lnTo>
                    <a:pt x="418653" y="1388345"/>
                  </a:lnTo>
                  <a:lnTo>
                    <a:pt x="414462" y="1375010"/>
                  </a:lnTo>
                  <a:lnTo>
                    <a:pt x="399984" y="1329290"/>
                  </a:lnTo>
                  <a:lnTo>
                    <a:pt x="349978" y="1170509"/>
                  </a:lnTo>
                  <a:lnTo>
                    <a:pt x="349978" y="1170509"/>
                  </a:lnTo>
                  <a:lnTo>
                    <a:pt x="245393" y="839896"/>
                  </a:lnTo>
                  <a:lnTo>
                    <a:pt x="2125" y="67609"/>
                  </a:lnTo>
                  <a:lnTo>
                    <a:pt x="2601" y="67609"/>
                  </a:lnTo>
                  <a:cubicBezTo>
                    <a:pt x="1848" y="66409"/>
                    <a:pt x="1305" y="65085"/>
                    <a:pt x="982" y="63704"/>
                  </a:cubicBezTo>
                  <a:cubicBezTo>
                    <a:pt x="-485" y="59208"/>
                    <a:pt x="-685" y="54398"/>
                    <a:pt x="410" y="49797"/>
                  </a:cubicBezTo>
                  <a:lnTo>
                    <a:pt x="410" y="49797"/>
                  </a:lnTo>
                  <a:cubicBezTo>
                    <a:pt x="620" y="48987"/>
                    <a:pt x="877" y="48197"/>
                    <a:pt x="1172" y="47416"/>
                  </a:cubicBezTo>
                  <a:cubicBezTo>
                    <a:pt x="3344" y="40929"/>
                    <a:pt x="8049" y="35605"/>
                    <a:pt x="14221" y="32652"/>
                  </a:cubicBezTo>
                  <a:cubicBezTo>
                    <a:pt x="15498" y="31995"/>
                    <a:pt x="16841" y="31452"/>
                    <a:pt x="18222" y="31033"/>
                  </a:cubicBezTo>
                  <a:cubicBezTo>
                    <a:pt x="18736" y="30804"/>
                    <a:pt x="19279" y="30642"/>
                    <a:pt x="19841" y="30557"/>
                  </a:cubicBezTo>
                  <a:cubicBezTo>
                    <a:pt x="29052" y="28413"/>
                    <a:pt x="38691" y="31404"/>
                    <a:pt x="45082" y="38367"/>
                  </a:cubicBezTo>
                  <a:cubicBezTo>
                    <a:pt x="46749" y="40215"/>
                    <a:pt x="48130" y="42301"/>
                    <a:pt x="49178" y="44558"/>
                  </a:cubicBezTo>
                  <a:lnTo>
                    <a:pt x="49845" y="44558"/>
                  </a:lnTo>
                  <a:cubicBezTo>
                    <a:pt x="49321" y="41596"/>
                    <a:pt x="49321" y="38567"/>
                    <a:pt x="49845" y="35605"/>
                  </a:cubicBezTo>
                  <a:lnTo>
                    <a:pt x="49845" y="35605"/>
                  </a:lnTo>
                  <a:cubicBezTo>
                    <a:pt x="52521" y="21498"/>
                    <a:pt x="66123" y="12221"/>
                    <a:pt x="80239" y="14897"/>
                  </a:cubicBezTo>
                  <a:cubicBezTo>
                    <a:pt x="88326" y="16431"/>
                    <a:pt x="95222" y="21708"/>
                    <a:pt x="98803" y="29128"/>
                  </a:cubicBezTo>
                  <a:lnTo>
                    <a:pt x="99470" y="29128"/>
                  </a:lnTo>
                  <a:cubicBezTo>
                    <a:pt x="98527" y="23746"/>
                    <a:pt x="99327" y="18212"/>
                    <a:pt x="101756" y="13316"/>
                  </a:cubicBezTo>
                  <a:lnTo>
                    <a:pt x="101756" y="13316"/>
                  </a:lnTo>
                  <a:cubicBezTo>
                    <a:pt x="104966" y="7116"/>
                    <a:pt x="110519" y="2448"/>
                    <a:pt x="117186" y="362"/>
                  </a:cubicBezTo>
                  <a:lnTo>
                    <a:pt x="118139" y="362"/>
                  </a:lnTo>
                  <a:lnTo>
                    <a:pt x="118139" y="362"/>
                  </a:lnTo>
                  <a:lnTo>
                    <a:pt x="118901" y="362"/>
                  </a:lnTo>
                  <a:cubicBezTo>
                    <a:pt x="125902" y="-1285"/>
                    <a:pt x="133274" y="29"/>
                    <a:pt x="139285" y="3982"/>
                  </a:cubicBezTo>
                  <a:lnTo>
                    <a:pt x="139285" y="3982"/>
                  </a:lnTo>
                  <a:cubicBezTo>
                    <a:pt x="140313" y="4639"/>
                    <a:pt x="141275" y="5401"/>
                    <a:pt x="142142" y="6268"/>
                  </a:cubicBezTo>
                  <a:cubicBezTo>
                    <a:pt x="145581" y="9354"/>
                    <a:pt x="148143" y="13297"/>
                    <a:pt x="149572" y="17698"/>
                  </a:cubicBezTo>
                  <a:lnTo>
                    <a:pt x="149572" y="17698"/>
                  </a:lnTo>
                  <a:lnTo>
                    <a:pt x="149572" y="18650"/>
                  </a:lnTo>
                  <a:lnTo>
                    <a:pt x="149572" y="19603"/>
                  </a:lnTo>
                  <a:lnTo>
                    <a:pt x="149572" y="19603"/>
                  </a:lnTo>
                  <a:lnTo>
                    <a:pt x="149572" y="19603"/>
                  </a:lnTo>
                  <a:cubicBezTo>
                    <a:pt x="149572" y="20174"/>
                    <a:pt x="149572" y="20555"/>
                    <a:pt x="149572" y="21032"/>
                  </a:cubicBezTo>
                  <a:lnTo>
                    <a:pt x="149572" y="21032"/>
                  </a:lnTo>
                  <a:close/>
                </a:path>
              </a:pathLst>
            </a:custGeom>
            <a:solidFill>
              <a:srgbClr val="FFC2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55" name="Google Shape;1355;p17"/>
            <p:cNvSpPr/>
            <p:nvPr/>
          </p:nvSpPr>
          <p:spPr>
            <a:xfrm>
              <a:off x="5819360" y="2863875"/>
              <a:ext cx="459805" cy="1358462"/>
            </a:xfrm>
            <a:custGeom>
              <a:rect b="b" l="l" r="r" t="t"/>
              <a:pathLst>
                <a:path extrusionOk="0" h="1358462" w="459805">
                  <a:moveTo>
                    <a:pt x="451898" y="1298313"/>
                  </a:moveTo>
                  <a:lnTo>
                    <a:pt x="459519" y="1322316"/>
                  </a:lnTo>
                  <a:cubicBezTo>
                    <a:pt x="450660" y="1329746"/>
                    <a:pt x="441897" y="1337270"/>
                    <a:pt x="433325" y="1345081"/>
                  </a:cubicBezTo>
                  <a:cubicBezTo>
                    <a:pt x="428753" y="1349081"/>
                    <a:pt x="423800" y="1353177"/>
                    <a:pt x="419799" y="1357368"/>
                  </a:cubicBezTo>
                  <a:lnTo>
                    <a:pt x="419037" y="1358130"/>
                  </a:lnTo>
                  <a:lnTo>
                    <a:pt x="415799" y="1348033"/>
                  </a:lnTo>
                  <a:lnTo>
                    <a:pt x="400749" y="1300408"/>
                  </a:lnTo>
                  <a:lnTo>
                    <a:pt x="350743" y="1141627"/>
                  </a:lnTo>
                  <a:lnTo>
                    <a:pt x="247111" y="813014"/>
                  </a:lnTo>
                  <a:lnTo>
                    <a:pt x="247111" y="813014"/>
                  </a:lnTo>
                  <a:lnTo>
                    <a:pt x="2509" y="37298"/>
                  </a:lnTo>
                  <a:lnTo>
                    <a:pt x="2509" y="37298"/>
                  </a:lnTo>
                  <a:cubicBezTo>
                    <a:pt x="1766" y="36079"/>
                    <a:pt x="1194" y="34765"/>
                    <a:pt x="795" y="33393"/>
                  </a:cubicBezTo>
                  <a:lnTo>
                    <a:pt x="128" y="31012"/>
                  </a:lnTo>
                  <a:cubicBezTo>
                    <a:pt x="128" y="31012"/>
                    <a:pt x="128" y="31012"/>
                    <a:pt x="128" y="30440"/>
                  </a:cubicBezTo>
                  <a:cubicBezTo>
                    <a:pt x="-425" y="27287"/>
                    <a:pt x="-425" y="24068"/>
                    <a:pt x="128" y="20915"/>
                  </a:cubicBezTo>
                  <a:cubicBezTo>
                    <a:pt x="128" y="19867"/>
                    <a:pt x="604" y="18915"/>
                    <a:pt x="890" y="17867"/>
                  </a:cubicBezTo>
                  <a:cubicBezTo>
                    <a:pt x="2966" y="11190"/>
                    <a:pt x="7681" y="5647"/>
                    <a:pt x="13939" y="2532"/>
                  </a:cubicBezTo>
                  <a:cubicBezTo>
                    <a:pt x="15215" y="1875"/>
                    <a:pt x="16558" y="1332"/>
                    <a:pt x="17939" y="913"/>
                  </a:cubicBezTo>
                  <a:cubicBezTo>
                    <a:pt x="18454" y="684"/>
                    <a:pt x="18997" y="522"/>
                    <a:pt x="19559" y="437"/>
                  </a:cubicBezTo>
                  <a:cubicBezTo>
                    <a:pt x="28607" y="-1812"/>
                    <a:pt x="38161" y="951"/>
                    <a:pt x="44610" y="7675"/>
                  </a:cubicBezTo>
                  <a:lnTo>
                    <a:pt x="44610" y="8247"/>
                  </a:lnTo>
                  <a:lnTo>
                    <a:pt x="47181" y="16343"/>
                  </a:lnTo>
                  <a:lnTo>
                    <a:pt x="50610" y="27487"/>
                  </a:lnTo>
                  <a:lnTo>
                    <a:pt x="441135" y="1268119"/>
                  </a:lnTo>
                  <a:lnTo>
                    <a:pt x="441135" y="1268119"/>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56" name="Google Shape;1356;p17"/>
            <p:cNvSpPr/>
            <p:nvPr/>
          </p:nvSpPr>
          <p:spPr>
            <a:xfrm>
              <a:off x="5918832" y="2832960"/>
              <a:ext cx="450915" cy="1317749"/>
            </a:xfrm>
            <a:custGeom>
              <a:rect b="b" l="l" r="r" t="t"/>
              <a:pathLst>
                <a:path extrusionOk="0" h="1317749" w="450915">
                  <a:moveTo>
                    <a:pt x="52294" y="21445"/>
                  </a:moveTo>
                  <a:lnTo>
                    <a:pt x="450629" y="1285508"/>
                  </a:lnTo>
                  <a:cubicBezTo>
                    <a:pt x="435265" y="1295671"/>
                    <a:pt x="420216" y="1306301"/>
                    <a:pt x="405481" y="1317417"/>
                  </a:cubicBezTo>
                  <a:lnTo>
                    <a:pt x="2192" y="37257"/>
                  </a:lnTo>
                  <a:lnTo>
                    <a:pt x="2192" y="37257"/>
                  </a:lnTo>
                  <a:cubicBezTo>
                    <a:pt x="1535" y="36038"/>
                    <a:pt x="992" y="34761"/>
                    <a:pt x="573" y="33447"/>
                  </a:cubicBezTo>
                  <a:cubicBezTo>
                    <a:pt x="297" y="32647"/>
                    <a:pt x="97" y="31818"/>
                    <a:pt x="1" y="30970"/>
                  </a:cubicBezTo>
                  <a:lnTo>
                    <a:pt x="1" y="29923"/>
                  </a:lnTo>
                  <a:lnTo>
                    <a:pt x="1" y="29923"/>
                  </a:lnTo>
                  <a:cubicBezTo>
                    <a:pt x="-827" y="24465"/>
                    <a:pt x="144" y="18883"/>
                    <a:pt x="2764" y="14016"/>
                  </a:cubicBezTo>
                  <a:lnTo>
                    <a:pt x="2764" y="14016"/>
                  </a:lnTo>
                  <a:cubicBezTo>
                    <a:pt x="6354" y="7710"/>
                    <a:pt x="12212" y="3015"/>
                    <a:pt x="19147" y="871"/>
                  </a:cubicBezTo>
                  <a:lnTo>
                    <a:pt x="19147" y="871"/>
                  </a:lnTo>
                  <a:lnTo>
                    <a:pt x="19908" y="871"/>
                  </a:lnTo>
                  <a:cubicBezTo>
                    <a:pt x="25938" y="-938"/>
                    <a:pt x="32405" y="-700"/>
                    <a:pt x="38292" y="1538"/>
                  </a:cubicBezTo>
                  <a:cubicBezTo>
                    <a:pt x="38920" y="1767"/>
                    <a:pt x="39530" y="2052"/>
                    <a:pt x="40102" y="2395"/>
                  </a:cubicBezTo>
                  <a:cubicBezTo>
                    <a:pt x="42759" y="3643"/>
                    <a:pt x="45178" y="5358"/>
                    <a:pt x="47245" y="7444"/>
                  </a:cubicBezTo>
                  <a:lnTo>
                    <a:pt x="50674" y="18302"/>
                  </a:lnTo>
                  <a:lnTo>
                    <a:pt x="50674" y="18302"/>
                  </a:lnTo>
                  <a:lnTo>
                    <a:pt x="51436" y="20493"/>
                  </a:lnTo>
                  <a:lnTo>
                    <a:pt x="51436" y="20493"/>
                  </a:ln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357" name="Google Shape;1357;p17"/>
          <p:cNvGrpSpPr/>
          <p:nvPr/>
        </p:nvGrpSpPr>
        <p:grpSpPr>
          <a:xfrm>
            <a:off x="172954" y="3843621"/>
            <a:ext cx="326150" cy="492847"/>
            <a:chOff x="5581650" y="2652140"/>
            <a:chExt cx="1024984" cy="1548860"/>
          </a:xfrm>
        </p:grpSpPr>
        <p:sp>
          <p:nvSpPr>
            <p:cNvPr id="1358" name="Google Shape;1358;p17"/>
            <p:cNvSpPr/>
            <p:nvPr/>
          </p:nvSpPr>
          <p:spPr>
            <a:xfrm>
              <a:off x="5611796" y="2709287"/>
              <a:ext cx="176831" cy="187645"/>
            </a:xfrm>
            <a:custGeom>
              <a:rect b="b" l="l" r="r" t="t"/>
              <a:pathLst>
                <a:path extrusionOk="0" h="187645" w="176831">
                  <a:moveTo>
                    <a:pt x="176505" y="95366"/>
                  </a:moveTo>
                  <a:lnTo>
                    <a:pt x="49917" y="187282"/>
                  </a:lnTo>
                  <a:lnTo>
                    <a:pt x="27629" y="120607"/>
                  </a:lnTo>
                  <a:lnTo>
                    <a:pt x="2292" y="42216"/>
                  </a:lnTo>
                  <a:lnTo>
                    <a:pt x="-184" y="34691"/>
                  </a:lnTo>
                  <a:cubicBezTo>
                    <a:pt x="-537" y="30986"/>
                    <a:pt x="1092" y="27367"/>
                    <a:pt x="4102" y="25166"/>
                  </a:cubicBezTo>
                  <a:cubicBezTo>
                    <a:pt x="9979" y="21947"/>
                    <a:pt x="17332" y="23823"/>
                    <a:pt x="20961" y="29452"/>
                  </a:cubicBezTo>
                  <a:cubicBezTo>
                    <a:pt x="17227" y="25014"/>
                    <a:pt x="16761" y="18670"/>
                    <a:pt x="19818" y="13736"/>
                  </a:cubicBezTo>
                  <a:cubicBezTo>
                    <a:pt x="25257" y="9336"/>
                    <a:pt x="33239" y="10184"/>
                    <a:pt x="37630" y="15622"/>
                  </a:cubicBezTo>
                  <a:cubicBezTo>
                    <a:pt x="38097" y="16194"/>
                    <a:pt x="38516" y="16803"/>
                    <a:pt x="38868" y="17451"/>
                  </a:cubicBezTo>
                  <a:cubicBezTo>
                    <a:pt x="35678" y="13412"/>
                    <a:pt x="35020" y="7935"/>
                    <a:pt x="37154" y="3259"/>
                  </a:cubicBezTo>
                  <a:cubicBezTo>
                    <a:pt x="40735" y="-809"/>
                    <a:pt x="46803" y="-1551"/>
                    <a:pt x="51251" y="1544"/>
                  </a:cubicBezTo>
                  <a:lnTo>
                    <a:pt x="57728" y="6402"/>
                  </a:lnTo>
                  <a:cubicBezTo>
                    <a:pt x="58385" y="6774"/>
                    <a:pt x="58985" y="7221"/>
                    <a:pt x="59538" y="7735"/>
                  </a:cubicBezTo>
                  <a:lnTo>
                    <a:pt x="90875" y="30976"/>
                  </a:lnTo>
                  <a:lnTo>
                    <a:pt x="95828" y="34691"/>
                  </a:lnTo>
                  <a:lnTo>
                    <a:pt x="111449" y="46312"/>
                  </a:lnTo>
                  <a:lnTo>
                    <a:pt x="116783" y="50312"/>
                  </a:lnTo>
                  <a:cubicBezTo>
                    <a:pt x="117707" y="50922"/>
                    <a:pt x="118602" y="51589"/>
                    <a:pt x="119450" y="52312"/>
                  </a:cubicBezTo>
                  <a:lnTo>
                    <a:pt x="176600" y="94794"/>
                  </a:ln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59" name="Google Shape;1359;p17"/>
            <p:cNvSpPr/>
            <p:nvPr/>
          </p:nvSpPr>
          <p:spPr>
            <a:xfrm>
              <a:off x="5607748" y="2723959"/>
              <a:ext cx="104774" cy="174497"/>
            </a:xfrm>
            <a:custGeom>
              <a:rect b="b" l="l" r="r" t="t"/>
              <a:pathLst>
                <a:path extrusionOk="0" h="174497" w="104774">
                  <a:moveTo>
                    <a:pt x="0" y="6668"/>
                  </a:moveTo>
                  <a:lnTo>
                    <a:pt x="14383" y="0"/>
                  </a:lnTo>
                  <a:lnTo>
                    <a:pt x="104775" y="151352"/>
                  </a:lnTo>
                  <a:lnTo>
                    <a:pt x="56007" y="174498"/>
                  </a:lnTo>
                  <a:lnTo>
                    <a:pt x="0" y="6668"/>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60" name="Google Shape;1360;p17"/>
            <p:cNvSpPr/>
            <p:nvPr/>
          </p:nvSpPr>
          <p:spPr>
            <a:xfrm>
              <a:off x="5641181" y="2702241"/>
              <a:ext cx="150685" cy="144684"/>
            </a:xfrm>
            <a:custGeom>
              <a:rect b="b" l="l" r="r" t="t"/>
              <a:pathLst>
                <a:path extrusionOk="0" h="144684" w="150685">
                  <a:moveTo>
                    <a:pt x="10287" y="0"/>
                  </a:moveTo>
                  <a:lnTo>
                    <a:pt x="0" y="11240"/>
                  </a:lnTo>
                  <a:lnTo>
                    <a:pt x="115157" y="144685"/>
                  </a:lnTo>
                  <a:lnTo>
                    <a:pt x="150686" y="106775"/>
                  </a:lnTo>
                  <a:lnTo>
                    <a:pt x="10287" y="0"/>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61" name="Google Shape;1361;p17"/>
            <p:cNvSpPr/>
            <p:nvPr/>
          </p:nvSpPr>
          <p:spPr>
            <a:xfrm>
              <a:off x="5581650" y="2652140"/>
              <a:ext cx="82676" cy="95250"/>
            </a:xfrm>
            <a:custGeom>
              <a:rect b="b" l="l" r="r" t="t"/>
              <a:pathLst>
                <a:path extrusionOk="0" h="95250" w="82676">
                  <a:moveTo>
                    <a:pt x="82445" y="61835"/>
                  </a:moveTo>
                  <a:cubicBezTo>
                    <a:pt x="77997" y="58739"/>
                    <a:pt x="71930" y="59482"/>
                    <a:pt x="68348" y="63550"/>
                  </a:cubicBezTo>
                  <a:cubicBezTo>
                    <a:pt x="66167" y="68217"/>
                    <a:pt x="66834" y="73722"/>
                    <a:pt x="70063" y="77742"/>
                  </a:cubicBezTo>
                  <a:cubicBezTo>
                    <a:pt x="66529" y="71703"/>
                    <a:pt x="58776" y="69665"/>
                    <a:pt x="52737" y="73198"/>
                  </a:cubicBezTo>
                  <a:cubicBezTo>
                    <a:pt x="52299" y="73446"/>
                    <a:pt x="51889" y="73722"/>
                    <a:pt x="51489" y="74027"/>
                  </a:cubicBezTo>
                  <a:cubicBezTo>
                    <a:pt x="48336" y="78942"/>
                    <a:pt x="48803" y="85343"/>
                    <a:pt x="52632" y="89743"/>
                  </a:cubicBezTo>
                  <a:cubicBezTo>
                    <a:pt x="49013" y="84114"/>
                    <a:pt x="41678" y="82209"/>
                    <a:pt x="35773" y="85362"/>
                  </a:cubicBezTo>
                  <a:cubicBezTo>
                    <a:pt x="32811" y="87600"/>
                    <a:pt x="31191" y="91191"/>
                    <a:pt x="31487" y="94887"/>
                  </a:cubicBezTo>
                  <a:lnTo>
                    <a:pt x="-232" y="-363"/>
                  </a:lnTo>
                  <a:close/>
                </a:path>
              </a:pathLst>
            </a:custGeom>
            <a:solidFill>
              <a:srgbClr val="FF482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62" name="Google Shape;1362;p17"/>
            <p:cNvSpPr/>
            <p:nvPr/>
          </p:nvSpPr>
          <p:spPr>
            <a:xfrm>
              <a:off x="5658290" y="2797341"/>
              <a:ext cx="922341" cy="1208777"/>
            </a:xfrm>
            <a:custGeom>
              <a:rect b="b" l="l" r="r" t="t"/>
              <a:pathLst>
                <a:path extrusionOk="0" h="1208777" w="922341">
                  <a:moveTo>
                    <a:pt x="922110" y="1100496"/>
                  </a:moveTo>
                  <a:cubicBezTo>
                    <a:pt x="918014" y="1103735"/>
                    <a:pt x="914014" y="1107068"/>
                    <a:pt x="910013" y="1110498"/>
                  </a:cubicBezTo>
                  <a:lnTo>
                    <a:pt x="908108" y="1112021"/>
                  </a:lnTo>
                  <a:cubicBezTo>
                    <a:pt x="899250" y="1119356"/>
                    <a:pt x="890487" y="1126976"/>
                    <a:pt x="881915" y="1134786"/>
                  </a:cubicBezTo>
                  <a:cubicBezTo>
                    <a:pt x="877342" y="1138787"/>
                    <a:pt x="872390" y="1142883"/>
                    <a:pt x="868389" y="1147074"/>
                  </a:cubicBezTo>
                  <a:cubicBezTo>
                    <a:pt x="868113" y="1147302"/>
                    <a:pt x="867855" y="1147559"/>
                    <a:pt x="867627" y="1147835"/>
                  </a:cubicBezTo>
                  <a:lnTo>
                    <a:pt x="867627" y="1147835"/>
                  </a:lnTo>
                  <a:cubicBezTo>
                    <a:pt x="859054" y="1155770"/>
                    <a:pt x="850673" y="1163866"/>
                    <a:pt x="842481" y="1172124"/>
                  </a:cubicBezTo>
                  <a:cubicBezTo>
                    <a:pt x="837337" y="1177268"/>
                    <a:pt x="832194" y="1182507"/>
                    <a:pt x="827146" y="1187745"/>
                  </a:cubicBezTo>
                  <a:cubicBezTo>
                    <a:pt x="820573" y="1194508"/>
                    <a:pt x="814096" y="1201366"/>
                    <a:pt x="808096" y="1208415"/>
                  </a:cubicBezTo>
                  <a:lnTo>
                    <a:pt x="808096" y="1208415"/>
                  </a:lnTo>
                  <a:lnTo>
                    <a:pt x="746374" y="1125261"/>
                  </a:lnTo>
                  <a:lnTo>
                    <a:pt x="745516" y="1124118"/>
                  </a:lnTo>
                  <a:lnTo>
                    <a:pt x="7424" y="104372"/>
                  </a:lnTo>
                  <a:lnTo>
                    <a:pt x="7424" y="104372"/>
                  </a:lnTo>
                  <a:lnTo>
                    <a:pt x="7424" y="104372"/>
                  </a:lnTo>
                  <a:cubicBezTo>
                    <a:pt x="6386" y="103438"/>
                    <a:pt x="5462" y="102381"/>
                    <a:pt x="4662" y="101228"/>
                  </a:cubicBezTo>
                  <a:cubicBezTo>
                    <a:pt x="1890" y="97399"/>
                    <a:pt x="214" y="92885"/>
                    <a:pt x="-196" y="88179"/>
                  </a:cubicBezTo>
                  <a:lnTo>
                    <a:pt x="-196" y="88179"/>
                  </a:lnTo>
                  <a:cubicBezTo>
                    <a:pt x="-243" y="87350"/>
                    <a:pt x="-243" y="86531"/>
                    <a:pt x="-196" y="85703"/>
                  </a:cubicBezTo>
                  <a:lnTo>
                    <a:pt x="-196" y="85703"/>
                  </a:lnTo>
                  <a:cubicBezTo>
                    <a:pt x="-129" y="81521"/>
                    <a:pt x="985" y="77435"/>
                    <a:pt x="3043" y="73796"/>
                  </a:cubicBezTo>
                  <a:lnTo>
                    <a:pt x="4471" y="71415"/>
                  </a:lnTo>
                  <a:lnTo>
                    <a:pt x="5519" y="70082"/>
                  </a:lnTo>
                  <a:cubicBezTo>
                    <a:pt x="6319" y="68901"/>
                    <a:pt x="7281" y="67843"/>
                    <a:pt x="8377" y="66938"/>
                  </a:cubicBezTo>
                  <a:cubicBezTo>
                    <a:pt x="9100" y="66167"/>
                    <a:pt x="9901" y="65462"/>
                    <a:pt x="10758" y="64843"/>
                  </a:cubicBezTo>
                  <a:lnTo>
                    <a:pt x="12282" y="63890"/>
                  </a:lnTo>
                  <a:cubicBezTo>
                    <a:pt x="20311" y="58995"/>
                    <a:pt x="30341" y="58775"/>
                    <a:pt x="38571" y="63319"/>
                  </a:cubicBezTo>
                  <a:cubicBezTo>
                    <a:pt x="40781" y="64548"/>
                    <a:pt x="42771" y="66119"/>
                    <a:pt x="44476" y="67986"/>
                  </a:cubicBezTo>
                  <a:lnTo>
                    <a:pt x="45048" y="67510"/>
                  </a:lnTo>
                  <a:cubicBezTo>
                    <a:pt x="43629" y="64805"/>
                    <a:pt x="42695" y="61871"/>
                    <a:pt x="42286" y="58842"/>
                  </a:cubicBezTo>
                  <a:cubicBezTo>
                    <a:pt x="40371" y="44612"/>
                    <a:pt x="50353" y="31515"/>
                    <a:pt x="64584" y="29600"/>
                  </a:cubicBezTo>
                  <a:cubicBezTo>
                    <a:pt x="72785" y="28496"/>
                    <a:pt x="81024" y="31363"/>
                    <a:pt x="86767" y="37316"/>
                  </a:cubicBezTo>
                  <a:lnTo>
                    <a:pt x="86767" y="37316"/>
                  </a:lnTo>
                  <a:lnTo>
                    <a:pt x="87244" y="37316"/>
                  </a:lnTo>
                  <a:cubicBezTo>
                    <a:pt x="84758" y="32715"/>
                    <a:pt x="83767" y="27457"/>
                    <a:pt x="84386" y="22266"/>
                  </a:cubicBezTo>
                  <a:cubicBezTo>
                    <a:pt x="84338" y="22076"/>
                    <a:pt x="84338" y="21885"/>
                    <a:pt x="84386" y="21695"/>
                  </a:cubicBezTo>
                  <a:cubicBezTo>
                    <a:pt x="85358" y="14675"/>
                    <a:pt x="89139" y="8341"/>
                    <a:pt x="94864" y="4169"/>
                  </a:cubicBezTo>
                  <a:lnTo>
                    <a:pt x="95530" y="4169"/>
                  </a:lnTo>
                  <a:cubicBezTo>
                    <a:pt x="101836" y="-127"/>
                    <a:pt x="109694" y="-1451"/>
                    <a:pt x="117057" y="549"/>
                  </a:cubicBezTo>
                  <a:cubicBezTo>
                    <a:pt x="118295" y="787"/>
                    <a:pt x="119486" y="1245"/>
                    <a:pt x="120581" y="1883"/>
                  </a:cubicBezTo>
                  <a:cubicBezTo>
                    <a:pt x="124896" y="3692"/>
                    <a:pt x="128620" y="6655"/>
                    <a:pt x="131344" y="10455"/>
                  </a:cubicBezTo>
                  <a:lnTo>
                    <a:pt x="132583" y="12360"/>
                  </a:lnTo>
                  <a:lnTo>
                    <a:pt x="132583" y="12360"/>
                  </a:lnTo>
                  <a:cubicBezTo>
                    <a:pt x="132840" y="12751"/>
                    <a:pt x="133068" y="13170"/>
                    <a:pt x="133249" y="13598"/>
                  </a:cubicBezTo>
                  <a:lnTo>
                    <a:pt x="133249" y="13598"/>
                  </a:lnTo>
                  <a:lnTo>
                    <a:pt x="475483" y="486229"/>
                  </a:lnTo>
                  <a:lnTo>
                    <a:pt x="475483" y="486229"/>
                  </a:lnTo>
                  <a:lnTo>
                    <a:pt x="476340" y="487372"/>
                  </a:lnTo>
                  <a:lnTo>
                    <a:pt x="476340" y="487372"/>
                  </a:lnTo>
                  <a:lnTo>
                    <a:pt x="604737" y="664632"/>
                  </a:lnTo>
                  <a:lnTo>
                    <a:pt x="604737" y="664632"/>
                  </a:lnTo>
                  <a:lnTo>
                    <a:pt x="746374" y="857990"/>
                  </a:lnTo>
                  <a:lnTo>
                    <a:pt x="746374" y="857990"/>
                  </a:lnTo>
                  <a:lnTo>
                    <a:pt x="798571" y="929999"/>
                  </a:lnTo>
                  <a:lnTo>
                    <a:pt x="798571" y="929999"/>
                  </a:lnTo>
                  <a:lnTo>
                    <a:pt x="799237" y="930761"/>
                  </a:lnTo>
                  <a:lnTo>
                    <a:pt x="883057" y="1046585"/>
                  </a:lnTo>
                  <a:lnTo>
                    <a:pt x="883057" y="1046585"/>
                  </a:lnTo>
                  <a:lnTo>
                    <a:pt x="890773" y="1057348"/>
                  </a:lnTo>
                  <a:lnTo>
                    <a:pt x="890773" y="1057348"/>
                  </a:lnTo>
                  <a:close/>
                </a:path>
              </a:pathLst>
            </a:custGeom>
            <a:solidFill>
              <a:srgbClr val="FF482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63" name="Google Shape;1363;p17"/>
            <p:cNvSpPr/>
            <p:nvPr/>
          </p:nvSpPr>
          <p:spPr>
            <a:xfrm>
              <a:off x="6605777" y="4199286"/>
              <a:ext cx="857" cy="1714"/>
            </a:xfrm>
            <a:custGeom>
              <a:rect b="b" l="l" r="r" t="t"/>
              <a:pathLst>
                <a:path extrusionOk="0" h="1714" w="857">
                  <a:moveTo>
                    <a:pt x="857" y="1715"/>
                  </a:moveTo>
                  <a:lnTo>
                    <a:pt x="286" y="953"/>
                  </a:lnTo>
                  <a:lnTo>
                    <a:pt x="0" y="0"/>
                  </a:lnTo>
                  <a:lnTo>
                    <a:pt x="572" y="762"/>
                  </a:lnTo>
                  <a:lnTo>
                    <a:pt x="857" y="1715"/>
                  </a:lnTo>
                  <a:close/>
                </a:path>
              </a:pathLst>
            </a:custGeom>
            <a:solidFill>
              <a:srgbClr val="FF482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64" name="Google Shape;1364;p17"/>
            <p:cNvSpPr/>
            <p:nvPr/>
          </p:nvSpPr>
          <p:spPr>
            <a:xfrm>
              <a:off x="5658981" y="2856994"/>
              <a:ext cx="841735" cy="1149315"/>
            </a:xfrm>
            <a:custGeom>
              <a:rect b="b" l="l" r="r" t="t"/>
              <a:pathLst>
                <a:path extrusionOk="0" h="1149315" w="841735">
                  <a:moveTo>
                    <a:pt x="841504" y="1112662"/>
                  </a:moveTo>
                  <a:cubicBezTo>
                    <a:pt x="836361" y="1117806"/>
                    <a:pt x="831217" y="1123044"/>
                    <a:pt x="826169" y="1128283"/>
                  </a:cubicBezTo>
                  <a:cubicBezTo>
                    <a:pt x="819597" y="1135046"/>
                    <a:pt x="813120" y="1141904"/>
                    <a:pt x="807119" y="1148952"/>
                  </a:cubicBezTo>
                  <a:lnTo>
                    <a:pt x="745683" y="1064275"/>
                  </a:lnTo>
                  <a:lnTo>
                    <a:pt x="744826" y="1063132"/>
                  </a:lnTo>
                  <a:lnTo>
                    <a:pt x="6924" y="44528"/>
                  </a:lnTo>
                  <a:lnTo>
                    <a:pt x="6924" y="44528"/>
                  </a:lnTo>
                  <a:cubicBezTo>
                    <a:pt x="5933" y="43567"/>
                    <a:pt x="5038" y="42519"/>
                    <a:pt x="4257" y="41385"/>
                  </a:cubicBezTo>
                  <a:cubicBezTo>
                    <a:pt x="3771" y="40718"/>
                    <a:pt x="3323" y="40014"/>
                    <a:pt x="2923" y="39290"/>
                  </a:cubicBezTo>
                  <a:lnTo>
                    <a:pt x="2923" y="38718"/>
                  </a:lnTo>
                  <a:cubicBezTo>
                    <a:pt x="1209" y="35804"/>
                    <a:pt x="142" y="32556"/>
                    <a:pt x="-220" y="29193"/>
                  </a:cubicBezTo>
                  <a:lnTo>
                    <a:pt x="-220" y="29193"/>
                  </a:lnTo>
                  <a:cubicBezTo>
                    <a:pt x="-220" y="28241"/>
                    <a:pt x="-220" y="27288"/>
                    <a:pt x="-220" y="26336"/>
                  </a:cubicBezTo>
                  <a:lnTo>
                    <a:pt x="-220" y="26336"/>
                  </a:lnTo>
                  <a:cubicBezTo>
                    <a:pt x="-353" y="21897"/>
                    <a:pt x="666" y="17497"/>
                    <a:pt x="2733" y="13572"/>
                  </a:cubicBezTo>
                  <a:lnTo>
                    <a:pt x="4161" y="11191"/>
                  </a:lnTo>
                  <a:lnTo>
                    <a:pt x="5209" y="9858"/>
                  </a:lnTo>
                  <a:cubicBezTo>
                    <a:pt x="6009" y="8676"/>
                    <a:pt x="6971" y="7619"/>
                    <a:pt x="8067" y="6714"/>
                  </a:cubicBezTo>
                  <a:cubicBezTo>
                    <a:pt x="8791" y="5943"/>
                    <a:pt x="9591" y="5238"/>
                    <a:pt x="10448" y="4619"/>
                  </a:cubicBezTo>
                  <a:lnTo>
                    <a:pt x="11972" y="3666"/>
                  </a:lnTo>
                  <a:cubicBezTo>
                    <a:pt x="19792" y="-1344"/>
                    <a:pt x="29717" y="-1706"/>
                    <a:pt x="37880" y="2714"/>
                  </a:cubicBezTo>
                  <a:lnTo>
                    <a:pt x="37880" y="2714"/>
                  </a:lnTo>
                  <a:lnTo>
                    <a:pt x="42928" y="9762"/>
                  </a:lnTo>
                  <a:lnTo>
                    <a:pt x="49691" y="19287"/>
                  </a:lnTo>
                  <a:lnTo>
                    <a:pt x="659291" y="861202"/>
                  </a:lnTo>
                  <a:lnTo>
                    <a:pt x="660053" y="862345"/>
                  </a:lnTo>
                  <a:lnTo>
                    <a:pt x="788831" y="1039701"/>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65" name="Google Shape;1365;p17"/>
            <p:cNvSpPr/>
            <p:nvPr/>
          </p:nvSpPr>
          <p:spPr>
            <a:xfrm>
              <a:off x="5742780" y="2795836"/>
              <a:ext cx="837851" cy="1136654"/>
            </a:xfrm>
            <a:custGeom>
              <a:rect b="b" l="l" r="r" t="t"/>
              <a:pathLst>
                <a:path extrusionOk="0" h="1136654" w="837851">
                  <a:moveTo>
                    <a:pt x="837620" y="1102001"/>
                  </a:moveTo>
                  <a:cubicBezTo>
                    <a:pt x="833524" y="1105240"/>
                    <a:pt x="829523" y="1108574"/>
                    <a:pt x="825523" y="1112003"/>
                  </a:cubicBezTo>
                  <a:lnTo>
                    <a:pt x="823618" y="1113527"/>
                  </a:lnTo>
                  <a:cubicBezTo>
                    <a:pt x="814759" y="1120861"/>
                    <a:pt x="805997" y="1128481"/>
                    <a:pt x="797424" y="1136291"/>
                  </a:cubicBezTo>
                  <a:lnTo>
                    <a:pt x="764848" y="1091333"/>
                  </a:lnTo>
                  <a:lnTo>
                    <a:pt x="764182" y="1090476"/>
                  </a:lnTo>
                  <a:lnTo>
                    <a:pt x="752561" y="1074379"/>
                  </a:lnTo>
                  <a:lnTo>
                    <a:pt x="611782" y="880069"/>
                  </a:lnTo>
                  <a:lnTo>
                    <a:pt x="483385" y="702618"/>
                  </a:lnTo>
                  <a:lnTo>
                    <a:pt x="482528" y="701570"/>
                  </a:lnTo>
                  <a:lnTo>
                    <a:pt x="7039" y="45012"/>
                  </a:lnTo>
                  <a:lnTo>
                    <a:pt x="7039" y="45012"/>
                  </a:lnTo>
                  <a:cubicBezTo>
                    <a:pt x="5954" y="44126"/>
                    <a:pt x="5020" y="43060"/>
                    <a:pt x="4277" y="41869"/>
                  </a:cubicBezTo>
                  <a:cubicBezTo>
                    <a:pt x="3753" y="41259"/>
                    <a:pt x="3306" y="40593"/>
                    <a:pt x="2944" y="39868"/>
                  </a:cubicBezTo>
                  <a:lnTo>
                    <a:pt x="2467" y="39011"/>
                  </a:lnTo>
                  <a:lnTo>
                    <a:pt x="2467" y="39011"/>
                  </a:lnTo>
                  <a:cubicBezTo>
                    <a:pt x="77" y="34278"/>
                    <a:pt x="-752" y="28915"/>
                    <a:pt x="86" y="23676"/>
                  </a:cubicBezTo>
                  <a:cubicBezTo>
                    <a:pt x="39" y="23486"/>
                    <a:pt x="39" y="23295"/>
                    <a:pt x="86" y="23105"/>
                  </a:cubicBezTo>
                  <a:cubicBezTo>
                    <a:pt x="1324" y="15913"/>
                    <a:pt x="5325" y="9484"/>
                    <a:pt x="11230" y="5198"/>
                  </a:cubicBezTo>
                  <a:lnTo>
                    <a:pt x="11230" y="5198"/>
                  </a:lnTo>
                  <a:cubicBezTo>
                    <a:pt x="16536" y="1292"/>
                    <a:pt x="23032" y="-660"/>
                    <a:pt x="29614" y="-327"/>
                  </a:cubicBezTo>
                  <a:lnTo>
                    <a:pt x="31519" y="-327"/>
                  </a:lnTo>
                  <a:cubicBezTo>
                    <a:pt x="34443" y="-13"/>
                    <a:pt x="37281" y="825"/>
                    <a:pt x="39901" y="2150"/>
                  </a:cubicBezTo>
                  <a:lnTo>
                    <a:pt x="49426" y="14913"/>
                  </a:lnTo>
                  <a:lnTo>
                    <a:pt x="391659" y="487543"/>
                  </a:lnTo>
                  <a:lnTo>
                    <a:pt x="391659" y="487543"/>
                  </a:lnTo>
                  <a:lnTo>
                    <a:pt x="392516" y="488687"/>
                  </a:lnTo>
                  <a:lnTo>
                    <a:pt x="392516" y="488687"/>
                  </a:lnTo>
                  <a:lnTo>
                    <a:pt x="520913" y="665947"/>
                  </a:lnTo>
                  <a:lnTo>
                    <a:pt x="520913" y="665947"/>
                  </a:lnTo>
                  <a:lnTo>
                    <a:pt x="661883" y="859495"/>
                  </a:lnTo>
                  <a:lnTo>
                    <a:pt x="661883" y="859495"/>
                  </a:lnTo>
                  <a:lnTo>
                    <a:pt x="714080" y="931504"/>
                  </a:lnTo>
                  <a:lnTo>
                    <a:pt x="714080" y="931504"/>
                  </a:lnTo>
                  <a:lnTo>
                    <a:pt x="714747" y="932266"/>
                  </a:lnTo>
                  <a:lnTo>
                    <a:pt x="798567" y="1048090"/>
                  </a:lnTo>
                  <a:lnTo>
                    <a:pt x="798567" y="1048090"/>
                  </a:lnTo>
                  <a:lnTo>
                    <a:pt x="806282" y="1058853"/>
                  </a:lnTo>
                  <a:lnTo>
                    <a:pt x="806282" y="1058853"/>
                  </a:ln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366" name="Google Shape;1366;p17"/>
          <p:cNvGrpSpPr/>
          <p:nvPr/>
        </p:nvGrpSpPr>
        <p:grpSpPr>
          <a:xfrm>
            <a:off x="210472" y="3646381"/>
            <a:ext cx="274565" cy="624053"/>
            <a:chOff x="5662611" y="2447924"/>
            <a:chExt cx="862870" cy="1961198"/>
          </a:xfrm>
        </p:grpSpPr>
        <p:sp>
          <p:nvSpPr>
            <p:cNvPr id="1367" name="Google Shape;1367;p17"/>
            <p:cNvSpPr/>
            <p:nvPr/>
          </p:nvSpPr>
          <p:spPr>
            <a:xfrm>
              <a:off x="5670898" y="2519475"/>
              <a:ext cx="158877" cy="184100"/>
            </a:xfrm>
            <a:custGeom>
              <a:rect b="b" l="l" r="r" t="t"/>
              <a:pathLst>
                <a:path extrusionOk="0" h="184100" w="158877">
                  <a:moveTo>
                    <a:pt x="158632" y="123221"/>
                  </a:moveTo>
                  <a:lnTo>
                    <a:pt x="14995" y="183799"/>
                  </a:lnTo>
                  <a:lnTo>
                    <a:pt x="8328" y="113696"/>
                  </a:lnTo>
                  <a:lnTo>
                    <a:pt x="517" y="32066"/>
                  </a:lnTo>
                  <a:lnTo>
                    <a:pt x="-245" y="24161"/>
                  </a:lnTo>
                  <a:cubicBezTo>
                    <a:pt x="232" y="20398"/>
                    <a:pt x="2660" y="17179"/>
                    <a:pt x="6137" y="15683"/>
                  </a:cubicBezTo>
                  <a:cubicBezTo>
                    <a:pt x="12586" y="13893"/>
                    <a:pt x="19320" y="17388"/>
                    <a:pt x="21568" y="23684"/>
                  </a:cubicBezTo>
                  <a:cubicBezTo>
                    <a:pt x="18939" y="18531"/>
                    <a:pt x="19901" y="12283"/>
                    <a:pt x="23949" y="8158"/>
                  </a:cubicBezTo>
                  <a:cubicBezTo>
                    <a:pt x="28711" y="4730"/>
                    <a:pt x="37379" y="7492"/>
                    <a:pt x="41284" y="15969"/>
                  </a:cubicBezTo>
                  <a:cubicBezTo>
                    <a:pt x="39084" y="11292"/>
                    <a:pt x="39665" y="5787"/>
                    <a:pt x="42808" y="1681"/>
                  </a:cubicBezTo>
                  <a:cubicBezTo>
                    <a:pt x="47218" y="-1462"/>
                    <a:pt x="53276" y="-804"/>
                    <a:pt x="56905" y="3206"/>
                  </a:cubicBezTo>
                  <a:lnTo>
                    <a:pt x="62144" y="9397"/>
                  </a:lnTo>
                  <a:lnTo>
                    <a:pt x="63573" y="11111"/>
                  </a:lnTo>
                  <a:lnTo>
                    <a:pt x="88814" y="40829"/>
                  </a:lnTo>
                  <a:lnTo>
                    <a:pt x="92815" y="45592"/>
                  </a:lnTo>
                  <a:lnTo>
                    <a:pt x="105387" y="60451"/>
                  </a:lnTo>
                  <a:lnTo>
                    <a:pt x="109769" y="65499"/>
                  </a:lnTo>
                  <a:cubicBezTo>
                    <a:pt x="110521" y="66309"/>
                    <a:pt x="111217" y="67175"/>
                    <a:pt x="111865" y="68071"/>
                  </a:cubicBezTo>
                  <a:lnTo>
                    <a:pt x="157870" y="122268"/>
                  </a:ln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68" name="Google Shape;1368;p17"/>
            <p:cNvSpPr/>
            <p:nvPr/>
          </p:nvSpPr>
          <p:spPr>
            <a:xfrm>
              <a:off x="5670422" y="2526410"/>
              <a:ext cx="69437" cy="179451"/>
            </a:xfrm>
            <a:custGeom>
              <a:rect b="b" l="l" r="r" t="t"/>
              <a:pathLst>
                <a:path extrusionOk="0" h="179451" w="69437">
                  <a:moveTo>
                    <a:pt x="0" y="3334"/>
                  </a:moveTo>
                  <a:lnTo>
                    <a:pt x="15526" y="0"/>
                  </a:lnTo>
                  <a:lnTo>
                    <a:pt x="69437" y="167831"/>
                  </a:lnTo>
                  <a:lnTo>
                    <a:pt x="16669" y="179451"/>
                  </a:lnTo>
                  <a:lnTo>
                    <a:pt x="0" y="3334"/>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69" name="Google Shape;1369;p17"/>
            <p:cNvSpPr/>
            <p:nvPr/>
          </p:nvSpPr>
          <p:spPr>
            <a:xfrm>
              <a:off x="5706903" y="2511932"/>
              <a:ext cx="125158" cy="164592"/>
            </a:xfrm>
            <a:custGeom>
              <a:rect b="b" l="l" r="r" t="t"/>
              <a:pathLst>
                <a:path extrusionOk="0" h="164592" w="125158">
                  <a:moveTo>
                    <a:pt x="12573" y="0"/>
                  </a:moveTo>
                  <a:lnTo>
                    <a:pt x="0" y="8668"/>
                  </a:lnTo>
                  <a:lnTo>
                    <a:pt x="82010" y="164592"/>
                  </a:lnTo>
                  <a:lnTo>
                    <a:pt x="125159" y="135731"/>
                  </a:lnTo>
                  <a:lnTo>
                    <a:pt x="12573" y="0"/>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70" name="Google Shape;1370;p17"/>
            <p:cNvSpPr/>
            <p:nvPr/>
          </p:nvSpPr>
          <p:spPr>
            <a:xfrm>
              <a:off x="5662611" y="2447924"/>
              <a:ext cx="66675" cy="99536"/>
            </a:xfrm>
            <a:custGeom>
              <a:rect b="b" l="l" r="r" t="t"/>
              <a:pathLst>
                <a:path extrusionOk="0" h="99536" w="66675">
                  <a:moveTo>
                    <a:pt x="66430" y="78376"/>
                  </a:moveTo>
                  <a:cubicBezTo>
                    <a:pt x="62763" y="74356"/>
                    <a:pt x="56677" y="73699"/>
                    <a:pt x="52238" y="76852"/>
                  </a:cubicBezTo>
                  <a:cubicBezTo>
                    <a:pt x="49133" y="80976"/>
                    <a:pt x="48581" y="86481"/>
                    <a:pt x="50809" y="91139"/>
                  </a:cubicBezTo>
                  <a:cubicBezTo>
                    <a:pt x="48723" y="84405"/>
                    <a:pt x="41580" y="80633"/>
                    <a:pt x="34846" y="82719"/>
                  </a:cubicBezTo>
                  <a:cubicBezTo>
                    <a:pt x="34379" y="82871"/>
                    <a:pt x="33922" y="83033"/>
                    <a:pt x="33474" y="83233"/>
                  </a:cubicBezTo>
                  <a:cubicBezTo>
                    <a:pt x="29397" y="87377"/>
                    <a:pt x="28407" y="93654"/>
                    <a:pt x="30997" y="98854"/>
                  </a:cubicBezTo>
                  <a:cubicBezTo>
                    <a:pt x="28778" y="92520"/>
                    <a:pt x="22034" y="88977"/>
                    <a:pt x="15567" y="90758"/>
                  </a:cubicBezTo>
                  <a:cubicBezTo>
                    <a:pt x="12148" y="92310"/>
                    <a:pt x="9766" y="95511"/>
                    <a:pt x="9280" y="99235"/>
                  </a:cubicBezTo>
                  <a:lnTo>
                    <a:pt x="-245" y="-301"/>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71" name="Google Shape;1371;p17"/>
            <p:cNvSpPr/>
            <p:nvPr/>
          </p:nvSpPr>
          <p:spPr>
            <a:xfrm>
              <a:off x="5684392" y="2629896"/>
              <a:ext cx="841089" cy="1779035"/>
            </a:xfrm>
            <a:custGeom>
              <a:rect b="b" l="l" r="r" t="t"/>
              <a:pathLst>
                <a:path extrusionOk="0" h="1779035" w="841089">
                  <a:moveTo>
                    <a:pt x="840845" y="1661768"/>
                  </a:moveTo>
                  <a:lnTo>
                    <a:pt x="838940" y="1663292"/>
                  </a:lnTo>
                  <a:cubicBezTo>
                    <a:pt x="830081" y="1670722"/>
                    <a:pt x="821318" y="1678246"/>
                    <a:pt x="812746" y="1686057"/>
                  </a:cubicBezTo>
                  <a:cubicBezTo>
                    <a:pt x="808174" y="1690057"/>
                    <a:pt x="803221" y="1694153"/>
                    <a:pt x="799220" y="1698344"/>
                  </a:cubicBezTo>
                  <a:lnTo>
                    <a:pt x="798459" y="1699106"/>
                  </a:lnTo>
                  <a:lnTo>
                    <a:pt x="798459" y="1699106"/>
                  </a:lnTo>
                  <a:cubicBezTo>
                    <a:pt x="789886" y="1707040"/>
                    <a:pt x="781504" y="1715137"/>
                    <a:pt x="773312" y="1723395"/>
                  </a:cubicBezTo>
                  <a:cubicBezTo>
                    <a:pt x="768169" y="1728538"/>
                    <a:pt x="763026" y="1733777"/>
                    <a:pt x="757977" y="1739016"/>
                  </a:cubicBezTo>
                  <a:cubicBezTo>
                    <a:pt x="751405" y="1745779"/>
                    <a:pt x="744928" y="1752732"/>
                    <a:pt x="738927" y="1759685"/>
                  </a:cubicBezTo>
                  <a:lnTo>
                    <a:pt x="738927" y="1759685"/>
                  </a:lnTo>
                  <a:cubicBezTo>
                    <a:pt x="733117" y="1765972"/>
                    <a:pt x="727402" y="1772448"/>
                    <a:pt x="721782" y="1778735"/>
                  </a:cubicBezTo>
                  <a:lnTo>
                    <a:pt x="721782" y="1778735"/>
                  </a:lnTo>
                  <a:lnTo>
                    <a:pt x="677777" y="1673960"/>
                  </a:lnTo>
                  <a:lnTo>
                    <a:pt x="677205" y="1672722"/>
                  </a:lnTo>
                  <a:lnTo>
                    <a:pt x="591480" y="1472506"/>
                  </a:lnTo>
                  <a:lnTo>
                    <a:pt x="498135" y="1251240"/>
                  </a:lnTo>
                  <a:lnTo>
                    <a:pt x="407267" y="1036356"/>
                  </a:lnTo>
                  <a:lnTo>
                    <a:pt x="407267" y="1036356"/>
                  </a:lnTo>
                  <a:lnTo>
                    <a:pt x="3788" y="79665"/>
                  </a:lnTo>
                  <a:lnTo>
                    <a:pt x="3788" y="79665"/>
                  </a:lnTo>
                  <a:cubicBezTo>
                    <a:pt x="3026" y="78513"/>
                    <a:pt x="2359" y="77303"/>
                    <a:pt x="1787" y="76046"/>
                  </a:cubicBezTo>
                  <a:cubicBezTo>
                    <a:pt x="-89" y="71664"/>
                    <a:pt x="-680" y="66845"/>
                    <a:pt x="73" y="62139"/>
                  </a:cubicBezTo>
                  <a:lnTo>
                    <a:pt x="73" y="62139"/>
                  </a:lnTo>
                  <a:cubicBezTo>
                    <a:pt x="178" y="61273"/>
                    <a:pt x="340" y="60415"/>
                    <a:pt x="549" y="59568"/>
                  </a:cubicBezTo>
                  <a:lnTo>
                    <a:pt x="549" y="59568"/>
                  </a:lnTo>
                  <a:cubicBezTo>
                    <a:pt x="2073" y="53148"/>
                    <a:pt x="6035" y="47585"/>
                    <a:pt x="11598" y="44042"/>
                  </a:cubicBezTo>
                  <a:cubicBezTo>
                    <a:pt x="12389" y="43480"/>
                    <a:pt x="13217" y="42966"/>
                    <a:pt x="14075" y="42518"/>
                  </a:cubicBezTo>
                  <a:lnTo>
                    <a:pt x="15884" y="41661"/>
                  </a:lnTo>
                  <a:lnTo>
                    <a:pt x="18361" y="40804"/>
                  </a:lnTo>
                  <a:cubicBezTo>
                    <a:pt x="29734" y="37412"/>
                    <a:pt x="41964" y="42156"/>
                    <a:pt x="48079" y="52329"/>
                  </a:cubicBezTo>
                  <a:lnTo>
                    <a:pt x="48746" y="52329"/>
                  </a:lnTo>
                  <a:cubicBezTo>
                    <a:pt x="47879" y="49233"/>
                    <a:pt x="47622" y="45994"/>
                    <a:pt x="47984" y="42804"/>
                  </a:cubicBezTo>
                  <a:lnTo>
                    <a:pt x="47984" y="42804"/>
                  </a:lnTo>
                  <a:cubicBezTo>
                    <a:pt x="49832" y="28564"/>
                    <a:pt x="62881" y="18515"/>
                    <a:pt x="77121" y="20372"/>
                  </a:cubicBezTo>
                  <a:cubicBezTo>
                    <a:pt x="84702" y="21353"/>
                    <a:pt x="91465" y="25620"/>
                    <a:pt x="95609" y="32040"/>
                  </a:cubicBezTo>
                  <a:lnTo>
                    <a:pt x="95609" y="32040"/>
                  </a:lnTo>
                  <a:lnTo>
                    <a:pt x="96085" y="32040"/>
                  </a:lnTo>
                  <a:cubicBezTo>
                    <a:pt x="94780" y="26973"/>
                    <a:pt x="95009" y="21639"/>
                    <a:pt x="96752" y="16705"/>
                  </a:cubicBezTo>
                  <a:lnTo>
                    <a:pt x="97609" y="14895"/>
                  </a:lnTo>
                  <a:cubicBezTo>
                    <a:pt x="100247" y="8885"/>
                    <a:pt x="105086" y="4113"/>
                    <a:pt x="111134" y="1560"/>
                  </a:cubicBezTo>
                  <a:lnTo>
                    <a:pt x="111134" y="1560"/>
                  </a:lnTo>
                  <a:cubicBezTo>
                    <a:pt x="118326" y="-1297"/>
                    <a:pt x="126403" y="-849"/>
                    <a:pt x="133233" y="2799"/>
                  </a:cubicBezTo>
                  <a:lnTo>
                    <a:pt x="133233" y="2799"/>
                  </a:lnTo>
                  <a:cubicBezTo>
                    <a:pt x="134309" y="3380"/>
                    <a:pt x="135328" y="4046"/>
                    <a:pt x="136280" y="4799"/>
                  </a:cubicBezTo>
                  <a:cubicBezTo>
                    <a:pt x="140052" y="7552"/>
                    <a:pt x="143014" y="11266"/>
                    <a:pt x="144853" y="15562"/>
                  </a:cubicBezTo>
                  <a:lnTo>
                    <a:pt x="144853" y="15562"/>
                  </a:lnTo>
                  <a:cubicBezTo>
                    <a:pt x="144853" y="16229"/>
                    <a:pt x="145425" y="16991"/>
                    <a:pt x="145615" y="17658"/>
                  </a:cubicBezTo>
                  <a:cubicBezTo>
                    <a:pt x="145805" y="18324"/>
                    <a:pt x="145615" y="17658"/>
                    <a:pt x="145615" y="17658"/>
                  </a:cubicBezTo>
                  <a:lnTo>
                    <a:pt x="145615" y="19087"/>
                  </a:lnTo>
                  <a:lnTo>
                    <a:pt x="145615" y="19087"/>
                  </a:lnTo>
                  <a:lnTo>
                    <a:pt x="625199" y="1150656"/>
                  </a:lnTo>
                  <a:lnTo>
                    <a:pt x="626532" y="1153705"/>
                  </a:lnTo>
                  <a:lnTo>
                    <a:pt x="626532" y="1153705"/>
                  </a:lnTo>
                  <a:lnTo>
                    <a:pt x="813984" y="1598331"/>
                  </a:lnTo>
                  <a:lnTo>
                    <a:pt x="813984" y="1598331"/>
                  </a:lnTo>
                  <a:lnTo>
                    <a:pt x="831225" y="163948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72" name="Google Shape;1372;p17"/>
            <p:cNvSpPr/>
            <p:nvPr/>
          </p:nvSpPr>
          <p:spPr>
            <a:xfrm>
              <a:off x="5684857" y="2669913"/>
              <a:ext cx="757471" cy="1739209"/>
            </a:xfrm>
            <a:custGeom>
              <a:rect b="b" l="l" r="r" t="t"/>
              <a:pathLst>
                <a:path extrusionOk="0" h="1739209" w="757471">
                  <a:moveTo>
                    <a:pt x="757227" y="1699189"/>
                  </a:moveTo>
                  <a:cubicBezTo>
                    <a:pt x="750655" y="1705952"/>
                    <a:pt x="744178" y="1712905"/>
                    <a:pt x="738177" y="1719858"/>
                  </a:cubicBezTo>
                  <a:lnTo>
                    <a:pt x="738177" y="1719858"/>
                  </a:lnTo>
                  <a:cubicBezTo>
                    <a:pt x="732367" y="1726145"/>
                    <a:pt x="726652" y="1732622"/>
                    <a:pt x="721032" y="1738908"/>
                  </a:cubicBezTo>
                  <a:lnTo>
                    <a:pt x="676741" y="1636515"/>
                  </a:lnTo>
                  <a:lnTo>
                    <a:pt x="676169" y="1635181"/>
                  </a:lnTo>
                  <a:lnTo>
                    <a:pt x="591111" y="1433537"/>
                  </a:lnTo>
                  <a:lnTo>
                    <a:pt x="497861" y="1212366"/>
                  </a:lnTo>
                  <a:lnTo>
                    <a:pt x="407278" y="997578"/>
                  </a:lnTo>
                  <a:lnTo>
                    <a:pt x="407278" y="997578"/>
                  </a:lnTo>
                  <a:lnTo>
                    <a:pt x="3609" y="39553"/>
                  </a:lnTo>
                  <a:lnTo>
                    <a:pt x="3609" y="39553"/>
                  </a:lnTo>
                  <a:cubicBezTo>
                    <a:pt x="2828" y="38382"/>
                    <a:pt x="2161" y="37134"/>
                    <a:pt x="1609" y="35838"/>
                  </a:cubicBezTo>
                  <a:cubicBezTo>
                    <a:pt x="1285" y="35095"/>
                    <a:pt x="999" y="34334"/>
                    <a:pt x="751" y="33553"/>
                  </a:cubicBezTo>
                  <a:cubicBezTo>
                    <a:pt x="761" y="33333"/>
                    <a:pt x="761" y="33105"/>
                    <a:pt x="751" y="32886"/>
                  </a:cubicBezTo>
                  <a:lnTo>
                    <a:pt x="751" y="32886"/>
                  </a:lnTo>
                  <a:cubicBezTo>
                    <a:pt x="-154" y="29800"/>
                    <a:pt x="-449" y="26561"/>
                    <a:pt x="-106" y="23361"/>
                  </a:cubicBezTo>
                  <a:lnTo>
                    <a:pt x="-106" y="23361"/>
                  </a:lnTo>
                  <a:cubicBezTo>
                    <a:pt x="-201" y="22380"/>
                    <a:pt x="-201" y="21389"/>
                    <a:pt x="-106" y="20408"/>
                  </a:cubicBezTo>
                  <a:cubicBezTo>
                    <a:pt x="1218" y="13731"/>
                    <a:pt x="5161" y="7863"/>
                    <a:pt x="10848" y="4120"/>
                  </a:cubicBezTo>
                  <a:cubicBezTo>
                    <a:pt x="11638" y="3558"/>
                    <a:pt x="12467" y="3044"/>
                    <a:pt x="13324" y="2596"/>
                  </a:cubicBezTo>
                  <a:lnTo>
                    <a:pt x="15134" y="1739"/>
                  </a:lnTo>
                  <a:lnTo>
                    <a:pt x="17611" y="882"/>
                  </a:lnTo>
                  <a:cubicBezTo>
                    <a:pt x="26212" y="-1814"/>
                    <a:pt x="35603" y="167"/>
                    <a:pt x="42376" y="6120"/>
                  </a:cubicBezTo>
                  <a:lnTo>
                    <a:pt x="42376" y="6597"/>
                  </a:lnTo>
                  <a:lnTo>
                    <a:pt x="45709" y="14503"/>
                  </a:lnTo>
                  <a:lnTo>
                    <a:pt x="50186" y="25170"/>
                  </a:lnTo>
                  <a:lnTo>
                    <a:pt x="535199" y="1175219"/>
                  </a:lnTo>
                  <a:lnTo>
                    <a:pt x="535199" y="1175219"/>
                  </a:lnTo>
                  <a:lnTo>
                    <a:pt x="625782" y="1390008"/>
                  </a:lnTo>
                  <a:lnTo>
                    <a:pt x="719032" y="1611178"/>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73" name="Google Shape;1373;p17"/>
            <p:cNvSpPr/>
            <p:nvPr/>
          </p:nvSpPr>
          <p:spPr>
            <a:xfrm>
              <a:off x="5780615" y="2628871"/>
              <a:ext cx="744866" cy="1699669"/>
            </a:xfrm>
            <a:custGeom>
              <a:rect b="b" l="l" r="r" t="t"/>
              <a:pathLst>
                <a:path extrusionOk="0" h="1699669" w="744866">
                  <a:moveTo>
                    <a:pt x="735097" y="1640314"/>
                  </a:moveTo>
                  <a:lnTo>
                    <a:pt x="744622" y="1662793"/>
                  </a:lnTo>
                  <a:lnTo>
                    <a:pt x="742717" y="1664317"/>
                  </a:lnTo>
                  <a:cubicBezTo>
                    <a:pt x="733858" y="1671746"/>
                    <a:pt x="725096" y="1679271"/>
                    <a:pt x="716523" y="1687081"/>
                  </a:cubicBezTo>
                  <a:cubicBezTo>
                    <a:pt x="711951" y="1691082"/>
                    <a:pt x="706998" y="1695178"/>
                    <a:pt x="702998" y="1699369"/>
                  </a:cubicBezTo>
                  <a:lnTo>
                    <a:pt x="698997" y="1689844"/>
                  </a:lnTo>
                  <a:lnTo>
                    <a:pt x="697759" y="1686796"/>
                  </a:lnTo>
                  <a:lnTo>
                    <a:pt x="671660" y="1624883"/>
                  </a:lnTo>
                  <a:lnTo>
                    <a:pt x="580982" y="1410380"/>
                  </a:lnTo>
                  <a:lnTo>
                    <a:pt x="580982" y="1410380"/>
                  </a:lnTo>
                  <a:lnTo>
                    <a:pt x="3291" y="40304"/>
                  </a:lnTo>
                  <a:lnTo>
                    <a:pt x="3291" y="40304"/>
                  </a:lnTo>
                  <a:cubicBezTo>
                    <a:pt x="2510" y="39161"/>
                    <a:pt x="1843" y="37951"/>
                    <a:pt x="1291" y="36685"/>
                  </a:cubicBezTo>
                  <a:lnTo>
                    <a:pt x="433" y="34303"/>
                  </a:lnTo>
                  <a:cubicBezTo>
                    <a:pt x="433" y="34303"/>
                    <a:pt x="433" y="33732"/>
                    <a:pt x="433" y="33541"/>
                  </a:cubicBezTo>
                  <a:cubicBezTo>
                    <a:pt x="433" y="33351"/>
                    <a:pt x="433" y="33541"/>
                    <a:pt x="433" y="32970"/>
                  </a:cubicBezTo>
                  <a:cubicBezTo>
                    <a:pt x="-767" y="27798"/>
                    <a:pt x="-367" y="22388"/>
                    <a:pt x="1577" y="17444"/>
                  </a:cubicBezTo>
                  <a:lnTo>
                    <a:pt x="2434" y="15634"/>
                  </a:lnTo>
                  <a:cubicBezTo>
                    <a:pt x="5348" y="9643"/>
                    <a:pt x="10273" y="4862"/>
                    <a:pt x="16340" y="2109"/>
                  </a:cubicBezTo>
                  <a:lnTo>
                    <a:pt x="17102" y="2109"/>
                  </a:lnTo>
                  <a:cubicBezTo>
                    <a:pt x="23103" y="-558"/>
                    <a:pt x="29847" y="-1025"/>
                    <a:pt x="36152" y="775"/>
                  </a:cubicBezTo>
                  <a:lnTo>
                    <a:pt x="38153" y="1442"/>
                  </a:lnTo>
                  <a:cubicBezTo>
                    <a:pt x="40915" y="2471"/>
                    <a:pt x="43496" y="3947"/>
                    <a:pt x="45772" y="5824"/>
                  </a:cubicBezTo>
                  <a:lnTo>
                    <a:pt x="50249" y="16396"/>
                  </a:lnTo>
                  <a:lnTo>
                    <a:pt x="50249" y="16396"/>
                  </a:lnTo>
                  <a:lnTo>
                    <a:pt x="51202" y="18778"/>
                  </a:lnTo>
                  <a:lnTo>
                    <a:pt x="51773" y="20111"/>
                  </a:lnTo>
                  <a:lnTo>
                    <a:pt x="528976" y="1151681"/>
                  </a:lnTo>
                  <a:lnTo>
                    <a:pt x="530309" y="1154729"/>
                  </a:lnTo>
                  <a:lnTo>
                    <a:pt x="530309" y="1154729"/>
                  </a:lnTo>
                  <a:lnTo>
                    <a:pt x="717761" y="1599356"/>
                  </a:lnTo>
                  <a:lnTo>
                    <a:pt x="717761" y="1599356"/>
                  </a:ln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374" name="Google Shape;1374;p17"/>
          <p:cNvGrpSpPr/>
          <p:nvPr/>
        </p:nvGrpSpPr>
        <p:grpSpPr>
          <a:xfrm>
            <a:off x="683472" y="3333361"/>
            <a:ext cx="746660" cy="790991"/>
            <a:chOff x="4924424" y="2185987"/>
            <a:chExt cx="2346511" cy="2485828"/>
          </a:xfrm>
        </p:grpSpPr>
        <p:sp>
          <p:nvSpPr>
            <p:cNvPr id="1375" name="Google Shape;1375;p17"/>
            <p:cNvSpPr/>
            <p:nvPr/>
          </p:nvSpPr>
          <p:spPr>
            <a:xfrm>
              <a:off x="4924424" y="2187130"/>
              <a:ext cx="2346511" cy="2484685"/>
            </a:xfrm>
            <a:custGeom>
              <a:rect b="b" l="l" r="r" t="t"/>
              <a:pathLst>
                <a:path extrusionOk="0" h="2484685" w="2346511">
                  <a:moveTo>
                    <a:pt x="1076197" y="-182"/>
                  </a:moveTo>
                  <a:lnTo>
                    <a:pt x="2307589" y="786773"/>
                  </a:lnTo>
                  <a:cubicBezTo>
                    <a:pt x="2346432" y="811672"/>
                    <a:pt x="2357776" y="863335"/>
                    <a:pt x="2332926" y="902216"/>
                  </a:cubicBezTo>
                  <a:lnTo>
                    <a:pt x="1346230" y="2445933"/>
                  </a:lnTo>
                  <a:cubicBezTo>
                    <a:pt x="1321399" y="2484804"/>
                    <a:pt x="1269754" y="2496187"/>
                    <a:pt x="1230883" y="2471365"/>
                  </a:cubicBezTo>
                  <a:lnTo>
                    <a:pt x="-414" y="1684314"/>
                  </a:lnTo>
                  <a:lnTo>
                    <a:pt x="1075911" y="-182"/>
                  </a:ln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76" name="Google Shape;1376;p17"/>
            <p:cNvSpPr/>
            <p:nvPr/>
          </p:nvSpPr>
          <p:spPr>
            <a:xfrm>
              <a:off x="4928330" y="2185987"/>
              <a:ext cx="1235201" cy="1784223"/>
            </a:xfrm>
            <a:custGeom>
              <a:rect b="b" l="l" r="r" t="t"/>
              <a:pathLst>
                <a:path extrusionOk="0" h="1784223" w="1235201">
                  <a:moveTo>
                    <a:pt x="1074992" y="0"/>
                  </a:moveTo>
                  <a:lnTo>
                    <a:pt x="1235202" y="102489"/>
                  </a:lnTo>
                  <a:lnTo>
                    <a:pt x="160306" y="1784223"/>
                  </a:lnTo>
                  <a:lnTo>
                    <a:pt x="0" y="1681734"/>
                  </a:lnTo>
                  <a:lnTo>
                    <a:pt x="1074992" y="0"/>
                  </a:lnTo>
                  <a:lnTo>
                    <a:pt x="1074992" y="0"/>
                  </a:lnTo>
                  <a:close/>
                </a:path>
              </a:pathLst>
            </a:custGeom>
            <a:solidFill>
              <a:srgbClr val="D8D9D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77" name="Google Shape;1377;p17"/>
            <p:cNvSpPr/>
            <p:nvPr/>
          </p:nvSpPr>
          <p:spPr>
            <a:xfrm>
              <a:off x="4924520" y="2187510"/>
              <a:ext cx="1107852" cy="1702784"/>
            </a:xfrm>
            <a:custGeom>
              <a:rect b="b" l="l" r="r" t="t"/>
              <a:pathLst>
                <a:path extrusionOk="0" h="1702784" w="1107852">
                  <a:moveTo>
                    <a:pt x="1074896" y="0"/>
                  </a:moveTo>
                  <a:lnTo>
                    <a:pt x="1107853" y="21050"/>
                  </a:lnTo>
                  <a:lnTo>
                    <a:pt x="32957" y="1702784"/>
                  </a:lnTo>
                  <a:lnTo>
                    <a:pt x="0" y="1681734"/>
                  </a:lnTo>
                  <a:lnTo>
                    <a:pt x="1074896" y="0"/>
                  </a:lnTo>
                  <a:lnTo>
                    <a:pt x="1074896" y="0"/>
                  </a:lnTo>
                  <a:close/>
                </a:path>
              </a:pathLst>
            </a:custGeom>
            <a:solidFill>
              <a:srgbClr val="FFFFFF">
                <a:alpha val="149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78" name="Google Shape;1378;p17"/>
            <p:cNvSpPr/>
            <p:nvPr/>
          </p:nvSpPr>
          <p:spPr>
            <a:xfrm>
              <a:off x="4957762" y="2208656"/>
              <a:ext cx="1087088" cy="1689639"/>
            </a:xfrm>
            <a:custGeom>
              <a:rect b="b" l="l" r="r" t="t"/>
              <a:pathLst>
                <a:path extrusionOk="0" h="1689639" w="1087088">
                  <a:moveTo>
                    <a:pt x="1074896" y="0"/>
                  </a:moveTo>
                  <a:lnTo>
                    <a:pt x="1087088" y="7906"/>
                  </a:lnTo>
                  <a:lnTo>
                    <a:pt x="12192" y="1689640"/>
                  </a:lnTo>
                  <a:lnTo>
                    <a:pt x="0" y="1681829"/>
                  </a:lnTo>
                  <a:lnTo>
                    <a:pt x="1074896" y="0"/>
                  </a:lnTo>
                  <a:lnTo>
                    <a:pt x="1074896" y="0"/>
                  </a:lnTo>
                  <a:close/>
                </a:path>
              </a:pathLst>
            </a:custGeom>
            <a:solidFill>
              <a:srgbClr val="000000">
                <a:alpha val="2588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79" name="Google Shape;1379;p17"/>
            <p:cNvSpPr/>
            <p:nvPr/>
          </p:nvSpPr>
          <p:spPr>
            <a:xfrm>
              <a:off x="4962810" y="2211990"/>
              <a:ext cx="1087183" cy="1689544"/>
            </a:xfrm>
            <a:custGeom>
              <a:rect b="b" l="l" r="r" t="t"/>
              <a:pathLst>
                <a:path extrusionOk="0" h="1689544" w="1087183">
                  <a:moveTo>
                    <a:pt x="1074896" y="0"/>
                  </a:moveTo>
                  <a:lnTo>
                    <a:pt x="1087184" y="7810"/>
                  </a:lnTo>
                  <a:lnTo>
                    <a:pt x="12287" y="1689545"/>
                  </a:lnTo>
                  <a:lnTo>
                    <a:pt x="0" y="1681734"/>
                  </a:lnTo>
                  <a:lnTo>
                    <a:pt x="1074896" y="0"/>
                  </a:lnTo>
                  <a:lnTo>
                    <a:pt x="1074896" y="0"/>
                  </a:lnTo>
                  <a:close/>
                </a:path>
              </a:pathLst>
            </a:custGeom>
            <a:solidFill>
              <a:srgbClr val="FFFFFF">
                <a:alpha val="149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80" name="Google Shape;1380;p17"/>
            <p:cNvSpPr/>
            <p:nvPr/>
          </p:nvSpPr>
          <p:spPr>
            <a:xfrm rot="1952229">
              <a:off x="6066496" y="2839856"/>
              <a:ext cx="993960" cy="61777"/>
            </a:xfrm>
            <a:custGeom>
              <a:rect b="b" l="l" r="r" t="t"/>
              <a:pathLst>
                <a:path extrusionOk="0" h="61817" w="994600">
                  <a:moveTo>
                    <a:pt x="-414" y="-182"/>
                  </a:moveTo>
                  <a:lnTo>
                    <a:pt x="994186" y="-182"/>
                  </a:lnTo>
                  <a:lnTo>
                    <a:pt x="994186" y="61635"/>
                  </a:lnTo>
                  <a:lnTo>
                    <a:pt x="-414" y="61635"/>
                  </a:lnTo>
                  <a:close/>
                </a:path>
              </a:pathLst>
            </a:custGeom>
            <a:solidFill>
              <a:srgbClr val="FFFFFF">
                <a:alpha val="400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81" name="Google Shape;1381;p17"/>
            <p:cNvSpPr/>
            <p:nvPr/>
          </p:nvSpPr>
          <p:spPr>
            <a:xfrm rot="1952229">
              <a:off x="5993525" y="2954047"/>
              <a:ext cx="993960" cy="61777"/>
            </a:xfrm>
            <a:custGeom>
              <a:rect b="b" l="l" r="r" t="t"/>
              <a:pathLst>
                <a:path extrusionOk="0" h="61817" w="994600">
                  <a:moveTo>
                    <a:pt x="-414" y="-182"/>
                  </a:moveTo>
                  <a:lnTo>
                    <a:pt x="994186" y="-182"/>
                  </a:lnTo>
                  <a:lnTo>
                    <a:pt x="994186" y="61635"/>
                  </a:lnTo>
                  <a:lnTo>
                    <a:pt x="-414" y="61635"/>
                  </a:lnTo>
                  <a:close/>
                </a:path>
              </a:pathLst>
            </a:custGeom>
            <a:solidFill>
              <a:srgbClr val="FFFFFF">
                <a:alpha val="400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82" name="Google Shape;1382;p17"/>
            <p:cNvSpPr/>
            <p:nvPr/>
          </p:nvSpPr>
          <p:spPr>
            <a:xfrm rot="1952229">
              <a:off x="5922555" y="3065061"/>
              <a:ext cx="993960" cy="61777"/>
            </a:xfrm>
            <a:custGeom>
              <a:rect b="b" l="l" r="r" t="t"/>
              <a:pathLst>
                <a:path extrusionOk="0" h="61817" w="994600">
                  <a:moveTo>
                    <a:pt x="-414" y="-182"/>
                  </a:moveTo>
                  <a:lnTo>
                    <a:pt x="994186" y="-182"/>
                  </a:lnTo>
                  <a:lnTo>
                    <a:pt x="994186" y="61635"/>
                  </a:lnTo>
                  <a:lnTo>
                    <a:pt x="-414" y="61635"/>
                  </a:lnTo>
                  <a:close/>
                </a:path>
              </a:pathLst>
            </a:custGeom>
            <a:solidFill>
              <a:srgbClr val="FFFFFF">
                <a:alpha val="400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83" name="Google Shape;1383;p17"/>
            <p:cNvSpPr/>
            <p:nvPr/>
          </p:nvSpPr>
          <p:spPr>
            <a:xfrm rot="1952229">
              <a:off x="5881909" y="4171354"/>
              <a:ext cx="466614" cy="61777"/>
            </a:xfrm>
            <a:custGeom>
              <a:rect b="b" l="l" r="r" t="t"/>
              <a:pathLst>
                <a:path extrusionOk="0" h="61817" w="466915">
                  <a:moveTo>
                    <a:pt x="-414" y="-182"/>
                  </a:moveTo>
                  <a:lnTo>
                    <a:pt x="466502" y="-182"/>
                  </a:lnTo>
                  <a:lnTo>
                    <a:pt x="466502" y="61635"/>
                  </a:lnTo>
                  <a:lnTo>
                    <a:pt x="-414" y="61635"/>
                  </a:lnTo>
                  <a:close/>
                </a:path>
              </a:pathLst>
            </a:custGeom>
            <a:solidFill>
              <a:srgbClr val="FFFFFF">
                <a:alpha val="400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84" name="Google Shape;1384;p17"/>
            <p:cNvSpPr/>
            <p:nvPr/>
          </p:nvSpPr>
          <p:spPr>
            <a:xfrm rot="1952229">
              <a:off x="5810983" y="4282449"/>
              <a:ext cx="466614" cy="61777"/>
            </a:xfrm>
            <a:custGeom>
              <a:rect b="b" l="l" r="r" t="t"/>
              <a:pathLst>
                <a:path extrusionOk="0" h="61817" w="466915">
                  <a:moveTo>
                    <a:pt x="-414" y="-182"/>
                  </a:moveTo>
                  <a:lnTo>
                    <a:pt x="466501" y="-182"/>
                  </a:lnTo>
                  <a:lnTo>
                    <a:pt x="466501" y="61635"/>
                  </a:lnTo>
                  <a:lnTo>
                    <a:pt x="-414" y="61635"/>
                  </a:lnTo>
                  <a:close/>
                </a:path>
              </a:pathLst>
            </a:custGeom>
            <a:solidFill>
              <a:srgbClr val="FFFFFF">
                <a:alpha val="400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385" name="Google Shape;1385;p17"/>
          <p:cNvGrpSpPr/>
          <p:nvPr/>
        </p:nvGrpSpPr>
        <p:grpSpPr>
          <a:xfrm>
            <a:off x="598846" y="3843619"/>
            <a:ext cx="336646" cy="372695"/>
            <a:chOff x="5567361" y="2843527"/>
            <a:chExt cx="1057970" cy="1171259"/>
          </a:xfrm>
        </p:grpSpPr>
        <p:sp>
          <p:nvSpPr>
            <p:cNvPr id="1386" name="Google Shape;1386;p17"/>
            <p:cNvSpPr/>
            <p:nvPr/>
          </p:nvSpPr>
          <p:spPr>
            <a:xfrm>
              <a:off x="5567361" y="2886455"/>
              <a:ext cx="1057846" cy="1128331"/>
            </a:xfrm>
            <a:custGeom>
              <a:rect b="b" l="l" r="r" t="t"/>
              <a:pathLst>
                <a:path extrusionOk="0" h="1128331" w="1057846">
                  <a:moveTo>
                    <a:pt x="1057469" y="182705"/>
                  </a:moveTo>
                  <a:lnTo>
                    <a:pt x="987746" y="504079"/>
                  </a:lnTo>
                  <a:lnTo>
                    <a:pt x="852395" y="1127966"/>
                  </a:lnTo>
                  <a:cubicBezTo>
                    <a:pt x="686899" y="1019477"/>
                    <a:pt x="493255" y="961831"/>
                    <a:pt x="295374" y="962136"/>
                  </a:cubicBezTo>
                  <a:lnTo>
                    <a:pt x="213077" y="962136"/>
                  </a:lnTo>
                  <a:cubicBezTo>
                    <a:pt x="156652" y="962117"/>
                    <a:pt x="100330" y="966765"/>
                    <a:pt x="44676" y="976043"/>
                  </a:cubicBezTo>
                  <a:cubicBezTo>
                    <a:pt x="29626" y="978519"/>
                    <a:pt x="14577" y="981377"/>
                    <a:pt x="-378" y="984520"/>
                  </a:cubicBezTo>
                  <a:lnTo>
                    <a:pt x="143545" y="321008"/>
                  </a:lnTo>
                  <a:lnTo>
                    <a:pt x="213268" y="-365"/>
                  </a:lnTo>
                  <a:lnTo>
                    <a:pt x="254607" y="8588"/>
                  </a:lnTo>
                  <a:lnTo>
                    <a:pt x="318424" y="22399"/>
                  </a:lnTo>
                  <a:lnTo>
                    <a:pt x="338522" y="26781"/>
                  </a:lnTo>
                  <a:lnTo>
                    <a:pt x="369859" y="33544"/>
                  </a:lnTo>
                  <a:lnTo>
                    <a:pt x="389861" y="37925"/>
                  </a:lnTo>
                  <a:lnTo>
                    <a:pt x="447583" y="50498"/>
                  </a:lnTo>
                  <a:lnTo>
                    <a:pt x="467681" y="54785"/>
                  </a:lnTo>
                  <a:lnTo>
                    <a:pt x="499018" y="61547"/>
                  </a:lnTo>
                  <a:lnTo>
                    <a:pt x="519116" y="65929"/>
                  </a:lnTo>
                  <a:lnTo>
                    <a:pt x="576837" y="78502"/>
                  </a:lnTo>
                  <a:lnTo>
                    <a:pt x="596840" y="82788"/>
                  </a:lnTo>
                  <a:lnTo>
                    <a:pt x="596840" y="82788"/>
                  </a:lnTo>
                  <a:lnTo>
                    <a:pt x="628177" y="89646"/>
                  </a:lnTo>
                  <a:lnTo>
                    <a:pt x="648275" y="94028"/>
                  </a:lnTo>
                  <a:lnTo>
                    <a:pt x="705996" y="106505"/>
                  </a:lnTo>
                  <a:lnTo>
                    <a:pt x="725999" y="110791"/>
                  </a:lnTo>
                  <a:lnTo>
                    <a:pt x="757431" y="117649"/>
                  </a:lnTo>
                  <a:lnTo>
                    <a:pt x="777434" y="122031"/>
                  </a:lnTo>
                  <a:lnTo>
                    <a:pt x="835155" y="134509"/>
                  </a:lnTo>
                  <a:lnTo>
                    <a:pt x="855158" y="138795"/>
                  </a:lnTo>
                  <a:lnTo>
                    <a:pt x="886590" y="145653"/>
                  </a:lnTo>
                  <a:lnTo>
                    <a:pt x="906593" y="150035"/>
                  </a:lnTo>
                  <a:lnTo>
                    <a:pt x="964314" y="162512"/>
                  </a:lnTo>
                  <a:lnTo>
                    <a:pt x="984317" y="166894"/>
                  </a:lnTo>
                  <a:lnTo>
                    <a:pt x="1015749" y="173657"/>
                  </a:lnTo>
                  <a:lnTo>
                    <a:pt x="1035752" y="178038"/>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87" name="Google Shape;1387;p17"/>
            <p:cNvSpPr/>
            <p:nvPr/>
          </p:nvSpPr>
          <p:spPr>
            <a:xfrm rot="735886">
              <a:off x="5736138" y="2974525"/>
              <a:ext cx="864108" cy="329007"/>
            </a:xfrm>
            <a:custGeom>
              <a:rect b="b" l="l" r="r" t="t"/>
              <a:pathLst>
                <a:path extrusionOk="0" h="328898" w="863822">
                  <a:moveTo>
                    <a:pt x="-378" y="-365"/>
                  </a:moveTo>
                  <a:lnTo>
                    <a:pt x="863444" y="-365"/>
                  </a:lnTo>
                  <a:lnTo>
                    <a:pt x="863444" y="328533"/>
                  </a:lnTo>
                  <a:lnTo>
                    <a:pt x="-378" y="328533"/>
                  </a:lnTo>
                  <a:close/>
                </a:path>
              </a:pathLst>
            </a:custGeom>
            <a:solidFill>
              <a:srgbClr val="92E4EA"/>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88" name="Google Shape;1388;p17"/>
            <p:cNvSpPr/>
            <p:nvPr/>
          </p:nvSpPr>
          <p:spPr>
            <a:xfrm>
              <a:off x="5567361" y="2886455"/>
              <a:ext cx="254984" cy="984884"/>
            </a:xfrm>
            <a:custGeom>
              <a:rect b="b" l="l" r="r" t="t"/>
              <a:pathLst>
                <a:path extrusionOk="0" h="984884" w="254984">
                  <a:moveTo>
                    <a:pt x="254607" y="8588"/>
                  </a:moveTo>
                  <a:lnTo>
                    <a:pt x="254607" y="8588"/>
                  </a:lnTo>
                  <a:lnTo>
                    <a:pt x="184884" y="329962"/>
                  </a:lnTo>
                  <a:lnTo>
                    <a:pt x="44676" y="976043"/>
                  </a:lnTo>
                  <a:cubicBezTo>
                    <a:pt x="29626" y="978519"/>
                    <a:pt x="14577" y="981377"/>
                    <a:pt x="-378" y="984520"/>
                  </a:cubicBezTo>
                  <a:lnTo>
                    <a:pt x="143545" y="321008"/>
                  </a:lnTo>
                  <a:lnTo>
                    <a:pt x="213268" y="-365"/>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89" name="Google Shape;1389;p17"/>
            <p:cNvSpPr/>
            <p:nvPr/>
          </p:nvSpPr>
          <p:spPr>
            <a:xfrm>
              <a:off x="5854159" y="2938843"/>
              <a:ext cx="79057" cy="79057"/>
            </a:xfrm>
            <a:custGeom>
              <a:rect b="b" l="l" r="r" t="t"/>
              <a:pathLst>
                <a:path extrusionOk="0" h="79057" w="79057">
                  <a:moveTo>
                    <a:pt x="79058" y="39529"/>
                  </a:moveTo>
                  <a:cubicBezTo>
                    <a:pt x="79058" y="61360"/>
                    <a:pt x="61360" y="79058"/>
                    <a:pt x="39529" y="79058"/>
                  </a:cubicBezTo>
                  <a:cubicBezTo>
                    <a:pt x="17698" y="79058"/>
                    <a:pt x="0" y="61360"/>
                    <a:pt x="0" y="39529"/>
                  </a:cubicBezTo>
                  <a:cubicBezTo>
                    <a:pt x="0" y="17698"/>
                    <a:pt x="17698" y="0"/>
                    <a:pt x="39529" y="0"/>
                  </a:cubicBezTo>
                  <a:cubicBezTo>
                    <a:pt x="61360" y="0"/>
                    <a:pt x="79058" y="17698"/>
                    <a:pt x="79058" y="39529"/>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90" name="Google Shape;1390;p17"/>
            <p:cNvSpPr/>
            <p:nvPr/>
          </p:nvSpPr>
          <p:spPr>
            <a:xfrm>
              <a:off x="5983033" y="2966751"/>
              <a:ext cx="79057" cy="79057"/>
            </a:xfrm>
            <a:custGeom>
              <a:rect b="b" l="l" r="r" t="t"/>
              <a:pathLst>
                <a:path extrusionOk="0" h="79057" w="79057">
                  <a:moveTo>
                    <a:pt x="79057" y="39529"/>
                  </a:moveTo>
                  <a:cubicBezTo>
                    <a:pt x="79057" y="61360"/>
                    <a:pt x="61360" y="79058"/>
                    <a:pt x="39529" y="79058"/>
                  </a:cubicBezTo>
                  <a:cubicBezTo>
                    <a:pt x="17698" y="79058"/>
                    <a:pt x="0" y="61360"/>
                    <a:pt x="0" y="39529"/>
                  </a:cubicBezTo>
                  <a:cubicBezTo>
                    <a:pt x="0" y="17698"/>
                    <a:pt x="17698" y="0"/>
                    <a:pt x="39529" y="0"/>
                  </a:cubicBezTo>
                  <a:cubicBezTo>
                    <a:pt x="61360" y="0"/>
                    <a:pt x="79057" y="17698"/>
                    <a:pt x="79057" y="39529"/>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91" name="Google Shape;1391;p17"/>
            <p:cNvSpPr/>
            <p:nvPr/>
          </p:nvSpPr>
          <p:spPr>
            <a:xfrm>
              <a:off x="6111906" y="2994754"/>
              <a:ext cx="79057" cy="79057"/>
            </a:xfrm>
            <a:custGeom>
              <a:rect b="b" l="l" r="r" t="t"/>
              <a:pathLst>
                <a:path extrusionOk="0" h="79057" w="79057">
                  <a:moveTo>
                    <a:pt x="79058" y="39529"/>
                  </a:moveTo>
                  <a:cubicBezTo>
                    <a:pt x="79058" y="61360"/>
                    <a:pt x="61360" y="79057"/>
                    <a:pt x="39529" y="79057"/>
                  </a:cubicBezTo>
                  <a:cubicBezTo>
                    <a:pt x="17698" y="79057"/>
                    <a:pt x="0" y="61360"/>
                    <a:pt x="0" y="39529"/>
                  </a:cubicBezTo>
                  <a:cubicBezTo>
                    <a:pt x="0" y="17698"/>
                    <a:pt x="17698" y="0"/>
                    <a:pt x="39529" y="0"/>
                  </a:cubicBezTo>
                  <a:cubicBezTo>
                    <a:pt x="61360" y="0"/>
                    <a:pt x="79058" y="17698"/>
                    <a:pt x="79058" y="39529"/>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92" name="Google Shape;1392;p17"/>
            <p:cNvSpPr/>
            <p:nvPr/>
          </p:nvSpPr>
          <p:spPr>
            <a:xfrm>
              <a:off x="6240779" y="3022663"/>
              <a:ext cx="79057" cy="79057"/>
            </a:xfrm>
            <a:custGeom>
              <a:rect b="b" l="l" r="r" t="t"/>
              <a:pathLst>
                <a:path extrusionOk="0" h="79057" w="79057">
                  <a:moveTo>
                    <a:pt x="79058" y="39529"/>
                  </a:moveTo>
                  <a:cubicBezTo>
                    <a:pt x="79058" y="61360"/>
                    <a:pt x="61360" y="79057"/>
                    <a:pt x="39529" y="79057"/>
                  </a:cubicBezTo>
                  <a:cubicBezTo>
                    <a:pt x="17698" y="79057"/>
                    <a:pt x="0" y="61360"/>
                    <a:pt x="0" y="39529"/>
                  </a:cubicBezTo>
                  <a:cubicBezTo>
                    <a:pt x="0" y="17698"/>
                    <a:pt x="17698" y="0"/>
                    <a:pt x="39529" y="0"/>
                  </a:cubicBezTo>
                  <a:cubicBezTo>
                    <a:pt x="61360" y="0"/>
                    <a:pt x="79058" y="17698"/>
                    <a:pt x="79058" y="39529"/>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93" name="Google Shape;1393;p17"/>
            <p:cNvSpPr/>
            <p:nvPr/>
          </p:nvSpPr>
          <p:spPr>
            <a:xfrm>
              <a:off x="6369652" y="3050666"/>
              <a:ext cx="79057" cy="79057"/>
            </a:xfrm>
            <a:custGeom>
              <a:rect b="b" l="l" r="r" t="t"/>
              <a:pathLst>
                <a:path extrusionOk="0" h="79057" w="79057">
                  <a:moveTo>
                    <a:pt x="79057" y="39529"/>
                  </a:moveTo>
                  <a:cubicBezTo>
                    <a:pt x="79057" y="61360"/>
                    <a:pt x="61360" y="79058"/>
                    <a:pt x="39529" y="79058"/>
                  </a:cubicBezTo>
                  <a:cubicBezTo>
                    <a:pt x="17698" y="79058"/>
                    <a:pt x="0" y="61360"/>
                    <a:pt x="0" y="39529"/>
                  </a:cubicBezTo>
                  <a:cubicBezTo>
                    <a:pt x="0" y="17698"/>
                    <a:pt x="17698" y="0"/>
                    <a:pt x="39529" y="0"/>
                  </a:cubicBezTo>
                  <a:cubicBezTo>
                    <a:pt x="61360" y="0"/>
                    <a:pt x="79057" y="17698"/>
                    <a:pt x="79057" y="39529"/>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94" name="Google Shape;1394;p17"/>
            <p:cNvSpPr/>
            <p:nvPr/>
          </p:nvSpPr>
          <p:spPr>
            <a:xfrm>
              <a:off x="6498526" y="3078574"/>
              <a:ext cx="79057" cy="79057"/>
            </a:xfrm>
            <a:custGeom>
              <a:rect b="b" l="l" r="r" t="t"/>
              <a:pathLst>
                <a:path extrusionOk="0" h="79057" w="79057">
                  <a:moveTo>
                    <a:pt x="79057" y="39529"/>
                  </a:moveTo>
                  <a:cubicBezTo>
                    <a:pt x="79057" y="61360"/>
                    <a:pt x="61360" y="79058"/>
                    <a:pt x="39529" y="79058"/>
                  </a:cubicBezTo>
                  <a:cubicBezTo>
                    <a:pt x="17698" y="79058"/>
                    <a:pt x="0" y="61360"/>
                    <a:pt x="0" y="39529"/>
                  </a:cubicBezTo>
                  <a:cubicBezTo>
                    <a:pt x="0" y="17698"/>
                    <a:pt x="17698" y="0"/>
                    <a:pt x="39529" y="0"/>
                  </a:cubicBezTo>
                  <a:cubicBezTo>
                    <a:pt x="61360" y="0"/>
                    <a:pt x="79057" y="17698"/>
                    <a:pt x="79057" y="39529"/>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95" name="Google Shape;1395;p17"/>
            <p:cNvSpPr/>
            <p:nvPr/>
          </p:nvSpPr>
          <p:spPr>
            <a:xfrm>
              <a:off x="6517700" y="2984021"/>
              <a:ext cx="94981" cy="173272"/>
            </a:xfrm>
            <a:custGeom>
              <a:rect b="b" l="l" r="r" t="t"/>
              <a:pathLst>
                <a:path extrusionOk="0" h="173272" w="94981">
                  <a:moveTo>
                    <a:pt x="65315" y="76758"/>
                  </a:moveTo>
                  <a:lnTo>
                    <a:pt x="72173" y="45325"/>
                  </a:lnTo>
                  <a:cubicBezTo>
                    <a:pt x="73059" y="41163"/>
                    <a:pt x="72278" y="36819"/>
                    <a:pt x="69982" y="33228"/>
                  </a:cubicBezTo>
                  <a:cubicBezTo>
                    <a:pt x="67639" y="29695"/>
                    <a:pt x="64020" y="27199"/>
                    <a:pt x="59886" y="26275"/>
                  </a:cubicBezTo>
                  <a:cubicBezTo>
                    <a:pt x="51247" y="24399"/>
                    <a:pt x="42722" y="29876"/>
                    <a:pt x="40845" y="38505"/>
                  </a:cubicBezTo>
                  <a:cubicBezTo>
                    <a:pt x="40845" y="38524"/>
                    <a:pt x="40836" y="38543"/>
                    <a:pt x="40836" y="38562"/>
                  </a:cubicBezTo>
                  <a:lnTo>
                    <a:pt x="21786" y="127431"/>
                  </a:lnTo>
                  <a:cubicBezTo>
                    <a:pt x="20014" y="136070"/>
                    <a:pt x="25472" y="144538"/>
                    <a:pt x="34073" y="146481"/>
                  </a:cubicBezTo>
                  <a:cubicBezTo>
                    <a:pt x="42712" y="148357"/>
                    <a:pt x="51237" y="142880"/>
                    <a:pt x="53113" y="134251"/>
                  </a:cubicBezTo>
                  <a:cubicBezTo>
                    <a:pt x="53113" y="134232"/>
                    <a:pt x="53123" y="134213"/>
                    <a:pt x="53123" y="134193"/>
                  </a:cubicBezTo>
                  <a:lnTo>
                    <a:pt x="56647" y="118001"/>
                  </a:lnTo>
                  <a:cubicBezTo>
                    <a:pt x="60362" y="125764"/>
                    <a:pt x="61334" y="134565"/>
                    <a:pt x="59410" y="142957"/>
                  </a:cubicBezTo>
                  <a:cubicBezTo>
                    <a:pt x="56638" y="156092"/>
                    <a:pt x="47322" y="166874"/>
                    <a:pt x="34740" y="171532"/>
                  </a:cubicBezTo>
                  <a:cubicBezTo>
                    <a:pt x="33320" y="172103"/>
                    <a:pt x="31854" y="172551"/>
                    <a:pt x="30358" y="172865"/>
                  </a:cubicBezTo>
                  <a:cubicBezTo>
                    <a:pt x="29720" y="172922"/>
                    <a:pt x="29091" y="172922"/>
                    <a:pt x="28453" y="172865"/>
                  </a:cubicBezTo>
                  <a:cubicBezTo>
                    <a:pt x="8727" y="168540"/>
                    <a:pt x="-3799" y="149081"/>
                    <a:pt x="450" y="129336"/>
                  </a:cubicBezTo>
                  <a:lnTo>
                    <a:pt x="22262" y="28466"/>
                  </a:lnTo>
                  <a:cubicBezTo>
                    <a:pt x="26586" y="8740"/>
                    <a:pt x="46046" y="-3786"/>
                    <a:pt x="65791" y="462"/>
                  </a:cubicBezTo>
                  <a:cubicBezTo>
                    <a:pt x="85489" y="4834"/>
                    <a:pt x="97986" y="24256"/>
                    <a:pt x="93795" y="43992"/>
                  </a:cubicBezTo>
                  <a:lnTo>
                    <a:pt x="85698" y="81425"/>
                  </a:lnTo>
                  <a:close/>
                </a:path>
              </a:pathLst>
            </a:custGeom>
            <a:solidFill>
              <a:srgbClr val="B1B5B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96" name="Google Shape;1396;p17"/>
            <p:cNvSpPr/>
            <p:nvPr/>
          </p:nvSpPr>
          <p:spPr>
            <a:xfrm>
              <a:off x="6388483" y="2955446"/>
              <a:ext cx="95096" cy="173230"/>
            </a:xfrm>
            <a:custGeom>
              <a:rect b="b" l="l" r="r" t="t"/>
              <a:pathLst>
                <a:path extrusionOk="0" h="173230" w="95096">
                  <a:moveTo>
                    <a:pt x="65374" y="76758"/>
                  </a:moveTo>
                  <a:lnTo>
                    <a:pt x="72232" y="45325"/>
                  </a:lnTo>
                  <a:cubicBezTo>
                    <a:pt x="73089" y="41153"/>
                    <a:pt x="72270" y="36800"/>
                    <a:pt x="69946" y="33228"/>
                  </a:cubicBezTo>
                  <a:cubicBezTo>
                    <a:pt x="67698" y="29647"/>
                    <a:pt x="64088" y="27133"/>
                    <a:pt x="59945" y="26275"/>
                  </a:cubicBezTo>
                  <a:cubicBezTo>
                    <a:pt x="51315" y="24389"/>
                    <a:pt x="42790" y="29847"/>
                    <a:pt x="40895" y="38467"/>
                  </a:cubicBezTo>
                  <a:lnTo>
                    <a:pt x="21845" y="127431"/>
                  </a:lnTo>
                  <a:cubicBezTo>
                    <a:pt x="19978" y="136089"/>
                    <a:pt x="25474" y="144614"/>
                    <a:pt x="34132" y="146481"/>
                  </a:cubicBezTo>
                  <a:cubicBezTo>
                    <a:pt x="42790" y="148348"/>
                    <a:pt x="51315" y="142852"/>
                    <a:pt x="53182" y="134193"/>
                  </a:cubicBezTo>
                  <a:lnTo>
                    <a:pt x="56706" y="118001"/>
                  </a:lnTo>
                  <a:cubicBezTo>
                    <a:pt x="65869" y="137699"/>
                    <a:pt x="57316" y="161102"/>
                    <a:pt x="37618" y="170255"/>
                  </a:cubicBezTo>
                  <a:cubicBezTo>
                    <a:pt x="36694" y="170684"/>
                    <a:pt x="35751" y="171084"/>
                    <a:pt x="34799" y="171436"/>
                  </a:cubicBezTo>
                  <a:cubicBezTo>
                    <a:pt x="33379" y="172036"/>
                    <a:pt x="31913" y="172522"/>
                    <a:pt x="30417" y="172865"/>
                  </a:cubicBezTo>
                  <a:lnTo>
                    <a:pt x="28417" y="172865"/>
                  </a:lnTo>
                  <a:cubicBezTo>
                    <a:pt x="8748" y="168455"/>
                    <a:pt x="-3720" y="149062"/>
                    <a:pt x="413" y="129336"/>
                  </a:cubicBezTo>
                  <a:lnTo>
                    <a:pt x="22321" y="28466"/>
                  </a:lnTo>
                  <a:cubicBezTo>
                    <a:pt x="26645" y="8740"/>
                    <a:pt x="46105" y="-3786"/>
                    <a:pt x="65850" y="462"/>
                  </a:cubicBezTo>
                  <a:cubicBezTo>
                    <a:pt x="75337" y="2510"/>
                    <a:pt x="83605" y="8273"/>
                    <a:pt x="88805" y="16465"/>
                  </a:cubicBezTo>
                  <a:cubicBezTo>
                    <a:pt x="94149" y="24580"/>
                    <a:pt x="95978" y="34514"/>
                    <a:pt x="93854" y="43992"/>
                  </a:cubicBezTo>
                  <a:lnTo>
                    <a:pt x="85757" y="81425"/>
                  </a:lnTo>
                  <a:close/>
                </a:path>
              </a:pathLst>
            </a:custGeom>
            <a:solidFill>
              <a:srgbClr val="B1B5B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97" name="Google Shape;1397;p17"/>
            <p:cNvSpPr/>
            <p:nvPr/>
          </p:nvSpPr>
          <p:spPr>
            <a:xfrm>
              <a:off x="6259020" y="2927334"/>
              <a:ext cx="95089" cy="173337"/>
            </a:xfrm>
            <a:custGeom>
              <a:rect b="b" l="l" r="r" t="t"/>
              <a:pathLst>
                <a:path extrusionOk="0" h="173337" w="95089">
                  <a:moveTo>
                    <a:pt x="65678" y="77056"/>
                  </a:moveTo>
                  <a:lnTo>
                    <a:pt x="72440" y="45623"/>
                  </a:lnTo>
                  <a:cubicBezTo>
                    <a:pt x="73393" y="41461"/>
                    <a:pt x="72602" y="37089"/>
                    <a:pt x="70250" y="33527"/>
                  </a:cubicBezTo>
                  <a:cubicBezTo>
                    <a:pt x="65506" y="26069"/>
                    <a:pt x="55610" y="23878"/>
                    <a:pt x="48161" y="28621"/>
                  </a:cubicBezTo>
                  <a:cubicBezTo>
                    <a:pt x="44542" y="30917"/>
                    <a:pt x="41999" y="34574"/>
                    <a:pt x="41103" y="38765"/>
                  </a:cubicBezTo>
                  <a:lnTo>
                    <a:pt x="22053" y="127634"/>
                  </a:lnTo>
                  <a:cubicBezTo>
                    <a:pt x="20158" y="136292"/>
                    <a:pt x="25635" y="144836"/>
                    <a:pt x="34293" y="146731"/>
                  </a:cubicBezTo>
                  <a:cubicBezTo>
                    <a:pt x="42951" y="148627"/>
                    <a:pt x="51495" y="143150"/>
                    <a:pt x="53390" y="134492"/>
                  </a:cubicBezTo>
                  <a:lnTo>
                    <a:pt x="56915" y="118299"/>
                  </a:lnTo>
                  <a:cubicBezTo>
                    <a:pt x="65935" y="138063"/>
                    <a:pt x="57220" y="161400"/>
                    <a:pt x="37455" y="170420"/>
                  </a:cubicBezTo>
                  <a:cubicBezTo>
                    <a:pt x="36560" y="170830"/>
                    <a:pt x="35645" y="171201"/>
                    <a:pt x="34722" y="171544"/>
                  </a:cubicBezTo>
                  <a:cubicBezTo>
                    <a:pt x="33331" y="172115"/>
                    <a:pt x="31893" y="172601"/>
                    <a:pt x="30435" y="172973"/>
                  </a:cubicBezTo>
                  <a:lnTo>
                    <a:pt x="28435" y="172973"/>
                  </a:lnTo>
                  <a:cubicBezTo>
                    <a:pt x="8737" y="168601"/>
                    <a:pt x="-3760" y="149179"/>
                    <a:pt x="431" y="129443"/>
                  </a:cubicBezTo>
                  <a:lnTo>
                    <a:pt x="22339" y="28479"/>
                  </a:lnTo>
                  <a:cubicBezTo>
                    <a:pt x="26625" y="8724"/>
                    <a:pt x="46113" y="-3811"/>
                    <a:pt x="65868" y="475"/>
                  </a:cubicBezTo>
                  <a:cubicBezTo>
                    <a:pt x="85623" y="4761"/>
                    <a:pt x="98158" y="24250"/>
                    <a:pt x="93872" y="44004"/>
                  </a:cubicBezTo>
                  <a:lnTo>
                    <a:pt x="85775" y="81533"/>
                  </a:lnTo>
                  <a:close/>
                </a:path>
              </a:pathLst>
            </a:custGeom>
            <a:solidFill>
              <a:srgbClr val="B1B5B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98" name="Google Shape;1398;p17"/>
            <p:cNvSpPr/>
            <p:nvPr/>
          </p:nvSpPr>
          <p:spPr>
            <a:xfrm>
              <a:off x="6130033" y="2899712"/>
              <a:ext cx="95107" cy="173242"/>
            </a:xfrm>
            <a:custGeom>
              <a:rect b="b" l="l" r="r" t="t"/>
              <a:pathLst>
                <a:path extrusionOk="0" h="173242" w="95107">
                  <a:moveTo>
                    <a:pt x="65506" y="76675"/>
                  </a:moveTo>
                  <a:lnTo>
                    <a:pt x="72268" y="45242"/>
                  </a:lnTo>
                  <a:cubicBezTo>
                    <a:pt x="74145" y="36603"/>
                    <a:pt x="68668" y="28078"/>
                    <a:pt x="60038" y="26202"/>
                  </a:cubicBezTo>
                  <a:cubicBezTo>
                    <a:pt x="60019" y="26202"/>
                    <a:pt x="60000" y="26192"/>
                    <a:pt x="59981" y="26192"/>
                  </a:cubicBezTo>
                  <a:cubicBezTo>
                    <a:pt x="51332" y="24364"/>
                    <a:pt x="42836" y="29850"/>
                    <a:pt x="40931" y="38480"/>
                  </a:cubicBezTo>
                  <a:lnTo>
                    <a:pt x="21881" y="127348"/>
                  </a:lnTo>
                  <a:cubicBezTo>
                    <a:pt x="19985" y="135997"/>
                    <a:pt x="25462" y="144550"/>
                    <a:pt x="34121" y="146446"/>
                  </a:cubicBezTo>
                  <a:cubicBezTo>
                    <a:pt x="42779" y="148341"/>
                    <a:pt x="51323" y="142864"/>
                    <a:pt x="53218" y="134206"/>
                  </a:cubicBezTo>
                  <a:lnTo>
                    <a:pt x="56742" y="118014"/>
                  </a:lnTo>
                  <a:cubicBezTo>
                    <a:pt x="65886" y="137721"/>
                    <a:pt x="57324" y="161114"/>
                    <a:pt x="37607" y="170248"/>
                  </a:cubicBezTo>
                  <a:cubicBezTo>
                    <a:pt x="36673" y="170687"/>
                    <a:pt x="35711" y="171087"/>
                    <a:pt x="34740" y="171449"/>
                  </a:cubicBezTo>
                  <a:cubicBezTo>
                    <a:pt x="33311" y="172020"/>
                    <a:pt x="31854" y="172506"/>
                    <a:pt x="30358" y="172877"/>
                  </a:cubicBezTo>
                  <a:lnTo>
                    <a:pt x="28453" y="172877"/>
                  </a:lnTo>
                  <a:cubicBezTo>
                    <a:pt x="8727" y="168553"/>
                    <a:pt x="-3798" y="149094"/>
                    <a:pt x="450" y="129348"/>
                  </a:cubicBezTo>
                  <a:lnTo>
                    <a:pt x="22357" y="28478"/>
                  </a:lnTo>
                  <a:cubicBezTo>
                    <a:pt x="26643" y="8724"/>
                    <a:pt x="46132" y="-3811"/>
                    <a:pt x="65886" y="475"/>
                  </a:cubicBezTo>
                  <a:cubicBezTo>
                    <a:pt x="85641" y="4761"/>
                    <a:pt x="98176" y="24249"/>
                    <a:pt x="93890" y="44004"/>
                  </a:cubicBezTo>
                  <a:lnTo>
                    <a:pt x="85794" y="81533"/>
                  </a:lnTo>
                  <a:close/>
                </a:path>
              </a:pathLst>
            </a:custGeom>
            <a:solidFill>
              <a:srgbClr val="B1B5B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99" name="Google Shape;1399;p17"/>
            <p:cNvSpPr/>
            <p:nvPr/>
          </p:nvSpPr>
          <p:spPr>
            <a:xfrm>
              <a:off x="6000951" y="2871613"/>
              <a:ext cx="95126" cy="173242"/>
            </a:xfrm>
            <a:custGeom>
              <a:rect b="b" l="l" r="r" t="t"/>
              <a:pathLst>
                <a:path extrusionOk="0" h="173242" w="95126">
                  <a:moveTo>
                    <a:pt x="65333" y="76770"/>
                  </a:moveTo>
                  <a:lnTo>
                    <a:pt x="72191" y="45243"/>
                  </a:lnTo>
                  <a:cubicBezTo>
                    <a:pt x="74058" y="36594"/>
                    <a:pt x="68562" y="28059"/>
                    <a:pt x="59904" y="26193"/>
                  </a:cubicBezTo>
                  <a:cubicBezTo>
                    <a:pt x="51246" y="24326"/>
                    <a:pt x="42721" y="29831"/>
                    <a:pt x="40854" y="38480"/>
                  </a:cubicBezTo>
                  <a:lnTo>
                    <a:pt x="21804" y="127348"/>
                  </a:lnTo>
                  <a:cubicBezTo>
                    <a:pt x="20385" y="136121"/>
                    <a:pt x="26348" y="144388"/>
                    <a:pt x="35120" y="145808"/>
                  </a:cubicBezTo>
                  <a:cubicBezTo>
                    <a:pt x="43264" y="147132"/>
                    <a:pt x="51084" y="142074"/>
                    <a:pt x="53237" y="134111"/>
                  </a:cubicBezTo>
                  <a:lnTo>
                    <a:pt x="56666" y="118014"/>
                  </a:lnTo>
                  <a:cubicBezTo>
                    <a:pt x="60390" y="125738"/>
                    <a:pt x="61400" y="134501"/>
                    <a:pt x="59523" y="142874"/>
                  </a:cubicBezTo>
                  <a:cubicBezTo>
                    <a:pt x="56723" y="156018"/>
                    <a:pt x="47369" y="166810"/>
                    <a:pt x="34758" y="171449"/>
                  </a:cubicBezTo>
                  <a:cubicBezTo>
                    <a:pt x="33329" y="172020"/>
                    <a:pt x="31872" y="172506"/>
                    <a:pt x="30377" y="172878"/>
                  </a:cubicBezTo>
                  <a:lnTo>
                    <a:pt x="28472" y="172878"/>
                  </a:lnTo>
                  <a:cubicBezTo>
                    <a:pt x="8726" y="168601"/>
                    <a:pt x="-3818" y="149141"/>
                    <a:pt x="459" y="129396"/>
                  </a:cubicBezTo>
                  <a:cubicBezTo>
                    <a:pt x="459" y="129377"/>
                    <a:pt x="468" y="129367"/>
                    <a:pt x="468" y="129348"/>
                  </a:cubicBezTo>
                  <a:lnTo>
                    <a:pt x="22376" y="28479"/>
                  </a:lnTo>
                  <a:cubicBezTo>
                    <a:pt x="26662" y="8724"/>
                    <a:pt x="46150" y="-3811"/>
                    <a:pt x="65905" y="475"/>
                  </a:cubicBezTo>
                  <a:cubicBezTo>
                    <a:pt x="85660" y="4761"/>
                    <a:pt x="98195" y="24250"/>
                    <a:pt x="93908" y="44004"/>
                  </a:cubicBezTo>
                  <a:lnTo>
                    <a:pt x="85717" y="81438"/>
                  </a:lnTo>
                  <a:close/>
                </a:path>
              </a:pathLst>
            </a:custGeom>
            <a:solidFill>
              <a:srgbClr val="B1B5B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00" name="Google Shape;1400;p17"/>
            <p:cNvSpPr/>
            <p:nvPr/>
          </p:nvSpPr>
          <p:spPr>
            <a:xfrm>
              <a:off x="5871810" y="2843527"/>
              <a:ext cx="94981" cy="173301"/>
            </a:xfrm>
            <a:custGeom>
              <a:rect b="b" l="l" r="r" t="t"/>
              <a:pathLst>
                <a:path extrusionOk="0" h="173301" w="94981">
                  <a:moveTo>
                    <a:pt x="65315" y="76853"/>
                  </a:moveTo>
                  <a:lnTo>
                    <a:pt x="72173" y="45325"/>
                  </a:lnTo>
                  <a:cubicBezTo>
                    <a:pt x="73059" y="41163"/>
                    <a:pt x="72278" y="36819"/>
                    <a:pt x="69982" y="33228"/>
                  </a:cubicBezTo>
                  <a:cubicBezTo>
                    <a:pt x="67639" y="29695"/>
                    <a:pt x="64019" y="27199"/>
                    <a:pt x="59886" y="26275"/>
                  </a:cubicBezTo>
                  <a:cubicBezTo>
                    <a:pt x="51247" y="24399"/>
                    <a:pt x="42722" y="29876"/>
                    <a:pt x="40845" y="38505"/>
                  </a:cubicBezTo>
                  <a:cubicBezTo>
                    <a:pt x="40845" y="38524"/>
                    <a:pt x="40836" y="38543"/>
                    <a:pt x="40836" y="38562"/>
                  </a:cubicBezTo>
                  <a:lnTo>
                    <a:pt x="21786" y="127431"/>
                  </a:lnTo>
                  <a:cubicBezTo>
                    <a:pt x="20014" y="136070"/>
                    <a:pt x="25472" y="144538"/>
                    <a:pt x="34073" y="146481"/>
                  </a:cubicBezTo>
                  <a:cubicBezTo>
                    <a:pt x="42712" y="148357"/>
                    <a:pt x="51237" y="142880"/>
                    <a:pt x="53113" y="134251"/>
                  </a:cubicBezTo>
                  <a:cubicBezTo>
                    <a:pt x="53113" y="134232"/>
                    <a:pt x="53123" y="134213"/>
                    <a:pt x="53123" y="134193"/>
                  </a:cubicBezTo>
                  <a:lnTo>
                    <a:pt x="56647" y="118096"/>
                  </a:lnTo>
                  <a:cubicBezTo>
                    <a:pt x="60343" y="125840"/>
                    <a:pt x="61314" y="134593"/>
                    <a:pt x="59410" y="142957"/>
                  </a:cubicBezTo>
                  <a:cubicBezTo>
                    <a:pt x="56638" y="156092"/>
                    <a:pt x="47322" y="166874"/>
                    <a:pt x="34740" y="171532"/>
                  </a:cubicBezTo>
                  <a:cubicBezTo>
                    <a:pt x="33320" y="172103"/>
                    <a:pt x="31854" y="172551"/>
                    <a:pt x="30358" y="172865"/>
                  </a:cubicBezTo>
                  <a:cubicBezTo>
                    <a:pt x="29730" y="172960"/>
                    <a:pt x="29082" y="172960"/>
                    <a:pt x="28453" y="172865"/>
                  </a:cubicBezTo>
                  <a:cubicBezTo>
                    <a:pt x="8727" y="168540"/>
                    <a:pt x="-3799" y="149081"/>
                    <a:pt x="450" y="129336"/>
                  </a:cubicBezTo>
                  <a:lnTo>
                    <a:pt x="22262" y="28466"/>
                  </a:lnTo>
                  <a:cubicBezTo>
                    <a:pt x="26586" y="8740"/>
                    <a:pt x="46046" y="-3786"/>
                    <a:pt x="65791" y="462"/>
                  </a:cubicBezTo>
                  <a:cubicBezTo>
                    <a:pt x="85489" y="4834"/>
                    <a:pt x="97986" y="24256"/>
                    <a:pt x="93795" y="43992"/>
                  </a:cubicBezTo>
                  <a:lnTo>
                    <a:pt x="85698" y="81425"/>
                  </a:lnTo>
                  <a:close/>
                </a:path>
              </a:pathLst>
            </a:custGeom>
            <a:solidFill>
              <a:srgbClr val="B1B5B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401" name="Google Shape;1401;p17"/>
          <p:cNvGrpSpPr/>
          <p:nvPr/>
        </p:nvGrpSpPr>
        <p:grpSpPr>
          <a:xfrm>
            <a:off x="874903" y="3936890"/>
            <a:ext cx="309814" cy="327756"/>
            <a:chOff x="5609939" y="2914650"/>
            <a:chExt cx="973645" cy="1030033"/>
          </a:xfrm>
        </p:grpSpPr>
        <p:sp>
          <p:nvSpPr>
            <p:cNvPr id="1402" name="Google Shape;1402;p17"/>
            <p:cNvSpPr/>
            <p:nvPr/>
          </p:nvSpPr>
          <p:spPr>
            <a:xfrm rot="2487314">
              <a:off x="5912482" y="3535846"/>
              <a:ext cx="85975" cy="82068"/>
            </a:xfrm>
            <a:custGeom>
              <a:rect b="b" l="l" r="r" t="t"/>
              <a:pathLst>
                <a:path extrusionOk="0" h="82010" w="85915">
                  <a:moveTo>
                    <a:pt x="-470" y="-395"/>
                  </a:moveTo>
                  <a:lnTo>
                    <a:pt x="85446" y="-395"/>
                  </a:lnTo>
                  <a:lnTo>
                    <a:pt x="85446" y="81615"/>
                  </a:lnTo>
                  <a:lnTo>
                    <a:pt x="-470" y="8161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03" name="Google Shape;1403;p17"/>
            <p:cNvSpPr/>
            <p:nvPr/>
          </p:nvSpPr>
          <p:spPr>
            <a:xfrm>
              <a:off x="5840444" y="2914650"/>
              <a:ext cx="743140" cy="743140"/>
            </a:xfrm>
            <a:custGeom>
              <a:rect b="b" l="l" r="r" t="t"/>
              <a:pathLst>
                <a:path extrusionOk="0" h="743140" w="743140">
                  <a:moveTo>
                    <a:pt x="743141" y="371570"/>
                  </a:moveTo>
                  <a:cubicBezTo>
                    <a:pt x="743141" y="576783"/>
                    <a:pt x="576783" y="743140"/>
                    <a:pt x="371570" y="743140"/>
                  </a:cubicBezTo>
                  <a:cubicBezTo>
                    <a:pt x="166358" y="743140"/>
                    <a:pt x="0" y="576783"/>
                    <a:pt x="0" y="371570"/>
                  </a:cubicBezTo>
                  <a:cubicBezTo>
                    <a:pt x="0" y="166358"/>
                    <a:pt x="166358" y="0"/>
                    <a:pt x="371570" y="0"/>
                  </a:cubicBezTo>
                  <a:cubicBezTo>
                    <a:pt x="576783" y="0"/>
                    <a:pt x="743141" y="166358"/>
                    <a:pt x="743141" y="371570"/>
                  </a:cubicBezTo>
                  <a:close/>
                </a:path>
              </a:pathLst>
            </a:custGeom>
            <a:solidFill>
              <a:srgbClr val="FFC2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04" name="Google Shape;1404;p17"/>
            <p:cNvSpPr/>
            <p:nvPr/>
          </p:nvSpPr>
          <p:spPr>
            <a:xfrm>
              <a:off x="5893308" y="2967513"/>
              <a:ext cx="637413" cy="637413"/>
            </a:xfrm>
            <a:custGeom>
              <a:rect b="b" l="l" r="r" t="t"/>
              <a:pathLst>
                <a:path extrusionOk="0" h="637413" w="637413">
                  <a:moveTo>
                    <a:pt x="637413" y="318706"/>
                  </a:moveTo>
                  <a:cubicBezTo>
                    <a:pt x="637413" y="494723"/>
                    <a:pt x="494723" y="637413"/>
                    <a:pt x="318707" y="637413"/>
                  </a:cubicBezTo>
                  <a:cubicBezTo>
                    <a:pt x="142690" y="637413"/>
                    <a:pt x="0" y="494723"/>
                    <a:pt x="0" y="318707"/>
                  </a:cubicBezTo>
                  <a:cubicBezTo>
                    <a:pt x="0" y="142690"/>
                    <a:pt x="142690" y="0"/>
                    <a:pt x="318707" y="0"/>
                  </a:cubicBezTo>
                  <a:cubicBezTo>
                    <a:pt x="494723" y="0"/>
                    <a:pt x="637413" y="142690"/>
                    <a:pt x="637413" y="318706"/>
                  </a:cubicBezTo>
                  <a:close/>
                </a:path>
              </a:pathLst>
            </a:custGeom>
            <a:solidFill>
              <a:srgbClr val="6BCFD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05" name="Google Shape;1405;p17"/>
            <p:cNvSpPr/>
            <p:nvPr/>
          </p:nvSpPr>
          <p:spPr>
            <a:xfrm rot="-543719">
              <a:off x="6172659" y="3111950"/>
              <a:ext cx="291459" cy="328796"/>
            </a:xfrm>
            <a:custGeom>
              <a:rect b="b" l="l" r="r" t="t"/>
              <a:pathLst>
                <a:path extrusionOk="0" h="328802" w="291464">
                  <a:moveTo>
                    <a:pt x="290995" y="164007"/>
                  </a:moveTo>
                  <a:cubicBezTo>
                    <a:pt x="290995" y="254803"/>
                    <a:pt x="225749" y="328408"/>
                    <a:pt x="145263" y="328408"/>
                  </a:cubicBezTo>
                  <a:cubicBezTo>
                    <a:pt x="64777" y="328408"/>
                    <a:pt x="-469" y="254803"/>
                    <a:pt x="-469" y="164007"/>
                  </a:cubicBezTo>
                  <a:cubicBezTo>
                    <a:pt x="-469" y="73210"/>
                    <a:pt x="64777" y="-395"/>
                    <a:pt x="145263" y="-395"/>
                  </a:cubicBezTo>
                  <a:cubicBezTo>
                    <a:pt x="225749" y="-395"/>
                    <a:pt x="290995" y="73210"/>
                    <a:pt x="290995" y="164007"/>
                  </a:cubicBezTo>
                  <a:close/>
                </a:path>
              </a:pathLst>
            </a:custGeom>
            <a:solidFill>
              <a:srgbClr val="FFFFFF">
                <a:alpha val="4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06" name="Google Shape;1406;p17"/>
            <p:cNvSpPr/>
            <p:nvPr/>
          </p:nvSpPr>
          <p:spPr>
            <a:xfrm>
              <a:off x="5893410" y="2967501"/>
              <a:ext cx="400518" cy="637493"/>
            </a:xfrm>
            <a:custGeom>
              <a:rect b="b" l="l" r="r" t="t"/>
              <a:pathLst>
                <a:path extrusionOk="0" h="637493" w="400518">
                  <a:moveTo>
                    <a:pt x="400049" y="626362"/>
                  </a:moveTo>
                  <a:cubicBezTo>
                    <a:pt x="229923" y="671501"/>
                    <a:pt x="55406" y="570174"/>
                    <a:pt x="10267" y="400048"/>
                  </a:cubicBezTo>
                  <a:cubicBezTo>
                    <a:pt x="-34872" y="229913"/>
                    <a:pt x="66455" y="55405"/>
                    <a:pt x="236581" y="10266"/>
                  </a:cubicBezTo>
                  <a:cubicBezTo>
                    <a:pt x="288025" y="-3383"/>
                    <a:pt x="342061" y="-3936"/>
                    <a:pt x="393763" y="8666"/>
                  </a:cubicBezTo>
                  <a:cubicBezTo>
                    <a:pt x="223636" y="54015"/>
                    <a:pt x="122481" y="228703"/>
                    <a:pt x="167839" y="398829"/>
                  </a:cubicBezTo>
                  <a:cubicBezTo>
                    <a:pt x="197843" y="511405"/>
                    <a:pt x="286883" y="598644"/>
                    <a:pt x="400049" y="626362"/>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07" name="Google Shape;1407;p17"/>
            <p:cNvSpPr/>
            <p:nvPr/>
          </p:nvSpPr>
          <p:spPr>
            <a:xfrm>
              <a:off x="5717095" y="3622738"/>
              <a:ext cx="269366" cy="321945"/>
            </a:xfrm>
            <a:custGeom>
              <a:rect b="b" l="l" r="r" t="t"/>
              <a:pathLst>
                <a:path extrusionOk="0" h="321945" w="269366">
                  <a:moveTo>
                    <a:pt x="268897" y="36372"/>
                  </a:moveTo>
                  <a:lnTo>
                    <a:pt x="39631" y="321551"/>
                  </a:lnTo>
                  <a:cubicBezTo>
                    <a:pt x="26677" y="308692"/>
                    <a:pt x="13246" y="296119"/>
                    <a:pt x="-470" y="283451"/>
                  </a:cubicBezTo>
                  <a:lnTo>
                    <a:pt x="228130" y="-395"/>
                  </a:lnTo>
                  <a:lnTo>
                    <a:pt x="242704" y="12464"/>
                  </a:lnTo>
                  <a:close/>
                </a:path>
              </a:pathLst>
            </a:custGeom>
            <a:solidFill>
              <a:srgbClr val="752C1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08" name="Google Shape;1408;p17"/>
            <p:cNvSpPr/>
            <p:nvPr/>
          </p:nvSpPr>
          <p:spPr>
            <a:xfrm>
              <a:off x="5609939" y="3556730"/>
              <a:ext cx="335470" cy="349948"/>
            </a:xfrm>
            <a:custGeom>
              <a:rect b="b" l="l" r="r" t="t"/>
              <a:pathLst>
                <a:path extrusionOk="0" h="349948" w="335470">
                  <a:moveTo>
                    <a:pt x="335001" y="65709"/>
                  </a:moveTo>
                  <a:lnTo>
                    <a:pt x="106401" y="349554"/>
                  </a:lnTo>
                  <a:cubicBezTo>
                    <a:pt x="97447" y="341553"/>
                    <a:pt x="88303" y="333743"/>
                    <a:pt x="78969" y="326027"/>
                  </a:cubicBezTo>
                  <a:cubicBezTo>
                    <a:pt x="64967" y="314406"/>
                    <a:pt x="50394" y="303072"/>
                    <a:pt x="35916" y="292213"/>
                  </a:cubicBezTo>
                  <a:cubicBezTo>
                    <a:pt x="24038" y="283326"/>
                    <a:pt x="11913" y="274687"/>
                    <a:pt x="-470" y="266305"/>
                  </a:cubicBezTo>
                  <a:lnTo>
                    <a:pt x="260230" y="-395"/>
                  </a:lnTo>
                  <a:lnTo>
                    <a:pt x="284900" y="21322"/>
                  </a:lnTo>
                  <a:close/>
                </a:path>
              </a:pathLst>
            </a:custGeom>
            <a:solidFill>
              <a:srgbClr val="A1401E"/>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09" name="Google Shape;1409;p17"/>
            <p:cNvSpPr/>
            <p:nvPr/>
          </p:nvSpPr>
          <p:spPr>
            <a:xfrm>
              <a:off x="5646610" y="3618404"/>
              <a:ext cx="249176" cy="265128"/>
            </a:xfrm>
            <a:custGeom>
              <a:rect b="b" l="l" r="r" t="t"/>
              <a:pathLst>
                <a:path extrusionOk="0" h="265128" w="249176">
                  <a:moveTo>
                    <a:pt x="248704" y="28133"/>
                  </a:moveTo>
                  <a:cubicBezTo>
                    <a:pt x="248790" y="33191"/>
                    <a:pt x="246952" y="38096"/>
                    <a:pt x="243561" y="41849"/>
                  </a:cubicBezTo>
                  <a:lnTo>
                    <a:pt x="42583" y="264734"/>
                  </a:lnTo>
                  <a:cubicBezTo>
                    <a:pt x="28581" y="253113"/>
                    <a:pt x="14008" y="241778"/>
                    <a:pt x="-470" y="230920"/>
                  </a:cubicBezTo>
                  <a:lnTo>
                    <a:pt x="201651" y="6701"/>
                  </a:lnTo>
                  <a:cubicBezTo>
                    <a:pt x="211538" y="-2500"/>
                    <a:pt x="226759" y="-2785"/>
                    <a:pt x="236988" y="6035"/>
                  </a:cubicBezTo>
                  <a:cubicBezTo>
                    <a:pt x="244085" y="11207"/>
                    <a:pt x="248399" y="19360"/>
                    <a:pt x="248704" y="28133"/>
                  </a:cubicBezTo>
                  <a:close/>
                </a:path>
              </a:pathLst>
            </a:custGeom>
            <a:solidFill>
              <a:srgbClr val="C15D4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410" name="Google Shape;1410;p17"/>
          <p:cNvGrpSpPr/>
          <p:nvPr/>
        </p:nvGrpSpPr>
        <p:grpSpPr>
          <a:xfrm>
            <a:off x="703593" y="3703605"/>
            <a:ext cx="127150" cy="466993"/>
            <a:chOff x="5900737" y="2691768"/>
            <a:chExt cx="399590" cy="1467608"/>
          </a:xfrm>
        </p:grpSpPr>
        <p:sp>
          <p:nvSpPr>
            <p:cNvPr id="1411" name="Google Shape;1411;p17"/>
            <p:cNvSpPr/>
            <p:nvPr/>
          </p:nvSpPr>
          <p:spPr>
            <a:xfrm rot="735886">
              <a:off x="6201518" y="2700805"/>
              <a:ext cx="92518" cy="69174"/>
            </a:xfrm>
            <a:custGeom>
              <a:rect b="b" l="l" r="r" t="t"/>
              <a:pathLst>
                <a:path extrusionOk="0" h="69151" w="92487">
                  <a:moveTo>
                    <a:pt x="45121" y="-319"/>
                  </a:moveTo>
                  <a:lnTo>
                    <a:pt x="46549" y="-319"/>
                  </a:lnTo>
                  <a:cubicBezTo>
                    <a:pt x="71696" y="-319"/>
                    <a:pt x="92079" y="20065"/>
                    <a:pt x="92079" y="45211"/>
                  </a:cubicBezTo>
                  <a:lnTo>
                    <a:pt x="92079" y="68833"/>
                  </a:lnTo>
                  <a:lnTo>
                    <a:pt x="92079" y="68833"/>
                  </a:lnTo>
                  <a:lnTo>
                    <a:pt x="-409" y="68833"/>
                  </a:lnTo>
                  <a:lnTo>
                    <a:pt x="-409" y="68833"/>
                  </a:lnTo>
                  <a:lnTo>
                    <a:pt x="-409" y="45211"/>
                  </a:lnTo>
                  <a:cubicBezTo>
                    <a:pt x="-409" y="20065"/>
                    <a:pt x="19975" y="-319"/>
                    <a:pt x="45121" y="-319"/>
                  </a:cubicBezTo>
                  <a:close/>
                </a:path>
              </a:pathLst>
            </a:custGeom>
            <a:solidFill>
              <a:srgbClr val="FF482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12" name="Google Shape;1412;p17"/>
            <p:cNvSpPr/>
            <p:nvPr/>
          </p:nvSpPr>
          <p:spPr>
            <a:xfrm>
              <a:off x="6255257" y="2701575"/>
              <a:ext cx="40663" cy="77628"/>
            </a:xfrm>
            <a:custGeom>
              <a:rect b="b" l="l" r="r" t="t"/>
              <a:pathLst>
                <a:path extrusionOk="0" h="77628" w="40663">
                  <a:moveTo>
                    <a:pt x="39310" y="42353"/>
                  </a:moveTo>
                  <a:lnTo>
                    <a:pt x="31690" y="77310"/>
                  </a:lnTo>
                  <a:lnTo>
                    <a:pt x="11021" y="72833"/>
                  </a:lnTo>
                  <a:lnTo>
                    <a:pt x="18641" y="37781"/>
                  </a:lnTo>
                  <a:cubicBezTo>
                    <a:pt x="22547" y="19874"/>
                    <a:pt x="13974" y="2729"/>
                    <a:pt x="-409" y="-319"/>
                  </a:cubicBezTo>
                  <a:lnTo>
                    <a:pt x="20260" y="4158"/>
                  </a:lnTo>
                  <a:cubicBezTo>
                    <a:pt x="34643" y="7206"/>
                    <a:pt x="43216" y="24351"/>
                    <a:pt x="39310" y="42353"/>
                  </a:cubicBezTo>
                  <a:close/>
                </a:path>
              </a:pathLst>
            </a:custGeom>
            <a:solidFill>
              <a:srgbClr val="D92E0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13" name="Google Shape;1413;p17"/>
            <p:cNvSpPr/>
            <p:nvPr/>
          </p:nvSpPr>
          <p:spPr>
            <a:xfrm rot="735886">
              <a:off x="6209281" y="2707090"/>
              <a:ext cx="31061" cy="52891"/>
            </a:xfrm>
            <a:custGeom>
              <a:rect b="b" l="l" r="r" t="t"/>
              <a:pathLst>
                <a:path extrusionOk="0" h="52873" w="31051">
                  <a:moveTo>
                    <a:pt x="15403" y="-309"/>
                  </a:moveTo>
                  <a:lnTo>
                    <a:pt x="15403" y="-309"/>
                  </a:lnTo>
                  <a:cubicBezTo>
                    <a:pt x="23823" y="-309"/>
                    <a:pt x="30643" y="6511"/>
                    <a:pt x="30643" y="14931"/>
                  </a:cubicBezTo>
                  <a:lnTo>
                    <a:pt x="30643" y="52554"/>
                  </a:lnTo>
                  <a:lnTo>
                    <a:pt x="30643" y="52554"/>
                  </a:lnTo>
                  <a:lnTo>
                    <a:pt x="-409" y="52554"/>
                  </a:lnTo>
                  <a:lnTo>
                    <a:pt x="-409" y="52554"/>
                  </a:lnTo>
                  <a:lnTo>
                    <a:pt x="-409" y="14931"/>
                  </a:lnTo>
                  <a:cubicBezTo>
                    <a:pt x="-418" y="6511"/>
                    <a:pt x="6402" y="-309"/>
                    <a:pt x="14822" y="-319"/>
                  </a:cubicBezTo>
                  <a:cubicBezTo>
                    <a:pt x="15012" y="-319"/>
                    <a:pt x="15212" y="-319"/>
                    <a:pt x="15403" y="-309"/>
                  </a:cubicBezTo>
                  <a:close/>
                </a:path>
              </a:pathLst>
            </a:custGeom>
            <a:solidFill>
              <a:srgbClr val="FF795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14" name="Google Shape;1414;p17"/>
            <p:cNvSpPr/>
            <p:nvPr/>
          </p:nvSpPr>
          <p:spPr>
            <a:xfrm rot="735886">
              <a:off x="6186654" y="2763498"/>
              <a:ext cx="95472" cy="69841"/>
            </a:xfrm>
            <a:custGeom>
              <a:rect b="b" l="l" r="r" t="t"/>
              <a:pathLst>
                <a:path extrusionOk="0" h="69818" w="95440">
                  <a:moveTo>
                    <a:pt x="-409" y="-319"/>
                  </a:moveTo>
                  <a:lnTo>
                    <a:pt x="95032" y="-319"/>
                  </a:lnTo>
                  <a:lnTo>
                    <a:pt x="95032" y="69499"/>
                  </a:lnTo>
                  <a:lnTo>
                    <a:pt x="-409" y="69499"/>
                  </a:lnTo>
                  <a:close/>
                </a:path>
              </a:pathLst>
            </a:custGeom>
            <a:solidFill>
              <a:srgbClr val="CCCCC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15" name="Google Shape;1415;p17"/>
            <p:cNvSpPr/>
            <p:nvPr/>
          </p:nvSpPr>
          <p:spPr>
            <a:xfrm rot="735886">
              <a:off x="6187492" y="2756688"/>
              <a:ext cx="31061" cy="69841"/>
            </a:xfrm>
            <a:custGeom>
              <a:rect b="b" l="l" r="r" t="t"/>
              <a:pathLst>
                <a:path extrusionOk="0" h="69818" w="31051">
                  <a:moveTo>
                    <a:pt x="-409" y="-319"/>
                  </a:moveTo>
                  <a:lnTo>
                    <a:pt x="30643" y="-319"/>
                  </a:lnTo>
                  <a:lnTo>
                    <a:pt x="30643" y="69499"/>
                  </a:lnTo>
                  <a:lnTo>
                    <a:pt x="-409" y="69499"/>
                  </a:lnTo>
                  <a:close/>
                </a:path>
              </a:pathLst>
            </a:custGeom>
            <a:solidFill>
              <a:srgbClr val="E6E6E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16" name="Google Shape;1416;p17"/>
            <p:cNvSpPr/>
            <p:nvPr/>
          </p:nvSpPr>
          <p:spPr>
            <a:xfrm rot="735886">
              <a:off x="6250492" y="2770411"/>
              <a:ext cx="31061" cy="69841"/>
            </a:xfrm>
            <a:custGeom>
              <a:rect b="b" l="l" r="r" t="t"/>
              <a:pathLst>
                <a:path extrusionOk="0" h="69818" w="31051">
                  <a:moveTo>
                    <a:pt x="-409" y="-319"/>
                  </a:moveTo>
                  <a:lnTo>
                    <a:pt x="30643" y="-319"/>
                  </a:lnTo>
                  <a:lnTo>
                    <a:pt x="30643" y="69499"/>
                  </a:lnTo>
                  <a:lnTo>
                    <a:pt x="-409" y="69499"/>
                  </a:lnTo>
                  <a:close/>
                </a:path>
              </a:pathLst>
            </a:custGeom>
            <a:solidFill>
              <a:srgbClr val="99999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17" name="Google Shape;1417;p17"/>
            <p:cNvSpPr/>
            <p:nvPr/>
          </p:nvSpPr>
          <p:spPr>
            <a:xfrm>
              <a:off x="6189820" y="2779394"/>
              <a:ext cx="74294" cy="16097"/>
            </a:xfrm>
            <a:custGeom>
              <a:rect b="b" l="l" r="r" t="t"/>
              <a:pathLst>
                <a:path extrusionOk="0" h="16097" w="74294">
                  <a:moveTo>
                    <a:pt x="0" y="0"/>
                  </a:moveTo>
                  <a:lnTo>
                    <a:pt x="74295" y="16097"/>
                  </a:lnTo>
                </a:path>
              </a:pathLst>
            </a:custGeom>
            <a:noFill/>
            <a:ln cap="flat" cmpd="sng" w="19050">
              <a:solidFill>
                <a:srgbClr val="999999"/>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18" name="Google Shape;1418;p17"/>
            <p:cNvSpPr/>
            <p:nvPr/>
          </p:nvSpPr>
          <p:spPr>
            <a:xfrm>
              <a:off x="6184486" y="2804064"/>
              <a:ext cx="74295" cy="16097"/>
            </a:xfrm>
            <a:custGeom>
              <a:rect b="b" l="l" r="r" t="t"/>
              <a:pathLst>
                <a:path extrusionOk="0" h="16097" w="74295">
                  <a:moveTo>
                    <a:pt x="0" y="0"/>
                  </a:moveTo>
                  <a:lnTo>
                    <a:pt x="74295" y="16097"/>
                  </a:lnTo>
                </a:path>
              </a:pathLst>
            </a:custGeom>
            <a:noFill/>
            <a:ln cap="flat" cmpd="sng" w="19050">
              <a:solidFill>
                <a:srgbClr val="999999"/>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19" name="Google Shape;1419;p17"/>
            <p:cNvSpPr/>
            <p:nvPr/>
          </p:nvSpPr>
          <p:spPr>
            <a:xfrm>
              <a:off x="5900737" y="2818637"/>
              <a:ext cx="374141" cy="1340739"/>
            </a:xfrm>
            <a:custGeom>
              <a:rect b="b" l="l" r="r" t="t"/>
              <a:pathLst>
                <a:path extrusionOk="0" h="1340739" w="374141">
                  <a:moveTo>
                    <a:pt x="373733" y="18731"/>
                  </a:moveTo>
                  <a:lnTo>
                    <a:pt x="372686" y="23589"/>
                  </a:lnTo>
                  <a:lnTo>
                    <a:pt x="95127" y="1340420"/>
                  </a:lnTo>
                  <a:lnTo>
                    <a:pt x="94651" y="1340420"/>
                  </a:lnTo>
                  <a:cubicBezTo>
                    <a:pt x="85126" y="1339182"/>
                    <a:pt x="74648" y="1338229"/>
                    <a:pt x="64647" y="1337277"/>
                  </a:cubicBezTo>
                  <a:cubicBezTo>
                    <a:pt x="54646" y="1336325"/>
                    <a:pt x="42835" y="1335467"/>
                    <a:pt x="31881" y="1334801"/>
                  </a:cubicBezTo>
                  <a:cubicBezTo>
                    <a:pt x="20927" y="1334134"/>
                    <a:pt x="10355" y="1333753"/>
                    <a:pt x="-409" y="1333467"/>
                  </a:cubicBezTo>
                  <a:lnTo>
                    <a:pt x="279722" y="3491"/>
                  </a:lnTo>
                  <a:lnTo>
                    <a:pt x="280483" y="-319"/>
                  </a:lnTo>
                  <a:lnTo>
                    <a:pt x="310582" y="5777"/>
                  </a:lnTo>
                  <a:lnTo>
                    <a:pt x="311821" y="5777"/>
                  </a:lnTo>
                  <a:lnTo>
                    <a:pt x="343349" y="12254"/>
                  </a:lnTo>
                  <a:close/>
                </a:path>
              </a:pathLst>
            </a:custGeom>
            <a:solidFill>
              <a:srgbClr val="FFC2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20" name="Google Shape;1420;p17"/>
            <p:cNvSpPr/>
            <p:nvPr/>
          </p:nvSpPr>
          <p:spPr>
            <a:xfrm>
              <a:off x="5965792" y="2832353"/>
              <a:ext cx="308324" cy="1327023"/>
            </a:xfrm>
            <a:custGeom>
              <a:rect b="b" l="l" r="r" t="t"/>
              <a:pathLst>
                <a:path extrusionOk="0" h="1327023" w="308324">
                  <a:moveTo>
                    <a:pt x="307916" y="5587"/>
                  </a:moveTo>
                  <a:lnTo>
                    <a:pt x="306963" y="9778"/>
                  </a:lnTo>
                  <a:lnTo>
                    <a:pt x="29595" y="1326704"/>
                  </a:lnTo>
                  <a:cubicBezTo>
                    <a:pt x="20070" y="1325466"/>
                    <a:pt x="9593" y="1324513"/>
                    <a:pt x="-409" y="1323561"/>
                  </a:cubicBezTo>
                  <a:lnTo>
                    <a:pt x="277626" y="3491"/>
                  </a:lnTo>
                  <a:lnTo>
                    <a:pt x="277626" y="3491"/>
                  </a:lnTo>
                  <a:lnTo>
                    <a:pt x="278388" y="-319"/>
                  </a:lnTo>
                  <a:close/>
                </a:path>
              </a:pathLst>
            </a:custGeom>
            <a:solidFill>
              <a:srgbClr val="F8A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21" name="Google Shape;1421;p17"/>
            <p:cNvSpPr/>
            <p:nvPr/>
          </p:nvSpPr>
          <p:spPr>
            <a:xfrm>
              <a:off x="5900737" y="2818637"/>
              <a:ext cx="312229" cy="1335119"/>
            </a:xfrm>
            <a:custGeom>
              <a:rect b="b" l="l" r="r" t="t"/>
              <a:pathLst>
                <a:path extrusionOk="0" h="1335119" w="312229">
                  <a:moveTo>
                    <a:pt x="311821" y="6063"/>
                  </a:moveTo>
                  <a:lnTo>
                    <a:pt x="310868" y="10159"/>
                  </a:lnTo>
                  <a:lnTo>
                    <a:pt x="31881" y="1334801"/>
                  </a:lnTo>
                  <a:cubicBezTo>
                    <a:pt x="21118" y="1334229"/>
                    <a:pt x="10355" y="1333753"/>
                    <a:pt x="-409" y="1333467"/>
                  </a:cubicBezTo>
                  <a:lnTo>
                    <a:pt x="279722" y="3491"/>
                  </a:lnTo>
                  <a:lnTo>
                    <a:pt x="280483" y="-319"/>
                  </a:lnTo>
                  <a:lnTo>
                    <a:pt x="310582" y="5777"/>
                  </a:lnTo>
                  <a:close/>
                </a:path>
              </a:pathLst>
            </a:custGeom>
            <a:solidFill>
              <a:srgbClr val="FFE76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422" name="Google Shape;1422;p17"/>
          <p:cNvGrpSpPr/>
          <p:nvPr/>
        </p:nvGrpSpPr>
        <p:grpSpPr>
          <a:xfrm rot="-467050">
            <a:off x="558879" y="3557057"/>
            <a:ext cx="110040" cy="613065"/>
            <a:chOff x="1159675" y="1837925"/>
            <a:chExt cx="324000" cy="1805100"/>
          </a:xfrm>
        </p:grpSpPr>
        <p:grpSp>
          <p:nvGrpSpPr>
            <p:cNvPr id="1423" name="Google Shape;1423;p17"/>
            <p:cNvGrpSpPr/>
            <p:nvPr/>
          </p:nvGrpSpPr>
          <p:grpSpPr>
            <a:xfrm>
              <a:off x="1159675" y="1837925"/>
              <a:ext cx="324000" cy="1805100"/>
              <a:chOff x="2605100" y="1971675"/>
              <a:chExt cx="324000" cy="1805100"/>
            </a:xfrm>
          </p:grpSpPr>
          <p:sp>
            <p:nvSpPr>
              <p:cNvPr id="1424" name="Google Shape;1424;p17"/>
              <p:cNvSpPr/>
              <p:nvPr/>
            </p:nvSpPr>
            <p:spPr>
              <a:xfrm>
                <a:off x="2605100" y="1971675"/>
                <a:ext cx="324000" cy="180510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sz="1100"/>
              </a:p>
            </p:txBody>
          </p:sp>
          <p:sp>
            <p:nvSpPr>
              <p:cNvPr id="1425" name="Google Shape;1425;p17"/>
              <p:cNvSpPr/>
              <p:nvPr/>
            </p:nvSpPr>
            <p:spPr>
              <a:xfrm>
                <a:off x="2857400" y="1971675"/>
                <a:ext cx="71700" cy="1805100"/>
              </a:xfrm>
              <a:prstGeom prst="rect">
                <a:avLst/>
              </a:prstGeom>
              <a:solidFill>
                <a:srgbClr val="000000">
                  <a:alpha val="980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sz="1100"/>
              </a:p>
            </p:txBody>
          </p:sp>
        </p:grpSp>
        <p:sp>
          <p:nvSpPr>
            <p:cNvPr id="1426" name="Google Shape;1426;p17"/>
            <p:cNvSpPr/>
            <p:nvPr/>
          </p:nvSpPr>
          <p:spPr>
            <a:xfrm flipH="1" rot="-28588">
              <a:off x="1171132" y="3291682"/>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27" name="Google Shape;1427;p17"/>
            <p:cNvSpPr/>
            <p:nvPr/>
          </p:nvSpPr>
          <p:spPr>
            <a:xfrm flipH="1" rot="-28588">
              <a:off x="1170331" y="3215469"/>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28" name="Google Shape;1428;p17"/>
            <p:cNvSpPr/>
            <p:nvPr/>
          </p:nvSpPr>
          <p:spPr>
            <a:xfrm flipH="1" rot="-28588">
              <a:off x="1170821" y="3277336"/>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29" name="Google Shape;1429;p17"/>
            <p:cNvSpPr/>
            <p:nvPr/>
          </p:nvSpPr>
          <p:spPr>
            <a:xfrm flipH="1" rot="-28588">
              <a:off x="1170791" y="3262848"/>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30" name="Google Shape;1430;p17"/>
            <p:cNvSpPr/>
            <p:nvPr/>
          </p:nvSpPr>
          <p:spPr>
            <a:xfrm flipH="1" rot="-28588">
              <a:off x="1170588" y="3248261"/>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31" name="Google Shape;1431;p17"/>
            <p:cNvSpPr/>
            <p:nvPr/>
          </p:nvSpPr>
          <p:spPr>
            <a:xfrm flipH="1" rot="-28588">
              <a:off x="1170486" y="3230047"/>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32" name="Google Shape;1432;p17"/>
            <p:cNvSpPr/>
            <p:nvPr/>
          </p:nvSpPr>
          <p:spPr>
            <a:xfrm flipH="1" rot="-28588">
              <a:off x="1169775" y="3153585"/>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33" name="Google Shape;1433;p17"/>
            <p:cNvSpPr/>
            <p:nvPr/>
          </p:nvSpPr>
          <p:spPr>
            <a:xfrm flipH="1" rot="-28588">
              <a:off x="1169964" y="3168229"/>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34" name="Google Shape;1434;p17"/>
            <p:cNvSpPr/>
            <p:nvPr/>
          </p:nvSpPr>
          <p:spPr>
            <a:xfrm flipH="1" rot="-28588">
              <a:off x="1170180" y="3186327"/>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35" name="Google Shape;1435;p17"/>
            <p:cNvSpPr/>
            <p:nvPr/>
          </p:nvSpPr>
          <p:spPr>
            <a:xfrm flipH="1" rot="-28588">
              <a:off x="1170269" y="3201029"/>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36" name="Google Shape;1436;p17"/>
            <p:cNvSpPr/>
            <p:nvPr/>
          </p:nvSpPr>
          <p:spPr>
            <a:xfrm flipH="1" rot="-28588">
              <a:off x="1169882" y="3131619"/>
              <a:ext cx="116259" cy="7215"/>
            </a:xfrm>
            <a:custGeom>
              <a:rect b="b" l="l" r="r" t="t"/>
              <a:pathLst>
                <a:path extrusionOk="0" h="6000" w="96678">
                  <a:moveTo>
                    <a:pt x="-227" y="-10"/>
                  </a:moveTo>
                  <a:lnTo>
                    <a:pt x="96452" y="-10"/>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37" name="Google Shape;1437;p17"/>
            <p:cNvSpPr/>
            <p:nvPr/>
          </p:nvSpPr>
          <p:spPr>
            <a:xfrm flipH="1" rot="-28588">
              <a:off x="1169081" y="3055290"/>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38" name="Google Shape;1438;p17"/>
            <p:cNvSpPr/>
            <p:nvPr/>
          </p:nvSpPr>
          <p:spPr>
            <a:xfrm flipH="1" rot="-28588">
              <a:off x="1169458" y="311727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39" name="Google Shape;1439;p17"/>
            <p:cNvSpPr/>
            <p:nvPr/>
          </p:nvSpPr>
          <p:spPr>
            <a:xfrm flipH="1" rot="-28588">
              <a:off x="1169427" y="3102785"/>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40" name="Google Shape;1440;p17"/>
            <p:cNvSpPr/>
            <p:nvPr/>
          </p:nvSpPr>
          <p:spPr>
            <a:xfrm flipH="1" rot="-28588">
              <a:off x="1169338" y="3088084"/>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41" name="Google Shape;1441;p17"/>
            <p:cNvSpPr/>
            <p:nvPr/>
          </p:nvSpPr>
          <p:spPr>
            <a:xfrm flipH="1" rot="-28588">
              <a:off x="1169151" y="307355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42" name="Google Shape;1442;p17"/>
            <p:cNvSpPr/>
            <p:nvPr/>
          </p:nvSpPr>
          <p:spPr>
            <a:xfrm flipH="1" rot="-28588">
              <a:off x="1168526" y="2993521"/>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43" name="Google Shape;1443;p17"/>
            <p:cNvSpPr/>
            <p:nvPr/>
          </p:nvSpPr>
          <p:spPr>
            <a:xfrm flipH="1" rot="-28588">
              <a:off x="1168713" y="3008051"/>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44" name="Google Shape;1444;p17"/>
            <p:cNvSpPr/>
            <p:nvPr/>
          </p:nvSpPr>
          <p:spPr>
            <a:xfrm flipH="1" rot="-28588">
              <a:off x="1168817" y="3026265"/>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45" name="Google Shape;1445;p17"/>
            <p:cNvSpPr/>
            <p:nvPr/>
          </p:nvSpPr>
          <p:spPr>
            <a:xfrm flipH="1" rot="-28588">
              <a:off x="1169019" y="304085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46" name="Google Shape;1446;p17"/>
            <p:cNvSpPr/>
            <p:nvPr/>
          </p:nvSpPr>
          <p:spPr>
            <a:xfrm flipH="1" rot="-28588">
              <a:off x="1168632" y="2971439"/>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47" name="Google Shape;1447;p17"/>
            <p:cNvSpPr/>
            <p:nvPr/>
          </p:nvSpPr>
          <p:spPr>
            <a:xfrm flipH="1" rot="-28588">
              <a:off x="1167845" y="2898738"/>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48" name="Google Shape;1448;p17"/>
            <p:cNvSpPr/>
            <p:nvPr/>
          </p:nvSpPr>
          <p:spPr>
            <a:xfrm flipH="1" rot="-28588">
              <a:off x="1168280" y="296082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49" name="Google Shape;1449;p17"/>
            <p:cNvSpPr/>
            <p:nvPr/>
          </p:nvSpPr>
          <p:spPr>
            <a:xfrm flipH="1" rot="-28588">
              <a:off x="1168177" y="2942606"/>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50" name="Google Shape;1450;p17"/>
            <p:cNvSpPr/>
            <p:nvPr/>
          </p:nvSpPr>
          <p:spPr>
            <a:xfrm flipH="1" rot="-28588">
              <a:off x="1168089" y="2928019"/>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51" name="Google Shape;1451;p17"/>
            <p:cNvSpPr/>
            <p:nvPr/>
          </p:nvSpPr>
          <p:spPr>
            <a:xfrm flipH="1" rot="-28588">
              <a:off x="1167902" y="2913375"/>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52" name="Google Shape;1452;p17"/>
            <p:cNvSpPr/>
            <p:nvPr/>
          </p:nvSpPr>
          <p:spPr>
            <a:xfrm flipH="1" rot="-28588">
              <a:off x="1167277" y="283334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53" name="Google Shape;1453;p17"/>
            <p:cNvSpPr/>
            <p:nvPr/>
          </p:nvSpPr>
          <p:spPr>
            <a:xfrm flipH="1" rot="-28588">
              <a:off x="1167379" y="2851557"/>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54" name="Google Shape;1454;p17"/>
            <p:cNvSpPr/>
            <p:nvPr/>
          </p:nvSpPr>
          <p:spPr>
            <a:xfrm flipH="1" rot="-28588">
              <a:off x="1167566" y="2866086"/>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55" name="Google Shape;1455;p17"/>
            <p:cNvSpPr/>
            <p:nvPr/>
          </p:nvSpPr>
          <p:spPr>
            <a:xfrm flipH="1" rot="-28588">
              <a:off x="1167654" y="288067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56" name="Google Shape;1456;p17"/>
            <p:cNvSpPr/>
            <p:nvPr/>
          </p:nvSpPr>
          <p:spPr>
            <a:xfrm flipH="1" rot="-28588">
              <a:off x="1167397" y="2814887"/>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57" name="Google Shape;1457;p17"/>
            <p:cNvSpPr/>
            <p:nvPr/>
          </p:nvSpPr>
          <p:spPr>
            <a:xfrm flipH="1" rot="-28588">
              <a:off x="1166596" y="2738674"/>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58" name="Google Shape;1458;p17"/>
            <p:cNvSpPr/>
            <p:nvPr/>
          </p:nvSpPr>
          <p:spPr>
            <a:xfrm flipH="1" rot="-28588">
              <a:off x="1167030" y="2800642"/>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59" name="Google Shape;1459;p17"/>
            <p:cNvSpPr/>
            <p:nvPr/>
          </p:nvSpPr>
          <p:spPr>
            <a:xfrm flipH="1" rot="-28588">
              <a:off x="1166941" y="2786054"/>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60" name="Google Shape;1460;p17"/>
            <p:cNvSpPr/>
            <p:nvPr/>
          </p:nvSpPr>
          <p:spPr>
            <a:xfrm flipH="1" rot="-28588">
              <a:off x="1166839" y="2767841"/>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61" name="Google Shape;1461;p17"/>
            <p:cNvSpPr/>
            <p:nvPr/>
          </p:nvSpPr>
          <p:spPr>
            <a:xfrm flipH="1" rot="-28588">
              <a:off x="1166538" y="2753312"/>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62" name="Google Shape;1462;p17"/>
            <p:cNvSpPr/>
            <p:nvPr/>
          </p:nvSpPr>
          <p:spPr>
            <a:xfrm flipH="1" rot="-28588">
              <a:off x="1166099" y="267689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63" name="Google Shape;1463;p17"/>
            <p:cNvSpPr/>
            <p:nvPr/>
          </p:nvSpPr>
          <p:spPr>
            <a:xfrm flipH="1" rot="-28588">
              <a:off x="1166129" y="2691378"/>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64" name="Google Shape;1464;p17"/>
            <p:cNvSpPr/>
            <p:nvPr/>
          </p:nvSpPr>
          <p:spPr>
            <a:xfrm flipH="1" rot="-28588">
              <a:off x="1166317" y="2706022"/>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65" name="Google Shape;1465;p17"/>
            <p:cNvSpPr/>
            <p:nvPr/>
          </p:nvSpPr>
          <p:spPr>
            <a:xfrm flipH="1" rot="-28588">
              <a:off x="1166405" y="272061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66" name="Google Shape;1466;p17"/>
            <p:cNvSpPr/>
            <p:nvPr/>
          </p:nvSpPr>
          <p:spPr>
            <a:xfrm flipH="1" rot="-28588">
              <a:off x="1166120" y="2658492"/>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67" name="Google Shape;1467;p17"/>
            <p:cNvSpPr/>
            <p:nvPr/>
          </p:nvSpPr>
          <p:spPr>
            <a:xfrm flipH="1" rot="-28588">
              <a:off x="1165359" y="2582007"/>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68" name="Google Shape;1468;p17"/>
            <p:cNvSpPr/>
            <p:nvPr/>
          </p:nvSpPr>
          <p:spPr>
            <a:xfrm flipH="1" rot="-28588">
              <a:off x="1165794" y="2644089"/>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69" name="Google Shape;1469;p17"/>
            <p:cNvSpPr/>
            <p:nvPr/>
          </p:nvSpPr>
          <p:spPr>
            <a:xfrm flipH="1" rot="-28588">
              <a:off x="1165607" y="262956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70" name="Google Shape;1470;p17"/>
            <p:cNvSpPr/>
            <p:nvPr/>
          </p:nvSpPr>
          <p:spPr>
            <a:xfrm flipH="1" rot="-28588">
              <a:off x="1165389" y="2611347"/>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71" name="Google Shape;1471;p17"/>
            <p:cNvSpPr/>
            <p:nvPr/>
          </p:nvSpPr>
          <p:spPr>
            <a:xfrm flipH="1" rot="-28588">
              <a:off x="1165360" y="2596860"/>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72" name="Google Shape;1472;p17"/>
            <p:cNvSpPr/>
            <p:nvPr/>
          </p:nvSpPr>
          <p:spPr>
            <a:xfrm flipH="1" rot="-28588">
              <a:off x="1164748" y="2520338"/>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73" name="Google Shape;1473;p17"/>
            <p:cNvSpPr/>
            <p:nvPr/>
          </p:nvSpPr>
          <p:spPr>
            <a:xfrm flipH="1" rot="-28588">
              <a:off x="1164951" y="2534925"/>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74" name="Google Shape;1474;p17"/>
            <p:cNvSpPr/>
            <p:nvPr/>
          </p:nvSpPr>
          <p:spPr>
            <a:xfrm flipH="1" rot="-28588">
              <a:off x="1164981" y="254941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75" name="Google Shape;1475;p17"/>
            <p:cNvSpPr/>
            <p:nvPr/>
          </p:nvSpPr>
          <p:spPr>
            <a:xfrm flipH="1" rot="-28588">
              <a:off x="1165084" y="2567626"/>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76" name="Google Shape;1476;p17"/>
            <p:cNvSpPr/>
            <p:nvPr/>
          </p:nvSpPr>
          <p:spPr>
            <a:xfrm flipH="1" rot="-28588">
              <a:off x="1164755" y="2498314"/>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77" name="Google Shape;1477;p17"/>
            <p:cNvSpPr/>
            <p:nvPr/>
          </p:nvSpPr>
          <p:spPr>
            <a:xfrm flipH="1" rot="-28588">
              <a:off x="1163997" y="2421944"/>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78" name="Google Shape;1478;p17"/>
            <p:cNvSpPr/>
            <p:nvPr/>
          </p:nvSpPr>
          <p:spPr>
            <a:xfrm flipH="1" rot="-28588">
              <a:off x="1164460" y="2487594"/>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79" name="Google Shape;1479;p17"/>
            <p:cNvSpPr/>
            <p:nvPr/>
          </p:nvSpPr>
          <p:spPr>
            <a:xfrm flipH="1" rot="-28588">
              <a:off x="1164357" y="2469381"/>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80" name="Google Shape;1480;p17"/>
            <p:cNvSpPr/>
            <p:nvPr/>
          </p:nvSpPr>
          <p:spPr>
            <a:xfrm flipH="1" rot="-28588">
              <a:off x="1164212" y="2454894"/>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81" name="Google Shape;1481;p17"/>
            <p:cNvSpPr/>
            <p:nvPr/>
          </p:nvSpPr>
          <p:spPr>
            <a:xfrm flipH="1" rot="-28588">
              <a:off x="1164123" y="2440306"/>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82" name="Google Shape;1482;p17"/>
            <p:cNvSpPr/>
            <p:nvPr/>
          </p:nvSpPr>
          <p:spPr>
            <a:xfrm flipH="1" rot="-28588">
              <a:off x="1163499" y="236016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83" name="Google Shape;1483;p17"/>
            <p:cNvSpPr/>
            <p:nvPr/>
          </p:nvSpPr>
          <p:spPr>
            <a:xfrm flipH="1" rot="-28588">
              <a:off x="1163716" y="237837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84" name="Google Shape;1484;p17"/>
            <p:cNvSpPr/>
            <p:nvPr/>
          </p:nvSpPr>
          <p:spPr>
            <a:xfrm flipH="1" rot="-28588">
              <a:off x="1163804" y="239296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85" name="Google Shape;1485;p17"/>
            <p:cNvSpPr/>
            <p:nvPr/>
          </p:nvSpPr>
          <p:spPr>
            <a:xfrm flipH="1" rot="-28588">
              <a:off x="1163835" y="240756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86" name="Google Shape;1486;p17"/>
            <p:cNvSpPr/>
            <p:nvPr/>
          </p:nvSpPr>
          <p:spPr>
            <a:xfrm flipH="1" rot="-28588">
              <a:off x="1163520" y="2341762"/>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87" name="Google Shape;1487;p17"/>
            <p:cNvSpPr/>
            <p:nvPr/>
          </p:nvSpPr>
          <p:spPr>
            <a:xfrm flipH="1" rot="-28588">
              <a:off x="1162718" y="2265549"/>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88" name="Google Shape;1488;p17"/>
            <p:cNvSpPr/>
            <p:nvPr/>
          </p:nvSpPr>
          <p:spPr>
            <a:xfrm flipH="1" rot="-28588">
              <a:off x="1163210" y="2327417"/>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89" name="Google Shape;1489;p17"/>
            <p:cNvSpPr/>
            <p:nvPr/>
          </p:nvSpPr>
          <p:spPr>
            <a:xfrm flipH="1" rot="-28588">
              <a:off x="1163179" y="2312928"/>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90" name="Google Shape;1490;p17"/>
            <p:cNvSpPr/>
            <p:nvPr/>
          </p:nvSpPr>
          <p:spPr>
            <a:xfrm flipH="1" rot="-28588">
              <a:off x="1162977" y="2298342"/>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91" name="Google Shape;1491;p17"/>
            <p:cNvSpPr/>
            <p:nvPr/>
          </p:nvSpPr>
          <p:spPr>
            <a:xfrm flipH="1" rot="-28588">
              <a:off x="1162875" y="2280128"/>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92" name="Google Shape;1492;p17"/>
            <p:cNvSpPr/>
            <p:nvPr/>
          </p:nvSpPr>
          <p:spPr>
            <a:xfrm flipH="1" rot="-28588">
              <a:off x="1162164" y="2203666"/>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93" name="Google Shape;1493;p17"/>
            <p:cNvSpPr/>
            <p:nvPr/>
          </p:nvSpPr>
          <p:spPr>
            <a:xfrm flipH="1" rot="-28588">
              <a:off x="1162351" y="2218195"/>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94" name="Google Shape;1494;p17"/>
            <p:cNvSpPr/>
            <p:nvPr/>
          </p:nvSpPr>
          <p:spPr>
            <a:xfrm flipH="1" rot="-28588">
              <a:off x="1162440" y="2232897"/>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95" name="Google Shape;1495;p17"/>
            <p:cNvSpPr/>
            <p:nvPr/>
          </p:nvSpPr>
          <p:spPr>
            <a:xfrm flipH="1" rot="-28588">
              <a:off x="1162656" y="225111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96" name="Google Shape;1496;p17"/>
            <p:cNvSpPr/>
            <p:nvPr/>
          </p:nvSpPr>
          <p:spPr>
            <a:xfrm flipH="1" rot="-28588">
              <a:off x="1162284" y="2185210"/>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97" name="Google Shape;1497;p17"/>
            <p:cNvSpPr/>
            <p:nvPr/>
          </p:nvSpPr>
          <p:spPr>
            <a:xfrm flipH="1" rot="-28588">
              <a:off x="1161483" y="2108997"/>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98" name="Google Shape;1498;p17"/>
            <p:cNvSpPr/>
            <p:nvPr/>
          </p:nvSpPr>
          <p:spPr>
            <a:xfrm flipH="1" rot="-28588">
              <a:off x="1162032" y="2170964"/>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99" name="Google Shape;1499;p17"/>
            <p:cNvSpPr/>
            <p:nvPr/>
          </p:nvSpPr>
          <p:spPr>
            <a:xfrm flipH="1" rot="-28588">
              <a:off x="1161829" y="2156377"/>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00" name="Google Shape;1500;p17"/>
            <p:cNvSpPr/>
            <p:nvPr/>
          </p:nvSpPr>
          <p:spPr>
            <a:xfrm flipH="1" rot="-28588">
              <a:off x="1161700" y="2141946"/>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01" name="Google Shape;1501;p17"/>
            <p:cNvSpPr/>
            <p:nvPr/>
          </p:nvSpPr>
          <p:spPr>
            <a:xfrm flipH="1" rot="-28588">
              <a:off x="1161539" y="2123634"/>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02" name="Google Shape;1502;p17"/>
            <p:cNvSpPr/>
            <p:nvPr/>
          </p:nvSpPr>
          <p:spPr>
            <a:xfrm flipH="1" rot="-28588">
              <a:off x="1160986" y="204721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03" name="Google Shape;1503;p17"/>
            <p:cNvSpPr/>
            <p:nvPr/>
          </p:nvSpPr>
          <p:spPr>
            <a:xfrm flipH="1" rot="-28588">
              <a:off x="1161074" y="206180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04" name="Google Shape;1504;p17"/>
            <p:cNvSpPr/>
            <p:nvPr/>
          </p:nvSpPr>
          <p:spPr>
            <a:xfrm flipH="1" rot="-28588">
              <a:off x="1161291" y="208001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05" name="Google Shape;1505;p17"/>
            <p:cNvSpPr/>
            <p:nvPr/>
          </p:nvSpPr>
          <p:spPr>
            <a:xfrm flipH="1" rot="-28588">
              <a:off x="1161421" y="209444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06" name="Google Shape;1506;p17"/>
            <p:cNvSpPr/>
            <p:nvPr/>
          </p:nvSpPr>
          <p:spPr>
            <a:xfrm flipH="1" rot="-28588">
              <a:off x="1164732" y="2028742"/>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07" name="Google Shape;1507;p17"/>
            <p:cNvSpPr/>
            <p:nvPr/>
          </p:nvSpPr>
          <p:spPr>
            <a:xfrm flipH="1" rot="-28588">
              <a:off x="1159757" y="1868636"/>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08" name="Google Shape;1508;p17"/>
            <p:cNvSpPr/>
            <p:nvPr/>
          </p:nvSpPr>
          <p:spPr>
            <a:xfrm flipH="1" rot="-28588">
              <a:off x="1163932" y="1952415"/>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09" name="Google Shape;1509;p17"/>
            <p:cNvSpPr/>
            <p:nvPr/>
          </p:nvSpPr>
          <p:spPr>
            <a:xfrm flipH="1" rot="-28588">
              <a:off x="1164365" y="2014497"/>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10" name="Google Shape;1510;p17"/>
            <p:cNvSpPr/>
            <p:nvPr/>
          </p:nvSpPr>
          <p:spPr>
            <a:xfrm flipH="1" rot="-28588">
              <a:off x="1164277" y="1999909"/>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11" name="Google Shape;1511;p17"/>
            <p:cNvSpPr/>
            <p:nvPr/>
          </p:nvSpPr>
          <p:spPr>
            <a:xfrm flipH="1" rot="-28588">
              <a:off x="1164175" y="1981695"/>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12" name="Google Shape;1512;p17"/>
            <p:cNvSpPr/>
            <p:nvPr/>
          </p:nvSpPr>
          <p:spPr>
            <a:xfrm flipH="1" rot="-28588">
              <a:off x="1163972" y="196711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13" name="Google Shape;1513;p17"/>
            <p:cNvSpPr/>
            <p:nvPr/>
          </p:nvSpPr>
          <p:spPr>
            <a:xfrm flipH="1" rot="-28588">
              <a:off x="1163434" y="1890745"/>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14" name="Google Shape;1514;p17"/>
            <p:cNvSpPr/>
            <p:nvPr/>
          </p:nvSpPr>
          <p:spPr>
            <a:xfrm flipH="1" rot="-28588">
              <a:off x="1163464" y="190523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15" name="Google Shape;1515;p17"/>
            <p:cNvSpPr/>
            <p:nvPr/>
          </p:nvSpPr>
          <p:spPr>
            <a:xfrm flipH="1" rot="-28588">
              <a:off x="1163652" y="191976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16" name="Google Shape;1516;p17"/>
            <p:cNvSpPr/>
            <p:nvPr/>
          </p:nvSpPr>
          <p:spPr>
            <a:xfrm flipH="1" rot="-28588">
              <a:off x="1163739" y="1934351"/>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17" name="Google Shape;1517;p17"/>
            <p:cNvSpPr/>
            <p:nvPr/>
          </p:nvSpPr>
          <p:spPr>
            <a:xfrm flipH="1" rot="-28588">
              <a:off x="1171157" y="3607707"/>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18" name="Google Shape;1518;p17"/>
            <p:cNvSpPr/>
            <p:nvPr/>
          </p:nvSpPr>
          <p:spPr>
            <a:xfrm flipH="1" rot="-28588">
              <a:off x="1170356" y="3531494"/>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19" name="Google Shape;1519;p17"/>
            <p:cNvSpPr/>
            <p:nvPr/>
          </p:nvSpPr>
          <p:spPr>
            <a:xfrm flipH="1" rot="-28588">
              <a:off x="1170846" y="3593361"/>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20" name="Google Shape;1520;p17"/>
            <p:cNvSpPr/>
            <p:nvPr/>
          </p:nvSpPr>
          <p:spPr>
            <a:xfrm flipH="1" rot="-28588">
              <a:off x="1170816" y="3578873"/>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21" name="Google Shape;1521;p17"/>
            <p:cNvSpPr/>
            <p:nvPr/>
          </p:nvSpPr>
          <p:spPr>
            <a:xfrm flipH="1" rot="-28588">
              <a:off x="1170613" y="3564286"/>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22" name="Google Shape;1522;p17"/>
            <p:cNvSpPr/>
            <p:nvPr/>
          </p:nvSpPr>
          <p:spPr>
            <a:xfrm flipH="1" rot="-28588">
              <a:off x="1170511" y="3546072"/>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23" name="Google Shape;1523;p17"/>
            <p:cNvSpPr/>
            <p:nvPr/>
          </p:nvSpPr>
          <p:spPr>
            <a:xfrm flipH="1" rot="-28588">
              <a:off x="1169800" y="346961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24" name="Google Shape;1524;p17"/>
            <p:cNvSpPr/>
            <p:nvPr/>
          </p:nvSpPr>
          <p:spPr>
            <a:xfrm flipH="1" rot="-28588">
              <a:off x="1169989" y="3484254"/>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25" name="Google Shape;1525;p17"/>
            <p:cNvSpPr/>
            <p:nvPr/>
          </p:nvSpPr>
          <p:spPr>
            <a:xfrm flipH="1" rot="-28588">
              <a:off x="1170205" y="3502352"/>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26" name="Google Shape;1526;p17"/>
            <p:cNvSpPr/>
            <p:nvPr/>
          </p:nvSpPr>
          <p:spPr>
            <a:xfrm flipH="1" rot="-28588">
              <a:off x="1170294" y="3517054"/>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27" name="Google Shape;1527;p17"/>
            <p:cNvSpPr/>
            <p:nvPr/>
          </p:nvSpPr>
          <p:spPr>
            <a:xfrm flipH="1" rot="-28588">
              <a:off x="1169907" y="3447644"/>
              <a:ext cx="116259" cy="7215"/>
            </a:xfrm>
            <a:custGeom>
              <a:rect b="b" l="l" r="r" t="t"/>
              <a:pathLst>
                <a:path extrusionOk="0" h="6000" w="96678">
                  <a:moveTo>
                    <a:pt x="-227" y="-10"/>
                  </a:moveTo>
                  <a:lnTo>
                    <a:pt x="96452" y="-10"/>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28" name="Google Shape;1528;p17"/>
            <p:cNvSpPr/>
            <p:nvPr/>
          </p:nvSpPr>
          <p:spPr>
            <a:xfrm flipH="1" rot="-28588">
              <a:off x="1169106" y="3371315"/>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29" name="Google Shape;1529;p17"/>
            <p:cNvSpPr/>
            <p:nvPr/>
          </p:nvSpPr>
          <p:spPr>
            <a:xfrm flipH="1" rot="-28588">
              <a:off x="1169483" y="3433298"/>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30" name="Google Shape;1530;p17"/>
            <p:cNvSpPr/>
            <p:nvPr/>
          </p:nvSpPr>
          <p:spPr>
            <a:xfrm flipH="1" rot="-28588">
              <a:off x="1169452" y="341881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31" name="Google Shape;1531;p17"/>
            <p:cNvSpPr/>
            <p:nvPr/>
          </p:nvSpPr>
          <p:spPr>
            <a:xfrm flipH="1" rot="-28588">
              <a:off x="1169363" y="3404109"/>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32" name="Google Shape;1532;p17"/>
            <p:cNvSpPr/>
            <p:nvPr/>
          </p:nvSpPr>
          <p:spPr>
            <a:xfrm flipH="1" rot="-28588">
              <a:off x="1169176" y="3389578"/>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33" name="Google Shape;1533;p17"/>
            <p:cNvSpPr/>
            <p:nvPr/>
          </p:nvSpPr>
          <p:spPr>
            <a:xfrm flipH="1" rot="-28588">
              <a:off x="1168551" y="3309546"/>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34" name="Google Shape;1534;p17"/>
            <p:cNvSpPr/>
            <p:nvPr/>
          </p:nvSpPr>
          <p:spPr>
            <a:xfrm flipH="1" rot="-28588">
              <a:off x="1168738" y="3324076"/>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35" name="Google Shape;1535;p17"/>
            <p:cNvSpPr/>
            <p:nvPr/>
          </p:nvSpPr>
          <p:spPr>
            <a:xfrm flipH="1" rot="-28588">
              <a:off x="1168842" y="334229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36" name="Google Shape;1536;p17"/>
            <p:cNvSpPr/>
            <p:nvPr/>
          </p:nvSpPr>
          <p:spPr>
            <a:xfrm flipH="1" rot="-28588">
              <a:off x="1169044" y="3356875"/>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537" name="Google Shape;1537;p17"/>
          <p:cNvGrpSpPr/>
          <p:nvPr/>
        </p:nvGrpSpPr>
        <p:grpSpPr>
          <a:xfrm>
            <a:off x="368320" y="3919751"/>
            <a:ext cx="343156" cy="342433"/>
            <a:chOff x="5558303" y="2891005"/>
            <a:chExt cx="1078430" cy="1076156"/>
          </a:xfrm>
        </p:grpSpPr>
        <p:sp>
          <p:nvSpPr>
            <p:cNvPr id="1538" name="Google Shape;1538;p17"/>
            <p:cNvSpPr/>
            <p:nvPr/>
          </p:nvSpPr>
          <p:spPr>
            <a:xfrm>
              <a:off x="5558303" y="2891005"/>
              <a:ext cx="1078430" cy="1076156"/>
            </a:xfrm>
            <a:custGeom>
              <a:rect b="b" l="l" r="r" t="t"/>
              <a:pathLst>
                <a:path extrusionOk="0" h="1076156" w="1078430">
                  <a:moveTo>
                    <a:pt x="786670" y="36493"/>
                  </a:moveTo>
                  <a:cubicBezTo>
                    <a:pt x="774506" y="6575"/>
                    <a:pt x="740578" y="-8055"/>
                    <a:pt x="710470" y="3632"/>
                  </a:cubicBezTo>
                  <a:lnTo>
                    <a:pt x="36671" y="272618"/>
                  </a:lnTo>
                  <a:cubicBezTo>
                    <a:pt x="6715" y="284743"/>
                    <a:pt x="-7963" y="318681"/>
                    <a:pt x="3714" y="348818"/>
                  </a:cubicBezTo>
                  <a:lnTo>
                    <a:pt x="294037" y="1075766"/>
                  </a:lnTo>
                  <a:cubicBezTo>
                    <a:pt x="309943" y="1059193"/>
                    <a:pt x="326612" y="1043190"/>
                    <a:pt x="343662" y="1028141"/>
                  </a:cubicBezTo>
                  <a:lnTo>
                    <a:pt x="350139" y="1022426"/>
                  </a:lnTo>
                  <a:lnTo>
                    <a:pt x="434340" y="955275"/>
                  </a:lnTo>
                  <a:cubicBezTo>
                    <a:pt x="436530" y="953656"/>
                    <a:pt x="438626" y="952132"/>
                    <a:pt x="440912" y="950607"/>
                  </a:cubicBezTo>
                  <a:cubicBezTo>
                    <a:pt x="448722" y="945083"/>
                    <a:pt x="456533" y="939749"/>
                    <a:pt x="464439" y="934510"/>
                  </a:cubicBezTo>
                  <a:lnTo>
                    <a:pt x="471106" y="930129"/>
                  </a:lnTo>
                  <a:cubicBezTo>
                    <a:pt x="500224" y="911155"/>
                    <a:pt x="530295" y="893705"/>
                    <a:pt x="561213" y="877837"/>
                  </a:cubicBezTo>
                  <a:lnTo>
                    <a:pt x="568547" y="874122"/>
                  </a:lnTo>
                  <a:cubicBezTo>
                    <a:pt x="576929" y="869931"/>
                    <a:pt x="585216" y="865835"/>
                    <a:pt x="593788" y="861835"/>
                  </a:cubicBezTo>
                  <a:lnTo>
                    <a:pt x="600456" y="858787"/>
                  </a:lnTo>
                  <a:cubicBezTo>
                    <a:pt x="631679" y="844442"/>
                    <a:pt x="663635" y="831716"/>
                    <a:pt x="696182" y="820687"/>
                  </a:cubicBezTo>
                  <a:lnTo>
                    <a:pt x="704278" y="817924"/>
                  </a:lnTo>
                  <a:cubicBezTo>
                    <a:pt x="713137" y="814972"/>
                    <a:pt x="721995" y="812209"/>
                    <a:pt x="730948" y="809542"/>
                  </a:cubicBezTo>
                  <a:lnTo>
                    <a:pt x="737711" y="807447"/>
                  </a:lnTo>
                  <a:cubicBezTo>
                    <a:pt x="771030" y="797608"/>
                    <a:pt x="804824" y="789473"/>
                    <a:pt x="838962" y="783063"/>
                  </a:cubicBezTo>
                  <a:lnTo>
                    <a:pt x="838962" y="783063"/>
                  </a:lnTo>
                  <a:lnTo>
                    <a:pt x="847820" y="781444"/>
                  </a:lnTo>
                  <a:lnTo>
                    <a:pt x="876395" y="776872"/>
                  </a:lnTo>
                  <a:lnTo>
                    <a:pt x="883253" y="775919"/>
                  </a:lnTo>
                  <a:lnTo>
                    <a:pt x="990505" y="766394"/>
                  </a:lnTo>
                  <a:lnTo>
                    <a:pt x="1000030" y="766394"/>
                  </a:lnTo>
                  <a:cubicBezTo>
                    <a:pt x="1008412" y="766394"/>
                    <a:pt x="1016889" y="766394"/>
                    <a:pt x="1025366" y="766394"/>
                  </a:cubicBezTo>
                  <a:lnTo>
                    <a:pt x="1078134" y="766394"/>
                  </a:lnTo>
                  <a:close/>
                </a:path>
              </a:pathLst>
            </a:custGeom>
            <a:solidFill>
              <a:srgbClr val="4D4D4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39" name="Google Shape;1539;p17"/>
            <p:cNvSpPr/>
            <p:nvPr/>
          </p:nvSpPr>
          <p:spPr>
            <a:xfrm rot="-1304888">
              <a:off x="5625583" y="3074194"/>
              <a:ext cx="705654" cy="171206"/>
            </a:xfrm>
            <a:custGeom>
              <a:rect b="b" l="l" r="r" t="t"/>
              <a:pathLst>
                <a:path extrusionOk="0" h="171450" w="706659">
                  <a:moveTo>
                    <a:pt x="-296" y="-391"/>
                  </a:moveTo>
                  <a:lnTo>
                    <a:pt x="706364" y="-391"/>
                  </a:lnTo>
                  <a:lnTo>
                    <a:pt x="706364" y="171060"/>
                  </a:lnTo>
                  <a:lnTo>
                    <a:pt x="-296" y="171060"/>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40" name="Google Shape;1540;p17"/>
            <p:cNvSpPr/>
            <p:nvPr/>
          </p:nvSpPr>
          <p:spPr>
            <a:xfrm rot="-1304888">
              <a:off x="5634988" y="3085943"/>
              <a:ext cx="686726" cy="148093"/>
            </a:xfrm>
            <a:custGeom>
              <a:rect b="b" l="l" r="r" t="t"/>
              <a:pathLst>
                <a:path extrusionOk="0" h="148304" w="687705">
                  <a:moveTo>
                    <a:pt x="-296" y="-390"/>
                  </a:moveTo>
                  <a:lnTo>
                    <a:pt x="687410" y="-390"/>
                  </a:lnTo>
                  <a:lnTo>
                    <a:pt x="687410" y="147914"/>
                  </a:lnTo>
                  <a:lnTo>
                    <a:pt x="-296" y="147914"/>
                  </a:lnTo>
                  <a:close/>
                </a:path>
              </a:pathLst>
            </a:custGeom>
            <a:solidFill>
              <a:srgbClr val="F2F2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41" name="Google Shape;1541;p17"/>
            <p:cNvSpPr/>
            <p:nvPr/>
          </p:nvSpPr>
          <p:spPr>
            <a:xfrm rot="-1304888">
              <a:off x="5719793" y="3392597"/>
              <a:ext cx="118893" cy="118893"/>
            </a:xfrm>
            <a:custGeom>
              <a:rect b="b" l="l" r="r" t="t"/>
              <a:pathLst>
                <a:path extrusionOk="0" h="119062" w="119062">
                  <a:moveTo>
                    <a:pt x="-296" y="-390"/>
                  </a:moveTo>
                  <a:lnTo>
                    <a:pt x="118767" y="-390"/>
                  </a:lnTo>
                  <a:lnTo>
                    <a:pt x="118767" y="118672"/>
                  </a:lnTo>
                  <a:lnTo>
                    <a:pt x="-296" y="118672"/>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42" name="Google Shape;1542;p17"/>
            <p:cNvSpPr/>
            <p:nvPr/>
          </p:nvSpPr>
          <p:spPr>
            <a:xfrm rot="-1304888">
              <a:off x="5856183" y="3338104"/>
              <a:ext cx="118893" cy="118893"/>
            </a:xfrm>
            <a:custGeom>
              <a:rect b="b" l="l" r="r" t="t"/>
              <a:pathLst>
                <a:path extrusionOk="0" h="119062" w="119062">
                  <a:moveTo>
                    <a:pt x="-296" y="-390"/>
                  </a:moveTo>
                  <a:lnTo>
                    <a:pt x="118767" y="-390"/>
                  </a:lnTo>
                  <a:lnTo>
                    <a:pt x="118767" y="118672"/>
                  </a:lnTo>
                  <a:lnTo>
                    <a:pt x="-296" y="118672"/>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43" name="Google Shape;1543;p17"/>
            <p:cNvSpPr/>
            <p:nvPr/>
          </p:nvSpPr>
          <p:spPr>
            <a:xfrm rot="-1304888">
              <a:off x="5992661" y="3283670"/>
              <a:ext cx="118893" cy="118893"/>
            </a:xfrm>
            <a:custGeom>
              <a:rect b="b" l="l" r="r" t="t"/>
              <a:pathLst>
                <a:path extrusionOk="0" h="119062" w="119062">
                  <a:moveTo>
                    <a:pt x="-296" y="-390"/>
                  </a:moveTo>
                  <a:lnTo>
                    <a:pt x="118767" y="-390"/>
                  </a:lnTo>
                  <a:lnTo>
                    <a:pt x="118767" y="118672"/>
                  </a:lnTo>
                  <a:lnTo>
                    <a:pt x="-296" y="118672"/>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44" name="Google Shape;1544;p17"/>
            <p:cNvSpPr/>
            <p:nvPr/>
          </p:nvSpPr>
          <p:spPr>
            <a:xfrm rot="-1304888">
              <a:off x="6129050" y="3229175"/>
              <a:ext cx="118893" cy="118893"/>
            </a:xfrm>
            <a:custGeom>
              <a:rect b="b" l="l" r="r" t="t"/>
              <a:pathLst>
                <a:path extrusionOk="0" h="119062" w="119062">
                  <a:moveTo>
                    <a:pt x="-296" y="-390"/>
                  </a:moveTo>
                  <a:lnTo>
                    <a:pt x="118767" y="-390"/>
                  </a:lnTo>
                  <a:lnTo>
                    <a:pt x="118767" y="118672"/>
                  </a:lnTo>
                  <a:lnTo>
                    <a:pt x="-296" y="118672"/>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45" name="Google Shape;1545;p17"/>
            <p:cNvSpPr/>
            <p:nvPr/>
          </p:nvSpPr>
          <p:spPr>
            <a:xfrm rot="-1304888">
              <a:off x="6265528" y="3174647"/>
              <a:ext cx="118893" cy="118893"/>
            </a:xfrm>
            <a:custGeom>
              <a:rect b="b" l="l" r="r" t="t"/>
              <a:pathLst>
                <a:path extrusionOk="0" h="119062" w="119062">
                  <a:moveTo>
                    <a:pt x="-296" y="-390"/>
                  </a:moveTo>
                  <a:lnTo>
                    <a:pt x="118767" y="-390"/>
                  </a:lnTo>
                  <a:lnTo>
                    <a:pt x="118767" y="118672"/>
                  </a:lnTo>
                  <a:lnTo>
                    <a:pt x="-296" y="118672"/>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46" name="Google Shape;1546;p17"/>
            <p:cNvSpPr/>
            <p:nvPr/>
          </p:nvSpPr>
          <p:spPr>
            <a:xfrm rot="-1304888">
              <a:off x="5777346" y="3536825"/>
              <a:ext cx="118893" cy="118893"/>
            </a:xfrm>
            <a:custGeom>
              <a:rect b="b" l="l" r="r" t="t"/>
              <a:pathLst>
                <a:path extrusionOk="0" h="119062" w="119062">
                  <a:moveTo>
                    <a:pt x="-296" y="-391"/>
                  </a:moveTo>
                  <a:lnTo>
                    <a:pt x="118767" y="-391"/>
                  </a:lnTo>
                  <a:lnTo>
                    <a:pt x="118767" y="118672"/>
                  </a:lnTo>
                  <a:lnTo>
                    <a:pt x="-296" y="118672"/>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47" name="Google Shape;1547;p17"/>
            <p:cNvSpPr/>
            <p:nvPr/>
          </p:nvSpPr>
          <p:spPr>
            <a:xfrm rot="-1304888">
              <a:off x="5913824" y="3482297"/>
              <a:ext cx="118893" cy="118893"/>
            </a:xfrm>
            <a:custGeom>
              <a:rect b="b" l="l" r="r" t="t"/>
              <a:pathLst>
                <a:path extrusionOk="0" h="119062" w="119062">
                  <a:moveTo>
                    <a:pt x="-296" y="-391"/>
                  </a:moveTo>
                  <a:lnTo>
                    <a:pt x="118767" y="-391"/>
                  </a:lnTo>
                  <a:lnTo>
                    <a:pt x="118767" y="118672"/>
                  </a:lnTo>
                  <a:lnTo>
                    <a:pt x="-296" y="118672"/>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48" name="Google Shape;1548;p17"/>
            <p:cNvSpPr/>
            <p:nvPr/>
          </p:nvSpPr>
          <p:spPr>
            <a:xfrm rot="-1304888">
              <a:off x="6050249" y="3427986"/>
              <a:ext cx="118893" cy="118893"/>
            </a:xfrm>
            <a:custGeom>
              <a:rect b="b" l="l" r="r" t="t"/>
              <a:pathLst>
                <a:path extrusionOk="0" h="119062" w="119062">
                  <a:moveTo>
                    <a:pt x="-296" y="-390"/>
                  </a:moveTo>
                  <a:lnTo>
                    <a:pt x="118767" y="-390"/>
                  </a:lnTo>
                  <a:lnTo>
                    <a:pt x="118767" y="118672"/>
                  </a:lnTo>
                  <a:lnTo>
                    <a:pt x="-296" y="118672"/>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49" name="Google Shape;1549;p17"/>
            <p:cNvSpPr/>
            <p:nvPr/>
          </p:nvSpPr>
          <p:spPr>
            <a:xfrm rot="-1304888">
              <a:off x="6186727" y="3373457"/>
              <a:ext cx="118893" cy="118893"/>
            </a:xfrm>
            <a:custGeom>
              <a:rect b="b" l="l" r="r" t="t"/>
              <a:pathLst>
                <a:path extrusionOk="0" h="119062" w="119062">
                  <a:moveTo>
                    <a:pt x="-296" y="-391"/>
                  </a:moveTo>
                  <a:lnTo>
                    <a:pt x="118767" y="-391"/>
                  </a:lnTo>
                  <a:lnTo>
                    <a:pt x="118767" y="118672"/>
                  </a:lnTo>
                  <a:lnTo>
                    <a:pt x="-296" y="118672"/>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50" name="Google Shape;1550;p17"/>
            <p:cNvSpPr/>
            <p:nvPr/>
          </p:nvSpPr>
          <p:spPr>
            <a:xfrm rot="-1304888">
              <a:off x="6323117" y="3318963"/>
              <a:ext cx="118893" cy="118893"/>
            </a:xfrm>
            <a:custGeom>
              <a:rect b="b" l="l" r="r" t="t"/>
              <a:pathLst>
                <a:path extrusionOk="0" h="119062" w="119062">
                  <a:moveTo>
                    <a:pt x="-296" y="-391"/>
                  </a:moveTo>
                  <a:lnTo>
                    <a:pt x="118767" y="-391"/>
                  </a:lnTo>
                  <a:lnTo>
                    <a:pt x="118767" y="118672"/>
                  </a:lnTo>
                  <a:lnTo>
                    <a:pt x="-296" y="118672"/>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51" name="Google Shape;1551;p17"/>
            <p:cNvSpPr/>
            <p:nvPr/>
          </p:nvSpPr>
          <p:spPr>
            <a:xfrm rot="-1304888">
              <a:off x="5834928" y="3681106"/>
              <a:ext cx="118893" cy="118893"/>
            </a:xfrm>
            <a:custGeom>
              <a:rect b="b" l="l" r="r" t="t"/>
              <a:pathLst>
                <a:path extrusionOk="0" h="119062" w="119062">
                  <a:moveTo>
                    <a:pt x="-296" y="-390"/>
                  </a:moveTo>
                  <a:lnTo>
                    <a:pt x="118767" y="-390"/>
                  </a:lnTo>
                  <a:lnTo>
                    <a:pt x="118767" y="118672"/>
                  </a:lnTo>
                  <a:lnTo>
                    <a:pt x="-296" y="118672"/>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52" name="Google Shape;1552;p17"/>
            <p:cNvSpPr/>
            <p:nvPr/>
          </p:nvSpPr>
          <p:spPr>
            <a:xfrm rot="-1304888">
              <a:off x="5971317" y="3626613"/>
              <a:ext cx="118893" cy="118893"/>
            </a:xfrm>
            <a:custGeom>
              <a:rect b="b" l="l" r="r" t="t"/>
              <a:pathLst>
                <a:path extrusionOk="0" h="119062" w="119062">
                  <a:moveTo>
                    <a:pt x="-296" y="-390"/>
                  </a:moveTo>
                  <a:lnTo>
                    <a:pt x="118767" y="-390"/>
                  </a:lnTo>
                  <a:lnTo>
                    <a:pt x="118767" y="118672"/>
                  </a:lnTo>
                  <a:lnTo>
                    <a:pt x="-296" y="118672"/>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53" name="Google Shape;1553;p17"/>
            <p:cNvSpPr/>
            <p:nvPr/>
          </p:nvSpPr>
          <p:spPr>
            <a:xfrm rot="-1304888">
              <a:off x="6107795" y="3572179"/>
              <a:ext cx="118893" cy="118893"/>
            </a:xfrm>
            <a:custGeom>
              <a:rect b="b" l="l" r="r" t="t"/>
              <a:pathLst>
                <a:path extrusionOk="0" h="119062" w="119062">
                  <a:moveTo>
                    <a:pt x="-296" y="-390"/>
                  </a:moveTo>
                  <a:lnTo>
                    <a:pt x="118767" y="-390"/>
                  </a:lnTo>
                  <a:lnTo>
                    <a:pt x="118767" y="118672"/>
                  </a:lnTo>
                  <a:lnTo>
                    <a:pt x="-296" y="118672"/>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54" name="Google Shape;1554;p17"/>
            <p:cNvSpPr/>
            <p:nvPr/>
          </p:nvSpPr>
          <p:spPr>
            <a:xfrm rot="-1304888">
              <a:off x="6244185" y="3517686"/>
              <a:ext cx="118893" cy="118893"/>
            </a:xfrm>
            <a:custGeom>
              <a:rect b="b" l="l" r="r" t="t"/>
              <a:pathLst>
                <a:path extrusionOk="0" h="119062" w="119062">
                  <a:moveTo>
                    <a:pt x="-296" y="-390"/>
                  </a:moveTo>
                  <a:lnTo>
                    <a:pt x="118767" y="-390"/>
                  </a:lnTo>
                  <a:lnTo>
                    <a:pt x="118767" y="118672"/>
                  </a:lnTo>
                  <a:lnTo>
                    <a:pt x="-296" y="118672"/>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55" name="Google Shape;1555;p17"/>
            <p:cNvSpPr/>
            <p:nvPr/>
          </p:nvSpPr>
          <p:spPr>
            <a:xfrm rot="-1304888">
              <a:off x="6380758" y="3463156"/>
              <a:ext cx="118893" cy="118893"/>
            </a:xfrm>
            <a:custGeom>
              <a:rect b="b" l="l" r="r" t="t"/>
              <a:pathLst>
                <a:path extrusionOk="0" h="119062" w="119062">
                  <a:moveTo>
                    <a:pt x="-296" y="-390"/>
                  </a:moveTo>
                  <a:lnTo>
                    <a:pt x="118767" y="-390"/>
                  </a:lnTo>
                  <a:lnTo>
                    <a:pt x="118767" y="118672"/>
                  </a:lnTo>
                  <a:lnTo>
                    <a:pt x="-296" y="118672"/>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56" name="Google Shape;1556;p17"/>
            <p:cNvSpPr/>
            <p:nvPr/>
          </p:nvSpPr>
          <p:spPr>
            <a:xfrm>
              <a:off x="5874733" y="3807332"/>
              <a:ext cx="124396" cy="112204"/>
            </a:xfrm>
            <a:custGeom>
              <a:rect b="b" l="l" r="r" t="t"/>
              <a:pathLst>
                <a:path extrusionOk="0" h="112204" w="124396">
                  <a:moveTo>
                    <a:pt x="124101" y="34280"/>
                  </a:moveTo>
                  <a:cubicBezTo>
                    <a:pt x="121815" y="35804"/>
                    <a:pt x="119719" y="37328"/>
                    <a:pt x="117529" y="38948"/>
                  </a:cubicBezTo>
                  <a:lnTo>
                    <a:pt x="33328" y="106099"/>
                  </a:lnTo>
                  <a:lnTo>
                    <a:pt x="26850" y="111814"/>
                  </a:lnTo>
                  <a:lnTo>
                    <a:pt x="-296" y="43710"/>
                  </a:lnTo>
                  <a:lnTo>
                    <a:pt x="7229" y="40662"/>
                  </a:lnTo>
                  <a:lnTo>
                    <a:pt x="110194" y="-390"/>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57" name="Google Shape;1557;p17"/>
            <p:cNvSpPr/>
            <p:nvPr/>
          </p:nvSpPr>
          <p:spPr>
            <a:xfrm>
              <a:off x="6010750" y="3753135"/>
              <a:ext cx="115633" cy="72580"/>
            </a:xfrm>
            <a:custGeom>
              <a:rect b="b" l="l" r="r" t="t"/>
              <a:pathLst>
                <a:path extrusionOk="0" h="72580" w="115633">
                  <a:moveTo>
                    <a:pt x="110289" y="-390"/>
                  </a:moveTo>
                  <a:lnTo>
                    <a:pt x="102669" y="2658"/>
                  </a:lnTo>
                  <a:lnTo>
                    <a:pt x="6943" y="40758"/>
                  </a:lnTo>
                  <a:lnTo>
                    <a:pt x="-296" y="43615"/>
                  </a:lnTo>
                  <a:lnTo>
                    <a:pt x="11229" y="72190"/>
                  </a:lnTo>
                  <a:lnTo>
                    <a:pt x="17897" y="67809"/>
                  </a:lnTo>
                  <a:cubicBezTo>
                    <a:pt x="47015" y="48835"/>
                    <a:pt x="77085" y="31385"/>
                    <a:pt x="108003" y="15516"/>
                  </a:cubicBezTo>
                  <a:lnTo>
                    <a:pt x="115338" y="11802"/>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58" name="Google Shape;1558;p17"/>
            <p:cNvSpPr/>
            <p:nvPr/>
          </p:nvSpPr>
          <p:spPr>
            <a:xfrm>
              <a:off x="6147625" y="3698366"/>
              <a:ext cx="114871" cy="54673"/>
            </a:xfrm>
            <a:custGeom>
              <a:rect b="b" l="l" r="r" t="t"/>
              <a:pathLst>
                <a:path extrusionOk="0" h="54673" w="114871">
                  <a:moveTo>
                    <a:pt x="110289" y="-390"/>
                  </a:moveTo>
                  <a:lnTo>
                    <a:pt x="102384" y="2753"/>
                  </a:lnTo>
                  <a:lnTo>
                    <a:pt x="6562" y="40853"/>
                  </a:lnTo>
                  <a:lnTo>
                    <a:pt x="-296" y="43615"/>
                  </a:lnTo>
                  <a:lnTo>
                    <a:pt x="4086" y="54283"/>
                  </a:lnTo>
                  <a:lnTo>
                    <a:pt x="10753" y="51235"/>
                  </a:lnTo>
                  <a:cubicBezTo>
                    <a:pt x="41976" y="36890"/>
                    <a:pt x="73932" y="24165"/>
                    <a:pt x="106479" y="13135"/>
                  </a:cubicBezTo>
                  <a:lnTo>
                    <a:pt x="114576" y="10373"/>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59" name="Google Shape;1559;p17"/>
            <p:cNvSpPr/>
            <p:nvPr/>
          </p:nvSpPr>
          <p:spPr>
            <a:xfrm>
              <a:off x="6284118" y="3643883"/>
              <a:ext cx="122300" cy="56768"/>
            </a:xfrm>
            <a:custGeom>
              <a:rect b="b" l="l" r="r" t="t"/>
              <a:pathLst>
                <a:path extrusionOk="0" h="56768" w="122300">
                  <a:moveTo>
                    <a:pt x="110194" y="-390"/>
                  </a:moveTo>
                  <a:lnTo>
                    <a:pt x="102003" y="2943"/>
                  </a:lnTo>
                  <a:lnTo>
                    <a:pt x="6276" y="41043"/>
                  </a:lnTo>
                  <a:lnTo>
                    <a:pt x="-296" y="43710"/>
                  </a:lnTo>
                  <a:lnTo>
                    <a:pt x="4752" y="56378"/>
                  </a:lnTo>
                  <a:lnTo>
                    <a:pt x="11515" y="54283"/>
                  </a:lnTo>
                  <a:cubicBezTo>
                    <a:pt x="44958" y="44529"/>
                    <a:pt x="78886" y="36490"/>
                    <a:pt x="113147" y="30185"/>
                  </a:cubicBezTo>
                  <a:lnTo>
                    <a:pt x="113147" y="30185"/>
                  </a:lnTo>
                  <a:lnTo>
                    <a:pt x="122005" y="28566"/>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60" name="Google Shape;1560;p17"/>
            <p:cNvSpPr/>
            <p:nvPr/>
          </p:nvSpPr>
          <p:spPr>
            <a:xfrm>
              <a:off x="6420802" y="3589590"/>
              <a:ext cx="137541" cy="78771"/>
            </a:xfrm>
            <a:custGeom>
              <a:rect b="b" l="l" r="r" t="t"/>
              <a:pathLst>
                <a:path extrusionOk="0" h="78771" w="137541">
                  <a:moveTo>
                    <a:pt x="137245" y="67904"/>
                  </a:moveTo>
                  <a:lnTo>
                    <a:pt x="127720" y="67904"/>
                  </a:lnTo>
                  <a:lnTo>
                    <a:pt x="20469" y="77429"/>
                  </a:lnTo>
                  <a:lnTo>
                    <a:pt x="13611" y="78381"/>
                  </a:lnTo>
                  <a:lnTo>
                    <a:pt x="-296" y="43710"/>
                  </a:lnTo>
                  <a:lnTo>
                    <a:pt x="5991" y="41139"/>
                  </a:lnTo>
                  <a:lnTo>
                    <a:pt x="101717" y="3039"/>
                  </a:lnTo>
                  <a:lnTo>
                    <a:pt x="110289" y="-390"/>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61" name="Google Shape;1561;p17"/>
            <p:cNvSpPr/>
            <p:nvPr/>
          </p:nvSpPr>
          <p:spPr>
            <a:xfrm rot="-1301707">
              <a:off x="5726680" y="3400118"/>
              <a:ext cx="103246" cy="103246"/>
            </a:xfrm>
            <a:custGeom>
              <a:rect b="b" l="l" r="r" t="t"/>
              <a:pathLst>
                <a:path extrusionOk="0" h="103153" w="103153">
                  <a:moveTo>
                    <a:pt x="-296" y="-390"/>
                  </a:moveTo>
                  <a:lnTo>
                    <a:pt x="102858" y="-390"/>
                  </a:lnTo>
                  <a:lnTo>
                    <a:pt x="102858" y="102764"/>
                  </a:lnTo>
                  <a:lnTo>
                    <a:pt x="-296" y="102764"/>
                  </a:lnTo>
                  <a:close/>
                </a:path>
              </a:pathLst>
            </a:custGeom>
            <a:solidFill>
              <a:srgbClr val="FF482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62" name="Google Shape;1562;p17"/>
            <p:cNvSpPr/>
            <p:nvPr/>
          </p:nvSpPr>
          <p:spPr>
            <a:xfrm rot="-1304888">
              <a:off x="5862197" y="3338346"/>
              <a:ext cx="102913" cy="102913"/>
            </a:xfrm>
            <a:custGeom>
              <a:rect b="b" l="l" r="r" t="t"/>
              <a:pathLst>
                <a:path extrusionOk="0" h="103060" w="103060">
                  <a:moveTo>
                    <a:pt x="-296" y="-391"/>
                  </a:moveTo>
                  <a:lnTo>
                    <a:pt x="102765" y="-391"/>
                  </a:lnTo>
                  <a:lnTo>
                    <a:pt x="102765" y="102670"/>
                  </a:lnTo>
                  <a:lnTo>
                    <a:pt x="-296" y="10267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63" name="Google Shape;1563;p17"/>
            <p:cNvSpPr/>
            <p:nvPr/>
          </p:nvSpPr>
          <p:spPr>
            <a:xfrm rot="-1304888">
              <a:off x="5998296" y="3284040"/>
              <a:ext cx="102913" cy="102913"/>
            </a:xfrm>
            <a:custGeom>
              <a:rect b="b" l="l" r="r" t="t"/>
              <a:pathLst>
                <a:path extrusionOk="0" h="103060" w="103060">
                  <a:moveTo>
                    <a:pt x="-296" y="-390"/>
                  </a:moveTo>
                  <a:lnTo>
                    <a:pt x="102765" y="-390"/>
                  </a:lnTo>
                  <a:lnTo>
                    <a:pt x="102765" y="102670"/>
                  </a:lnTo>
                  <a:lnTo>
                    <a:pt x="-296" y="10267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64" name="Google Shape;1564;p17"/>
            <p:cNvSpPr/>
            <p:nvPr/>
          </p:nvSpPr>
          <p:spPr>
            <a:xfrm rot="-1304888">
              <a:off x="6134456" y="3229645"/>
              <a:ext cx="102913" cy="102913"/>
            </a:xfrm>
            <a:custGeom>
              <a:rect b="b" l="l" r="r" t="t"/>
              <a:pathLst>
                <a:path extrusionOk="0" h="103060" w="103060">
                  <a:moveTo>
                    <a:pt x="-296" y="-391"/>
                  </a:moveTo>
                  <a:lnTo>
                    <a:pt x="102765" y="-391"/>
                  </a:lnTo>
                  <a:lnTo>
                    <a:pt x="102765" y="102670"/>
                  </a:lnTo>
                  <a:lnTo>
                    <a:pt x="-296" y="10267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65" name="Google Shape;1565;p17"/>
            <p:cNvSpPr/>
            <p:nvPr/>
          </p:nvSpPr>
          <p:spPr>
            <a:xfrm rot="-1304888">
              <a:off x="6270520" y="3175251"/>
              <a:ext cx="102913" cy="102913"/>
            </a:xfrm>
            <a:custGeom>
              <a:rect b="b" l="l" r="r" t="t"/>
              <a:pathLst>
                <a:path extrusionOk="0" h="103060" w="103060">
                  <a:moveTo>
                    <a:pt x="-296" y="-390"/>
                  </a:moveTo>
                  <a:lnTo>
                    <a:pt x="102765" y="-390"/>
                  </a:lnTo>
                  <a:lnTo>
                    <a:pt x="102765" y="102670"/>
                  </a:lnTo>
                  <a:lnTo>
                    <a:pt x="-296" y="10267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66" name="Google Shape;1566;p17"/>
            <p:cNvSpPr/>
            <p:nvPr/>
          </p:nvSpPr>
          <p:spPr>
            <a:xfrm rot="-1304888">
              <a:off x="5783590" y="3536874"/>
              <a:ext cx="102913" cy="102913"/>
            </a:xfrm>
            <a:custGeom>
              <a:rect b="b" l="l" r="r" t="t"/>
              <a:pathLst>
                <a:path extrusionOk="0" h="103060" w="103060">
                  <a:moveTo>
                    <a:pt x="-296" y="-390"/>
                  </a:moveTo>
                  <a:lnTo>
                    <a:pt x="102765" y="-390"/>
                  </a:lnTo>
                  <a:lnTo>
                    <a:pt x="102765" y="102670"/>
                  </a:lnTo>
                  <a:lnTo>
                    <a:pt x="-296" y="10267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67" name="Google Shape;1567;p17"/>
            <p:cNvSpPr/>
            <p:nvPr/>
          </p:nvSpPr>
          <p:spPr>
            <a:xfrm rot="-1304888">
              <a:off x="5919655" y="3482574"/>
              <a:ext cx="102913" cy="102913"/>
            </a:xfrm>
            <a:custGeom>
              <a:rect b="b" l="l" r="r" t="t"/>
              <a:pathLst>
                <a:path extrusionOk="0" h="103060" w="103060">
                  <a:moveTo>
                    <a:pt x="-296" y="-390"/>
                  </a:moveTo>
                  <a:lnTo>
                    <a:pt x="102765" y="-390"/>
                  </a:lnTo>
                  <a:lnTo>
                    <a:pt x="102765" y="102670"/>
                  </a:lnTo>
                  <a:lnTo>
                    <a:pt x="-296" y="10267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68" name="Google Shape;1568;p17"/>
            <p:cNvSpPr/>
            <p:nvPr/>
          </p:nvSpPr>
          <p:spPr>
            <a:xfrm rot="-1304888">
              <a:off x="6055849" y="3428268"/>
              <a:ext cx="102913" cy="102913"/>
            </a:xfrm>
            <a:custGeom>
              <a:rect b="b" l="l" r="r" t="t"/>
              <a:pathLst>
                <a:path extrusionOk="0" h="103060" w="103060">
                  <a:moveTo>
                    <a:pt x="-296" y="-390"/>
                  </a:moveTo>
                  <a:lnTo>
                    <a:pt x="102765" y="-390"/>
                  </a:lnTo>
                  <a:lnTo>
                    <a:pt x="102765" y="102670"/>
                  </a:lnTo>
                  <a:lnTo>
                    <a:pt x="-296" y="10267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69" name="Google Shape;1569;p17"/>
            <p:cNvSpPr/>
            <p:nvPr/>
          </p:nvSpPr>
          <p:spPr>
            <a:xfrm rot="-1301707">
              <a:off x="6193332" y="3381587"/>
              <a:ext cx="103246" cy="103246"/>
            </a:xfrm>
            <a:custGeom>
              <a:rect b="b" l="l" r="r" t="t"/>
              <a:pathLst>
                <a:path extrusionOk="0" h="103153" w="103153">
                  <a:moveTo>
                    <a:pt x="-296" y="-390"/>
                  </a:moveTo>
                  <a:lnTo>
                    <a:pt x="102858" y="-390"/>
                  </a:lnTo>
                  <a:lnTo>
                    <a:pt x="102858" y="102764"/>
                  </a:lnTo>
                  <a:lnTo>
                    <a:pt x="-296" y="102764"/>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70" name="Google Shape;1570;p17"/>
            <p:cNvSpPr/>
            <p:nvPr/>
          </p:nvSpPr>
          <p:spPr>
            <a:xfrm rot="-1304888">
              <a:off x="6328197" y="3319532"/>
              <a:ext cx="102913" cy="102913"/>
            </a:xfrm>
            <a:custGeom>
              <a:rect b="b" l="l" r="r" t="t"/>
              <a:pathLst>
                <a:path extrusionOk="0" h="103060" w="103060">
                  <a:moveTo>
                    <a:pt x="-296" y="-391"/>
                  </a:moveTo>
                  <a:lnTo>
                    <a:pt x="102765" y="-391"/>
                  </a:lnTo>
                  <a:lnTo>
                    <a:pt x="102765" y="102670"/>
                  </a:lnTo>
                  <a:lnTo>
                    <a:pt x="-296" y="10267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71" name="Google Shape;1571;p17"/>
            <p:cNvSpPr/>
            <p:nvPr/>
          </p:nvSpPr>
          <p:spPr>
            <a:xfrm rot="-1304888">
              <a:off x="5839973" y="3681587"/>
              <a:ext cx="102913" cy="102913"/>
            </a:xfrm>
            <a:custGeom>
              <a:rect b="b" l="l" r="r" t="t"/>
              <a:pathLst>
                <a:path extrusionOk="0" h="103060" w="103060">
                  <a:moveTo>
                    <a:pt x="-296" y="-390"/>
                  </a:moveTo>
                  <a:lnTo>
                    <a:pt x="102765" y="-390"/>
                  </a:lnTo>
                  <a:lnTo>
                    <a:pt x="102765" y="102670"/>
                  </a:lnTo>
                  <a:lnTo>
                    <a:pt x="-296" y="10267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72" name="Google Shape;1572;p17"/>
            <p:cNvSpPr/>
            <p:nvPr/>
          </p:nvSpPr>
          <p:spPr>
            <a:xfrm rot="-1304888">
              <a:off x="5976161" y="3627341"/>
              <a:ext cx="102913" cy="102913"/>
            </a:xfrm>
            <a:custGeom>
              <a:rect b="b" l="l" r="r" t="t"/>
              <a:pathLst>
                <a:path extrusionOk="0" h="103060" w="103060">
                  <a:moveTo>
                    <a:pt x="-296" y="-391"/>
                  </a:moveTo>
                  <a:lnTo>
                    <a:pt x="102765" y="-391"/>
                  </a:lnTo>
                  <a:lnTo>
                    <a:pt x="102765" y="102670"/>
                  </a:lnTo>
                  <a:lnTo>
                    <a:pt x="-296" y="10267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73" name="Google Shape;1573;p17"/>
            <p:cNvSpPr/>
            <p:nvPr/>
          </p:nvSpPr>
          <p:spPr>
            <a:xfrm rot="-1304888">
              <a:off x="6112320" y="3572946"/>
              <a:ext cx="102913" cy="102913"/>
            </a:xfrm>
            <a:custGeom>
              <a:rect b="b" l="l" r="r" t="t"/>
              <a:pathLst>
                <a:path extrusionOk="0" h="103060" w="103060">
                  <a:moveTo>
                    <a:pt x="-296" y="-390"/>
                  </a:moveTo>
                  <a:lnTo>
                    <a:pt x="102765" y="-390"/>
                  </a:lnTo>
                  <a:lnTo>
                    <a:pt x="102765" y="102670"/>
                  </a:lnTo>
                  <a:lnTo>
                    <a:pt x="-296" y="10267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74" name="Google Shape;1574;p17"/>
            <p:cNvSpPr/>
            <p:nvPr/>
          </p:nvSpPr>
          <p:spPr>
            <a:xfrm rot="-1301707">
              <a:off x="6249681" y="3526522"/>
              <a:ext cx="103246" cy="103246"/>
            </a:xfrm>
            <a:custGeom>
              <a:rect b="b" l="l" r="r" t="t"/>
              <a:pathLst>
                <a:path extrusionOk="0" h="103153" w="103153">
                  <a:moveTo>
                    <a:pt x="-296" y="-390"/>
                  </a:moveTo>
                  <a:lnTo>
                    <a:pt x="102858" y="-390"/>
                  </a:lnTo>
                  <a:lnTo>
                    <a:pt x="102858" y="102764"/>
                  </a:lnTo>
                  <a:lnTo>
                    <a:pt x="-296" y="102764"/>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75" name="Google Shape;1575;p17"/>
            <p:cNvSpPr/>
            <p:nvPr/>
          </p:nvSpPr>
          <p:spPr>
            <a:xfrm rot="-1304888">
              <a:off x="6384668" y="3464210"/>
              <a:ext cx="102913" cy="102913"/>
            </a:xfrm>
            <a:custGeom>
              <a:rect b="b" l="l" r="r" t="t"/>
              <a:pathLst>
                <a:path extrusionOk="0" h="103060" w="103060">
                  <a:moveTo>
                    <a:pt x="-296" y="-391"/>
                  </a:moveTo>
                  <a:lnTo>
                    <a:pt x="102765" y="-391"/>
                  </a:lnTo>
                  <a:lnTo>
                    <a:pt x="102765" y="102670"/>
                  </a:lnTo>
                  <a:lnTo>
                    <a:pt x="-296" y="10267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76" name="Google Shape;1576;p17"/>
            <p:cNvSpPr/>
            <p:nvPr/>
          </p:nvSpPr>
          <p:spPr>
            <a:xfrm>
              <a:off x="5882258" y="3810285"/>
              <a:ext cx="110299" cy="103536"/>
            </a:xfrm>
            <a:custGeom>
              <a:rect b="b" l="l" r="r" t="t"/>
              <a:pathLst>
                <a:path extrusionOk="0" h="103536" w="110299">
                  <a:moveTo>
                    <a:pt x="110299" y="36385"/>
                  </a:moveTo>
                  <a:lnTo>
                    <a:pt x="26098" y="103537"/>
                  </a:lnTo>
                  <a:lnTo>
                    <a:pt x="0" y="38100"/>
                  </a:lnTo>
                  <a:lnTo>
                    <a:pt x="95821" y="0"/>
                  </a:lnTo>
                  <a:lnTo>
                    <a:pt x="110299" y="36385"/>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77" name="Google Shape;1577;p17"/>
            <p:cNvSpPr/>
            <p:nvPr/>
          </p:nvSpPr>
          <p:spPr>
            <a:xfrm>
              <a:off x="6018370" y="3755992"/>
              <a:ext cx="101060" cy="65532"/>
            </a:xfrm>
            <a:custGeom>
              <a:rect b="b" l="l" r="r" t="t"/>
              <a:pathLst>
                <a:path extrusionOk="0" h="65532" w="101060">
                  <a:moveTo>
                    <a:pt x="100764" y="12849"/>
                  </a:moveTo>
                  <a:cubicBezTo>
                    <a:pt x="69846" y="28718"/>
                    <a:pt x="39776" y="46168"/>
                    <a:pt x="10658" y="65142"/>
                  </a:cubicBezTo>
                  <a:lnTo>
                    <a:pt x="-296" y="37710"/>
                  </a:lnTo>
                  <a:lnTo>
                    <a:pt x="95430" y="-39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78" name="Google Shape;1578;p17"/>
            <p:cNvSpPr/>
            <p:nvPr/>
          </p:nvSpPr>
          <p:spPr>
            <a:xfrm>
              <a:off x="6154768" y="3701509"/>
              <a:ext cx="99917" cy="48482"/>
            </a:xfrm>
            <a:custGeom>
              <a:rect b="b" l="l" r="r" t="t"/>
              <a:pathLst>
                <a:path extrusionOk="0" h="48482" w="99917">
                  <a:moveTo>
                    <a:pt x="99621" y="9992"/>
                  </a:moveTo>
                  <a:cubicBezTo>
                    <a:pt x="67074" y="21022"/>
                    <a:pt x="35118" y="33747"/>
                    <a:pt x="3895" y="48092"/>
                  </a:cubicBezTo>
                  <a:lnTo>
                    <a:pt x="-296" y="37710"/>
                  </a:lnTo>
                  <a:lnTo>
                    <a:pt x="95526" y="-39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79" name="Google Shape;1579;p17"/>
            <p:cNvSpPr/>
            <p:nvPr/>
          </p:nvSpPr>
          <p:spPr>
            <a:xfrm>
              <a:off x="6290976" y="3647312"/>
              <a:ext cx="106584" cy="51339"/>
            </a:xfrm>
            <a:custGeom>
              <a:rect b="b" l="l" r="r" t="t"/>
              <a:pathLst>
                <a:path extrusionOk="0" h="51339" w="106584">
                  <a:moveTo>
                    <a:pt x="106289" y="26756"/>
                  </a:moveTo>
                  <a:cubicBezTo>
                    <a:pt x="72123" y="33099"/>
                    <a:pt x="38290" y="41176"/>
                    <a:pt x="4943" y="50949"/>
                  </a:cubicBezTo>
                  <a:lnTo>
                    <a:pt x="-296" y="37710"/>
                  </a:lnTo>
                  <a:lnTo>
                    <a:pt x="95430" y="-39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80" name="Google Shape;1580;p17"/>
            <p:cNvSpPr/>
            <p:nvPr/>
          </p:nvSpPr>
          <p:spPr>
            <a:xfrm>
              <a:off x="6426802" y="3592829"/>
              <a:ext cx="121824" cy="74485"/>
            </a:xfrm>
            <a:custGeom>
              <a:rect b="b" l="l" r="r" t="t"/>
              <a:pathLst>
                <a:path extrusionOk="0" h="74485" w="121824">
                  <a:moveTo>
                    <a:pt x="121825" y="65151"/>
                  </a:moveTo>
                  <a:lnTo>
                    <a:pt x="14478" y="74486"/>
                  </a:lnTo>
                  <a:lnTo>
                    <a:pt x="0" y="38195"/>
                  </a:lnTo>
                  <a:lnTo>
                    <a:pt x="95726" y="0"/>
                  </a:lnTo>
                  <a:lnTo>
                    <a:pt x="121825" y="65151"/>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81" name="Google Shape;1581;p17"/>
            <p:cNvSpPr/>
            <p:nvPr/>
          </p:nvSpPr>
          <p:spPr>
            <a:xfrm>
              <a:off x="6019894" y="2963131"/>
              <a:ext cx="306228" cy="259937"/>
            </a:xfrm>
            <a:custGeom>
              <a:rect b="b" l="l" r="r" t="t"/>
              <a:pathLst>
                <a:path extrusionOk="0" h="259937" w="306228">
                  <a:moveTo>
                    <a:pt x="46482" y="81725"/>
                  </a:moveTo>
                  <a:lnTo>
                    <a:pt x="251270" y="0"/>
                  </a:lnTo>
                  <a:lnTo>
                    <a:pt x="306229" y="137731"/>
                  </a:lnTo>
                  <a:lnTo>
                    <a:pt x="0" y="259937"/>
                  </a:lnTo>
                  <a:lnTo>
                    <a:pt x="46482" y="81725"/>
                  </a:lnTo>
                  <a:close/>
                </a:path>
              </a:pathLst>
            </a:custGeom>
            <a:solidFill>
              <a:srgbClr val="CCCCC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582" name="Google Shape;1582;p17"/>
          <p:cNvGrpSpPr/>
          <p:nvPr/>
        </p:nvGrpSpPr>
        <p:grpSpPr>
          <a:xfrm>
            <a:off x="350221" y="4162748"/>
            <a:ext cx="671819" cy="904559"/>
            <a:chOff x="9306019" y="3257883"/>
            <a:chExt cx="2111311" cy="2842736"/>
          </a:xfrm>
        </p:grpSpPr>
        <p:sp>
          <p:nvSpPr>
            <p:cNvPr id="1583" name="Google Shape;1583;p17"/>
            <p:cNvSpPr/>
            <p:nvPr/>
          </p:nvSpPr>
          <p:spPr>
            <a:xfrm>
              <a:off x="9308115" y="3476672"/>
              <a:ext cx="2106929" cy="2623946"/>
            </a:xfrm>
            <a:custGeom>
              <a:rect b="b" l="l" r="r" t="t"/>
              <a:pathLst>
                <a:path extrusionOk="0" h="2623946" w="2106929">
                  <a:moveTo>
                    <a:pt x="1053465" y="0"/>
                  </a:moveTo>
                  <a:lnTo>
                    <a:pt x="1053465" y="0"/>
                  </a:lnTo>
                  <a:cubicBezTo>
                    <a:pt x="1635281" y="0"/>
                    <a:pt x="2106930" y="471652"/>
                    <a:pt x="2106930" y="1053465"/>
                  </a:cubicBezTo>
                  <a:lnTo>
                    <a:pt x="2106930" y="2486501"/>
                  </a:lnTo>
                  <a:cubicBezTo>
                    <a:pt x="2106930" y="2562406"/>
                    <a:pt x="2045389" y="2623947"/>
                    <a:pt x="1969484" y="2623947"/>
                  </a:cubicBezTo>
                  <a:lnTo>
                    <a:pt x="137446" y="2623947"/>
                  </a:lnTo>
                  <a:cubicBezTo>
                    <a:pt x="61536" y="2623947"/>
                    <a:pt x="0" y="2562406"/>
                    <a:pt x="0" y="2486501"/>
                  </a:cubicBezTo>
                  <a:lnTo>
                    <a:pt x="0" y="1053560"/>
                  </a:lnTo>
                  <a:cubicBezTo>
                    <a:pt x="-52" y="471748"/>
                    <a:pt x="471554" y="52"/>
                    <a:pt x="1053370" y="0"/>
                  </a:cubicBezTo>
                  <a:cubicBezTo>
                    <a:pt x="1053398" y="0"/>
                    <a:pt x="1053436" y="0"/>
                    <a:pt x="1053465" y="0"/>
                  </a:cubicBezTo>
                  <a:close/>
                </a:path>
              </a:pathLst>
            </a:custGeom>
            <a:solidFill>
              <a:schemeClr val="accent1"/>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84" name="Google Shape;1584;p17"/>
            <p:cNvSpPr/>
            <p:nvPr/>
          </p:nvSpPr>
          <p:spPr>
            <a:xfrm>
              <a:off x="9306019" y="3476672"/>
              <a:ext cx="1114520" cy="2623947"/>
            </a:xfrm>
            <a:custGeom>
              <a:rect b="b" l="l" r="r" t="t"/>
              <a:pathLst>
                <a:path extrusionOk="0" h="2623947" w="1114520">
                  <a:moveTo>
                    <a:pt x="121772" y="1053115"/>
                  </a:moveTo>
                  <a:lnTo>
                    <a:pt x="121772" y="2486056"/>
                  </a:lnTo>
                  <a:cubicBezTo>
                    <a:pt x="121772" y="2561932"/>
                    <a:pt x="183247" y="2623454"/>
                    <a:pt x="259123" y="2623501"/>
                  </a:cubicBezTo>
                  <a:lnTo>
                    <a:pt x="137203" y="2623501"/>
                  </a:lnTo>
                  <a:cubicBezTo>
                    <a:pt x="61346" y="2623558"/>
                    <a:pt x="-186" y="2562103"/>
                    <a:pt x="-243" y="2486246"/>
                  </a:cubicBezTo>
                  <a:cubicBezTo>
                    <a:pt x="-243" y="2486179"/>
                    <a:pt x="-243" y="2486122"/>
                    <a:pt x="-243" y="2486056"/>
                  </a:cubicBezTo>
                  <a:lnTo>
                    <a:pt x="-243" y="1053115"/>
                  </a:lnTo>
                  <a:cubicBezTo>
                    <a:pt x="-243" y="473613"/>
                    <a:pt x="473817" y="-446"/>
                    <a:pt x="1053222" y="-446"/>
                  </a:cubicBezTo>
                  <a:cubicBezTo>
                    <a:pt x="1073701" y="-446"/>
                    <a:pt x="1093989" y="126"/>
                    <a:pt x="1114278" y="1364"/>
                  </a:cubicBezTo>
                  <a:cubicBezTo>
                    <a:pt x="562970" y="33177"/>
                    <a:pt x="121772" y="494092"/>
                    <a:pt x="121772" y="1053115"/>
                  </a:cubicBezTo>
                  <a:close/>
                </a:path>
              </a:pathLst>
            </a:custGeom>
            <a:solidFill>
              <a:srgbClr val="FFFFFF">
                <a:alpha val="1607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85" name="Google Shape;1585;p17"/>
            <p:cNvSpPr/>
            <p:nvPr/>
          </p:nvSpPr>
          <p:spPr>
            <a:xfrm>
              <a:off x="10302810" y="3476672"/>
              <a:ext cx="1114520" cy="2623947"/>
            </a:xfrm>
            <a:custGeom>
              <a:rect b="b" l="l" r="r" t="t"/>
              <a:pathLst>
                <a:path extrusionOk="0" h="2623947" w="1114520">
                  <a:moveTo>
                    <a:pt x="1114278" y="1053115"/>
                  </a:moveTo>
                  <a:lnTo>
                    <a:pt x="1114278" y="2486056"/>
                  </a:lnTo>
                  <a:cubicBezTo>
                    <a:pt x="1114278" y="2561960"/>
                    <a:pt x="1052737" y="2623501"/>
                    <a:pt x="976832" y="2623501"/>
                  </a:cubicBezTo>
                  <a:lnTo>
                    <a:pt x="854817" y="2623501"/>
                  </a:lnTo>
                  <a:cubicBezTo>
                    <a:pt x="930693" y="2623454"/>
                    <a:pt x="992167" y="2561932"/>
                    <a:pt x="992167" y="2486056"/>
                  </a:cubicBezTo>
                  <a:lnTo>
                    <a:pt x="992167" y="1053115"/>
                  </a:lnTo>
                  <a:cubicBezTo>
                    <a:pt x="992167" y="494188"/>
                    <a:pt x="551064" y="33273"/>
                    <a:pt x="-243" y="1364"/>
                  </a:cubicBezTo>
                  <a:cubicBezTo>
                    <a:pt x="19855" y="126"/>
                    <a:pt x="40238" y="-446"/>
                    <a:pt x="60717" y="-446"/>
                  </a:cubicBezTo>
                  <a:cubicBezTo>
                    <a:pt x="640123" y="-446"/>
                    <a:pt x="1114278" y="473613"/>
                    <a:pt x="1114278" y="1053115"/>
                  </a:cubicBezTo>
                  <a:close/>
                </a:path>
              </a:pathLst>
            </a:custGeom>
            <a:solidFill>
              <a:srgbClr val="0C0C0C">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86" name="Google Shape;1586;p17"/>
            <p:cNvSpPr/>
            <p:nvPr/>
          </p:nvSpPr>
          <p:spPr>
            <a:xfrm>
              <a:off x="9580816" y="4611957"/>
              <a:ext cx="1518000" cy="1269300"/>
            </a:xfrm>
            <a:prstGeom prst="roundRect">
              <a:avLst>
                <a:gd fmla="val 13029" name="adj"/>
              </a:avLst>
            </a:prstGeom>
            <a:solidFill>
              <a:schemeClr val="accent2"/>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87" name="Google Shape;1587;p17"/>
            <p:cNvSpPr/>
            <p:nvPr/>
          </p:nvSpPr>
          <p:spPr>
            <a:xfrm>
              <a:off x="9600913" y="4622816"/>
              <a:ext cx="1504188" cy="1257871"/>
            </a:xfrm>
            <a:custGeom>
              <a:rect b="b" l="l" r="r" t="t"/>
              <a:pathLst>
                <a:path extrusionOk="0" h="1257871" w="1504188">
                  <a:moveTo>
                    <a:pt x="1503945" y="141572"/>
                  </a:moveTo>
                  <a:lnTo>
                    <a:pt x="1503945" y="1103597"/>
                  </a:lnTo>
                  <a:cubicBezTo>
                    <a:pt x="1503736" y="1188427"/>
                    <a:pt x="1435041" y="1257169"/>
                    <a:pt x="1350212" y="1257426"/>
                  </a:cubicBezTo>
                  <a:lnTo>
                    <a:pt x="139679" y="1257426"/>
                  </a:lnTo>
                  <a:cubicBezTo>
                    <a:pt x="79424" y="1257255"/>
                    <a:pt x="24789" y="1222031"/>
                    <a:pt x="-243" y="1167224"/>
                  </a:cubicBezTo>
                  <a:cubicBezTo>
                    <a:pt x="18359" y="1174939"/>
                    <a:pt x="38295" y="1178883"/>
                    <a:pt x="58431" y="1178844"/>
                  </a:cubicBezTo>
                  <a:lnTo>
                    <a:pt x="1268963" y="1178844"/>
                  </a:lnTo>
                  <a:cubicBezTo>
                    <a:pt x="1353784" y="1178635"/>
                    <a:pt x="1422487" y="1109931"/>
                    <a:pt x="1422697" y="1025111"/>
                  </a:cubicBezTo>
                  <a:lnTo>
                    <a:pt x="1422697" y="63086"/>
                  </a:lnTo>
                  <a:cubicBezTo>
                    <a:pt x="1422716" y="41160"/>
                    <a:pt x="1418001" y="19490"/>
                    <a:pt x="1408886" y="-446"/>
                  </a:cubicBezTo>
                  <a:cubicBezTo>
                    <a:pt x="1466303" y="23405"/>
                    <a:pt x="1503783" y="79402"/>
                    <a:pt x="1503945" y="141572"/>
                  </a:cubicBezTo>
                  <a:close/>
                </a:path>
              </a:pathLst>
            </a:custGeom>
            <a:solidFill>
              <a:srgbClr val="0C0C0C">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88" name="Google Shape;1588;p17"/>
            <p:cNvSpPr/>
            <p:nvPr/>
          </p:nvSpPr>
          <p:spPr>
            <a:xfrm>
              <a:off x="9587674" y="4610338"/>
              <a:ext cx="1504378" cy="1257871"/>
            </a:xfrm>
            <a:custGeom>
              <a:rect b="b" l="l" r="r" t="t"/>
              <a:pathLst>
                <a:path extrusionOk="0" h="1257871" w="1504378">
                  <a:moveTo>
                    <a:pt x="1504136" y="89661"/>
                  </a:moveTo>
                  <a:cubicBezTo>
                    <a:pt x="1485543" y="81917"/>
                    <a:pt x="1465598" y="77935"/>
                    <a:pt x="1445462" y="77945"/>
                  </a:cubicBezTo>
                  <a:lnTo>
                    <a:pt x="234929" y="77945"/>
                  </a:lnTo>
                  <a:cubicBezTo>
                    <a:pt x="150100" y="78202"/>
                    <a:pt x="81405" y="146944"/>
                    <a:pt x="81196" y="231774"/>
                  </a:cubicBezTo>
                  <a:lnTo>
                    <a:pt x="81196" y="1193799"/>
                  </a:lnTo>
                  <a:cubicBezTo>
                    <a:pt x="81177" y="1215754"/>
                    <a:pt x="85892" y="1237452"/>
                    <a:pt x="95007" y="1257426"/>
                  </a:cubicBezTo>
                  <a:cubicBezTo>
                    <a:pt x="37514" y="1233585"/>
                    <a:pt x="-33" y="1177549"/>
                    <a:pt x="-243" y="1115313"/>
                  </a:cubicBezTo>
                  <a:lnTo>
                    <a:pt x="-243" y="153288"/>
                  </a:lnTo>
                  <a:cubicBezTo>
                    <a:pt x="-33" y="68468"/>
                    <a:pt x="68670" y="-236"/>
                    <a:pt x="153490" y="-446"/>
                  </a:cubicBezTo>
                  <a:lnTo>
                    <a:pt x="1364213" y="-446"/>
                  </a:lnTo>
                  <a:cubicBezTo>
                    <a:pt x="1424440" y="-293"/>
                    <a:pt x="1479075" y="34892"/>
                    <a:pt x="1504136" y="89661"/>
                  </a:cubicBezTo>
                  <a:close/>
                </a:path>
              </a:pathLst>
            </a:custGeom>
            <a:solidFill>
              <a:srgbClr val="FFFFFF">
                <a:alpha val="2682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89" name="Google Shape;1589;p17"/>
            <p:cNvSpPr/>
            <p:nvPr/>
          </p:nvSpPr>
          <p:spPr>
            <a:xfrm>
              <a:off x="9577577" y="4955524"/>
              <a:ext cx="1524666" cy="66294"/>
            </a:xfrm>
            <a:custGeom>
              <a:rect b="b" l="l" r="r" t="t"/>
              <a:pathLst>
                <a:path extrusionOk="0" h="66294" w="1524666">
                  <a:moveTo>
                    <a:pt x="0" y="0"/>
                  </a:moveTo>
                  <a:lnTo>
                    <a:pt x="1524667" y="0"/>
                  </a:lnTo>
                  <a:lnTo>
                    <a:pt x="1524667" y="66294"/>
                  </a:lnTo>
                  <a:lnTo>
                    <a:pt x="0" y="66294"/>
                  </a:lnTo>
                  <a:close/>
                </a:path>
              </a:pathLst>
            </a:custGeom>
            <a:solidFill>
              <a:srgbClr val="AE6A1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90" name="Google Shape;1590;p17"/>
            <p:cNvSpPr/>
            <p:nvPr/>
          </p:nvSpPr>
          <p:spPr>
            <a:xfrm>
              <a:off x="9577577" y="5021818"/>
              <a:ext cx="1524666" cy="66294"/>
            </a:xfrm>
            <a:custGeom>
              <a:rect b="b" l="l" r="r" t="t"/>
              <a:pathLst>
                <a:path extrusionOk="0" h="66294" w="1524666">
                  <a:moveTo>
                    <a:pt x="0" y="0"/>
                  </a:moveTo>
                  <a:lnTo>
                    <a:pt x="1524667" y="0"/>
                  </a:lnTo>
                  <a:lnTo>
                    <a:pt x="1524667" y="66294"/>
                  </a:lnTo>
                  <a:lnTo>
                    <a:pt x="0" y="66294"/>
                  </a:lnTo>
                  <a:close/>
                </a:path>
              </a:pathLst>
            </a:custGeom>
            <a:solidFill>
              <a:srgbClr val="A1401E"/>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91" name="Google Shape;1591;p17"/>
            <p:cNvSpPr/>
            <p:nvPr/>
          </p:nvSpPr>
          <p:spPr>
            <a:xfrm>
              <a:off x="9561766" y="5029724"/>
              <a:ext cx="48006" cy="105822"/>
            </a:xfrm>
            <a:custGeom>
              <a:rect b="b" l="l" r="r" t="t"/>
              <a:pathLst>
                <a:path extrusionOk="0" h="105822" w="48006">
                  <a:moveTo>
                    <a:pt x="24003" y="0"/>
                  </a:moveTo>
                  <a:cubicBezTo>
                    <a:pt x="37259" y="0"/>
                    <a:pt x="48006" y="0"/>
                    <a:pt x="48006" y="0"/>
                  </a:cubicBezTo>
                  <a:lnTo>
                    <a:pt x="48006" y="105823"/>
                  </a:lnTo>
                  <a:cubicBezTo>
                    <a:pt x="48006" y="105823"/>
                    <a:pt x="37259" y="105823"/>
                    <a:pt x="24003" y="105823"/>
                  </a:cubicBezTo>
                  <a:lnTo>
                    <a:pt x="24003" y="105823"/>
                  </a:lnTo>
                  <a:cubicBezTo>
                    <a:pt x="10747" y="105823"/>
                    <a:pt x="0" y="105823"/>
                    <a:pt x="0" y="105823"/>
                  </a:cubicBezTo>
                  <a:lnTo>
                    <a:pt x="0" y="0"/>
                  </a:lnTo>
                  <a:cubicBezTo>
                    <a:pt x="0" y="0"/>
                    <a:pt x="10747" y="0"/>
                    <a:pt x="24003" y="0"/>
                  </a:cubicBezTo>
                  <a:close/>
                </a:path>
              </a:pathLst>
            </a:custGeom>
            <a:solidFill>
              <a:srgbClr val="FFE76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92" name="Google Shape;1592;p17"/>
            <p:cNvSpPr/>
            <p:nvPr/>
          </p:nvSpPr>
          <p:spPr>
            <a:xfrm>
              <a:off x="9554431" y="5023931"/>
              <a:ext cx="62769" cy="118854"/>
            </a:xfrm>
            <a:custGeom>
              <a:rect b="b" l="l" r="r" t="t"/>
              <a:pathLst>
                <a:path extrusionOk="0" h="118854" w="62769">
                  <a:moveTo>
                    <a:pt x="31094" y="118409"/>
                  </a:moveTo>
                  <a:cubicBezTo>
                    <a:pt x="13787" y="118409"/>
                    <a:pt x="-243" y="104378"/>
                    <a:pt x="-243" y="87072"/>
                  </a:cubicBezTo>
                  <a:lnTo>
                    <a:pt x="-243" y="29255"/>
                  </a:lnTo>
                  <a:cubicBezTo>
                    <a:pt x="709" y="11919"/>
                    <a:pt x="15540" y="-1358"/>
                    <a:pt x="32875" y="-397"/>
                  </a:cubicBezTo>
                  <a:cubicBezTo>
                    <a:pt x="48868" y="480"/>
                    <a:pt x="61641" y="13253"/>
                    <a:pt x="62527" y="29255"/>
                  </a:cubicBezTo>
                  <a:lnTo>
                    <a:pt x="62527" y="87072"/>
                  </a:lnTo>
                  <a:cubicBezTo>
                    <a:pt x="62527" y="104378"/>
                    <a:pt x="48496" y="118409"/>
                    <a:pt x="31189" y="118409"/>
                  </a:cubicBezTo>
                  <a:cubicBezTo>
                    <a:pt x="31161" y="118409"/>
                    <a:pt x="31123" y="118409"/>
                    <a:pt x="31094" y="118409"/>
                  </a:cubicBezTo>
                  <a:close/>
                  <a:moveTo>
                    <a:pt x="31094" y="12681"/>
                  </a:moveTo>
                  <a:cubicBezTo>
                    <a:pt x="21941" y="12681"/>
                    <a:pt x="14521" y="20101"/>
                    <a:pt x="14521" y="29255"/>
                  </a:cubicBezTo>
                  <a:lnTo>
                    <a:pt x="14521" y="87072"/>
                  </a:lnTo>
                  <a:cubicBezTo>
                    <a:pt x="13825" y="96254"/>
                    <a:pt x="20702" y="104254"/>
                    <a:pt x="29885" y="104950"/>
                  </a:cubicBezTo>
                  <a:cubicBezTo>
                    <a:pt x="39067" y="105645"/>
                    <a:pt x="47068" y="98768"/>
                    <a:pt x="47763" y="89586"/>
                  </a:cubicBezTo>
                  <a:cubicBezTo>
                    <a:pt x="47830" y="88748"/>
                    <a:pt x="47830" y="87909"/>
                    <a:pt x="47763" y="87072"/>
                  </a:cubicBezTo>
                  <a:lnTo>
                    <a:pt x="47763" y="29255"/>
                  </a:lnTo>
                  <a:cubicBezTo>
                    <a:pt x="47763" y="20101"/>
                    <a:pt x="40343" y="12681"/>
                    <a:pt x="31189" y="12681"/>
                  </a:cubicBezTo>
                  <a:cubicBezTo>
                    <a:pt x="31161" y="12681"/>
                    <a:pt x="31123" y="12681"/>
                    <a:pt x="31094" y="12681"/>
                  </a:cubicBezTo>
                  <a:close/>
                </a:path>
              </a:pathLst>
            </a:custGeom>
            <a:solidFill>
              <a:srgbClr val="F8A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93" name="Google Shape;1593;p17"/>
            <p:cNvSpPr/>
            <p:nvPr/>
          </p:nvSpPr>
          <p:spPr>
            <a:xfrm>
              <a:off x="9561766" y="5138785"/>
              <a:ext cx="48006" cy="213740"/>
            </a:xfrm>
            <a:custGeom>
              <a:rect b="b" l="l" r="r" t="t"/>
              <a:pathLst>
                <a:path extrusionOk="0" h="213740" w="48006">
                  <a:moveTo>
                    <a:pt x="24003" y="0"/>
                  </a:moveTo>
                  <a:cubicBezTo>
                    <a:pt x="37259" y="0"/>
                    <a:pt x="48006" y="0"/>
                    <a:pt x="48006" y="0"/>
                  </a:cubicBezTo>
                  <a:lnTo>
                    <a:pt x="48006" y="213741"/>
                  </a:lnTo>
                  <a:cubicBezTo>
                    <a:pt x="48006" y="213741"/>
                    <a:pt x="37259" y="213741"/>
                    <a:pt x="24003" y="213741"/>
                  </a:cubicBezTo>
                  <a:lnTo>
                    <a:pt x="24003" y="213741"/>
                  </a:lnTo>
                  <a:cubicBezTo>
                    <a:pt x="10747" y="213741"/>
                    <a:pt x="0" y="213741"/>
                    <a:pt x="0" y="213741"/>
                  </a:cubicBezTo>
                  <a:lnTo>
                    <a:pt x="0" y="0"/>
                  </a:lnTo>
                  <a:cubicBezTo>
                    <a:pt x="0" y="0"/>
                    <a:pt x="10747" y="0"/>
                    <a:pt x="24003" y="0"/>
                  </a:cubicBezTo>
                  <a:close/>
                </a:path>
              </a:pathLst>
            </a:custGeom>
            <a:solidFill>
              <a:srgbClr val="FFE76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94" name="Google Shape;1594;p17"/>
            <p:cNvSpPr/>
            <p:nvPr/>
          </p:nvSpPr>
          <p:spPr>
            <a:xfrm>
              <a:off x="9554431" y="5132992"/>
              <a:ext cx="62769" cy="226867"/>
            </a:xfrm>
            <a:custGeom>
              <a:rect b="b" l="l" r="r" t="t"/>
              <a:pathLst>
                <a:path extrusionOk="0" h="226867" w="62769">
                  <a:moveTo>
                    <a:pt x="31094" y="226422"/>
                  </a:moveTo>
                  <a:cubicBezTo>
                    <a:pt x="13806" y="226365"/>
                    <a:pt x="-196" y="212373"/>
                    <a:pt x="-243" y="195085"/>
                  </a:cubicBezTo>
                  <a:lnTo>
                    <a:pt x="-243" y="29255"/>
                  </a:lnTo>
                  <a:cubicBezTo>
                    <a:pt x="709" y="11919"/>
                    <a:pt x="15540" y="-1359"/>
                    <a:pt x="32875" y="-397"/>
                  </a:cubicBezTo>
                  <a:cubicBezTo>
                    <a:pt x="48868" y="479"/>
                    <a:pt x="61641" y="13252"/>
                    <a:pt x="62527" y="29255"/>
                  </a:cubicBezTo>
                  <a:lnTo>
                    <a:pt x="62527" y="195085"/>
                  </a:lnTo>
                  <a:cubicBezTo>
                    <a:pt x="62470" y="212411"/>
                    <a:pt x="48420" y="226422"/>
                    <a:pt x="31094" y="226422"/>
                  </a:cubicBezTo>
                  <a:close/>
                  <a:moveTo>
                    <a:pt x="31094" y="12681"/>
                  </a:moveTo>
                  <a:cubicBezTo>
                    <a:pt x="21941" y="12681"/>
                    <a:pt x="14521" y="20101"/>
                    <a:pt x="14521" y="29255"/>
                  </a:cubicBezTo>
                  <a:lnTo>
                    <a:pt x="14521" y="195085"/>
                  </a:lnTo>
                  <a:cubicBezTo>
                    <a:pt x="15216" y="204267"/>
                    <a:pt x="23217" y="211144"/>
                    <a:pt x="32399" y="210449"/>
                  </a:cubicBezTo>
                  <a:cubicBezTo>
                    <a:pt x="40610" y="209820"/>
                    <a:pt x="47144" y="203295"/>
                    <a:pt x="47763" y="195085"/>
                  </a:cubicBezTo>
                  <a:lnTo>
                    <a:pt x="47763" y="29255"/>
                  </a:lnTo>
                  <a:cubicBezTo>
                    <a:pt x="47763" y="20101"/>
                    <a:pt x="40343" y="12681"/>
                    <a:pt x="31189" y="12681"/>
                  </a:cubicBezTo>
                  <a:cubicBezTo>
                    <a:pt x="31161" y="12681"/>
                    <a:pt x="31123" y="12681"/>
                    <a:pt x="31094" y="12681"/>
                  </a:cubicBezTo>
                  <a:close/>
                </a:path>
              </a:pathLst>
            </a:custGeom>
            <a:solidFill>
              <a:srgbClr val="F8A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95" name="Google Shape;1595;p17"/>
            <p:cNvSpPr/>
            <p:nvPr/>
          </p:nvSpPr>
          <p:spPr>
            <a:xfrm>
              <a:off x="10361675" y="5671995"/>
              <a:ext cx="8667" cy="9525"/>
            </a:xfrm>
            <a:custGeom>
              <a:rect b="b" l="l" r="r" t="t"/>
              <a:pathLst>
                <a:path extrusionOk="0" h="9525" w="8667">
                  <a:moveTo>
                    <a:pt x="-243" y="-446"/>
                  </a:moveTo>
                  <a:lnTo>
                    <a:pt x="8425" y="-446"/>
                  </a:lnTo>
                  <a:lnTo>
                    <a:pt x="8425" y="-446"/>
                  </a:lnTo>
                  <a:close/>
                </a:path>
              </a:pathLst>
            </a:custGeom>
            <a:solidFill>
              <a:srgbClr val="FFC2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96" name="Google Shape;1596;p17"/>
            <p:cNvSpPr/>
            <p:nvPr/>
          </p:nvSpPr>
          <p:spPr>
            <a:xfrm>
              <a:off x="10353007" y="5671328"/>
              <a:ext cx="8667" cy="9525"/>
            </a:xfrm>
            <a:custGeom>
              <a:rect b="b" l="l" r="r" t="t"/>
              <a:pathLst>
                <a:path extrusionOk="0" h="9525" w="8667">
                  <a:moveTo>
                    <a:pt x="-243" y="-446"/>
                  </a:moveTo>
                  <a:lnTo>
                    <a:pt x="8425" y="-446"/>
                  </a:lnTo>
                  <a:lnTo>
                    <a:pt x="-243" y="-446"/>
                  </a:lnTo>
                  <a:close/>
                </a:path>
              </a:pathLst>
            </a:custGeom>
            <a:solidFill>
              <a:srgbClr val="FFC2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97" name="Google Shape;1597;p17"/>
            <p:cNvSpPr/>
            <p:nvPr/>
          </p:nvSpPr>
          <p:spPr>
            <a:xfrm>
              <a:off x="9396611" y="3257883"/>
              <a:ext cx="1930679" cy="674465"/>
            </a:xfrm>
            <a:custGeom>
              <a:rect b="b" l="l" r="r" t="t"/>
              <a:pathLst>
                <a:path extrusionOk="0" h="674465" w="1930679">
                  <a:moveTo>
                    <a:pt x="1911606" y="657827"/>
                  </a:moveTo>
                  <a:cubicBezTo>
                    <a:pt x="1895718" y="665218"/>
                    <a:pt x="1876859" y="658332"/>
                    <a:pt x="1869467" y="642444"/>
                  </a:cubicBezTo>
                  <a:cubicBezTo>
                    <a:pt x="1869420" y="642339"/>
                    <a:pt x="1869363" y="642225"/>
                    <a:pt x="1869315" y="642111"/>
                  </a:cubicBezTo>
                  <a:cubicBezTo>
                    <a:pt x="1707295" y="289876"/>
                    <a:pt x="1355384" y="63886"/>
                    <a:pt x="967678" y="63086"/>
                  </a:cubicBezTo>
                  <a:lnTo>
                    <a:pt x="964821" y="63086"/>
                  </a:lnTo>
                  <a:cubicBezTo>
                    <a:pt x="797314" y="63600"/>
                    <a:pt x="632684" y="106663"/>
                    <a:pt x="486380" y="188244"/>
                  </a:cubicBezTo>
                  <a:lnTo>
                    <a:pt x="486380" y="188244"/>
                  </a:lnTo>
                  <a:cubicBezTo>
                    <a:pt x="297537" y="293400"/>
                    <a:pt x="148128" y="457249"/>
                    <a:pt x="60803" y="654969"/>
                  </a:cubicBezTo>
                  <a:cubicBezTo>
                    <a:pt x="55755" y="666562"/>
                    <a:pt x="44296" y="674048"/>
                    <a:pt x="31657" y="674019"/>
                  </a:cubicBezTo>
                  <a:cubicBezTo>
                    <a:pt x="14083" y="674067"/>
                    <a:pt x="-195" y="659866"/>
                    <a:pt x="-243" y="642292"/>
                  </a:cubicBezTo>
                  <a:cubicBezTo>
                    <a:pt x="-262" y="637805"/>
                    <a:pt x="681" y="633357"/>
                    <a:pt x="2510" y="629252"/>
                  </a:cubicBezTo>
                  <a:cubicBezTo>
                    <a:pt x="171131" y="247899"/>
                    <a:pt x="548140" y="1278"/>
                    <a:pt x="965107" y="-446"/>
                  </a:cubicBezTo>
                  <a:lnTo>
                    <a:pt x="968059" y="-446"/>
                  </a:lnTo>
                  <a:cubicBezTo>
                    <a:pt x="1380701" y="430"/>
                    <a:pt x="1755243" y="240946"/>
                    <a:pt x="1927703" y="615822"/>
                  </a:cubicBezTo>
                  <a:cubicBezTo>
                    <a:pt x="1934799" y="631871"/>
                    <a:pt x="1927608" y="650636"/>
                    <a:pt x="1911606" y="657827"/>
                  </a:cubicBezTo>
                  <a:close/>
                </a:path>
              </a:pathLst>
            </a:custGeom>
            <a:solidFill>
              <a:srgbClr val="A1401E"/>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98" name="Google Shape;1598;p17"/>
            <p:cNvSpPr/>
            <p:nvPr/>
          </p:nvSpPr>
          <p:spPr>
            <a:xfrm>
              <a:off x="10323289" y="3617643"/>
              <a:ext cx="9525" cy="1904"/>
            </a:xfrm>
            <a:custGeom>
              <a:rect b="b" l="l" r="r" t="t"/>
              <a:pathLst>
                <a:path extrusionOk="0" h="1904" w="9525">
                  <a:moveTo>
                    <a:pt x="-243" y="-65"/>
                  </a:moveTo>
                  <a:lnTo>
                    <a:pt x="-243" y="-65"/>
                  </a:lnTo>
                  <a:cubicBezTo>
                    <a:pt x="-243" y="411"/>
                    <a:pt x="-243" y="983"/>
                    <a:pt x="-243" y="1459"/>
                  </a:cubicBezTo>
                  <a:lnTo>
                    <a:pt x="-243" y="-446"/>
                  </a:lnTo>
                  <a:lnTo>
                    <a:pt x="-243" y="-446"/>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599" name="Google Shape;1599;p17"/>
            <p:cNvSpPr/>
            <p:nvPr/>
          </p:nvSpPr>
          <p:spPr>
            <a:xfrm>
              <a:off x="10414824" y="3640598"/>
              <a:ext cx="42" cy="666"/>
            </a:xfrm>
            <a:custGeom>
              <a:rect b="b" l="l" r="r" t="t"/>
              <a:pathLst>
                <a:path extrusionOk="0" h="666" w="42">
                  <a:moveTo>
                    <a:pt x="-243" y="-446"/>
                  </a:moveTo>
                  <a:cubicBezTo>
                    <a:pt x="-186" y="-227"/>
                    <a:pt x="-186" y="2"/>
                    <a:pt x="-243" y="221"/>
                  </a:cubicBezTo>
                  <a:lnTo>
                    <a:pt x="-243" y="22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00" name="Google Shape;1600;p17"/>
            <p:cNvSpPr/>
            <p:nvPr/>
          </p:nvSpPr>
          <p:spPr>
            <a:xfrm>
              <a:off x="10413777" y="3641264"/>
              <a:ext cx="952" cy="2000"/>
            </a:xfrm>
            <a:custGeom>
              <a:rect b="b" l="l" r="r" t="t"/>
              <a:pathLst>
                <a:path extrusionOk="0" h="2000" w="952">
                  <a:moveTo>
                    <a:pt x="709" y="-446"/>
                  </a:moveTo>
                  <a:lnTo>
                    <a:pt x="709" y="-446"/>
                  </a:lnTo>
                  <a:lnTo>
                    <a:pt x="-243" y="155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01" name="Google Shape;1601;p17"/>
            <p:cNvSpPr/>
            <p:nvPr/>
          </p:nvSpPr>
          <p:spPr>
            <a:xfrm>
              <a:off x="10414824" y="3639169"/>
              <a:ext cx="666" cy="1428"/>
            </a:xfrm>
            <a:custGeom>
              <a:rect b="b" l="l" r="r" t="t"/>
              <a:pathLst>
                <a:path extrusionOk="0" h="1428" w="666">
                  <a:moveTo>
                    <a:pt x="424" y="-351"/>
                  </a:moveTo>
                  <a:lnTo>
                    <a:pt x="-243" y="983"/>
                  </a:lnTo>
                  <a:lnTo>
                    <a:pt x="-243" y="316"/>
                  </a:lnTo>
                  <a:cubicBezTo>
                    <a:pt x="-243" y="316"/>
                    <a:pt x="-243" y="-255"/>
                    <a:pt x="-243" y="-446"/>
                  </a:cubicBez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02" name="Google Shape;1602;p17"/>
            <p:cNvSpPr/>
            <p:nvPr/>
          </p:nvSpPr>
          <p:spPr>
            <a:xfrm>
              <a:off x="9731596" y="3773472"/>
              <a:ext cx="857" cy="1714"/>
            </a:xfrm>
            <a:custGeom>
              <a:rect b="b" l="l" r="r" t="t"/>
              <a:pathLst>
                <a:path extrusionOk="0" h="1714" w="857">
                  <a:moveTo>
                    <a:pt x="857" y="1715"/>
                  </a:moveTo>
                  <a:lnTo>
                    <a:pt x="286" y="952"/>
                  </a:lnTo>
                  <a:lnTo>
                    <a:pt x="0" y="0"/>
                  </a:lnTo>
                  <a:lnTo>
                    <a:pt x="571" y="762"/>
                  </a:lnTo>
                  <a:lnTo>
                    <a:pt x="857" y="171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03" name="Google Shape;1603;p17"/>
            <p:cNvSpPr/>
            <p:nvPr/>
          </p:nvSpPr>
          <p:spPr>
            <a:xfrm>
              <a:off x="11275408" y="3868245"/>
              <a:ext cx="48006" cy="105822"/>
            </a:xfrm>
            <a:custGeom>
              <a:rect b="b" l="l" r="r" t="t"/>
              <a:pathLst>
                <a:path extrusionOk="0" h="105822" w="48006">
                  <a:moveTo>
                    <a:pt x="24003" y="0"/>
                  </a:moveTo>
                  <a:cubicBezTo>
                    <a:pt x="37260" y="0"/>
                    <a:pt x="48006" y="0"/>
                    <a:pt x="48006" y="0"/>
                  </a:cubicBezTo>
                  <a:lnTo>
                    <a:pt x="48006" y="105823"/>
                  </a:lnTo>
                  <a:cubicBezTo>
                    <a:pt x="48006" y="105823"/>
                    <a:pt x="37260" y="105823"/>
                    <a:pt x="24003" y="105823"/>
                  </a:cubicBezTo>
                  <a:lnTo>
                    <a:pt x="24003" y="105823"/>
                  </a:lnTo>
                  <a:cubicBezTo>
                    <a:pt x="10747" y="105823"/>
                    <a:pt x="0" y="105823"/>
                    <a:pt x="0" y="105823"/>
                  </a:cubicBezTo>
                  <a:lnTo>
                    <a:pt x="0" y="0"/>
                  </a:lnTo>
                  <a:cubicBezTo>
                    <a:pt x="0" y="0"/>
                    <a:pt x="10747" y="0"/>
                    <a:pt x="24003" y="0"/>
                  </a:cubicBezTo>
                  <a:close/>
                </a:path>
              </a:pathLst>
            </a:custGeom>
            <a:solidFill>
              <a:srgbClr val="FFE76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04" name="Google Shape;1604;p17"/>
            <p:cNvSpPr/>
            <p:nvPr/>
          </p:nvSpPr>
          <p:spPr>
            <a:xfrm>
              <a:off x="11268169" y="3860911"/>
              <a:ext cx="62674" cy="120491"/>
            </a:xfrm>
            <a:custGeom>
              <a:rect b="b" l="l" r="r" t="t"/>
              <a:pathLst>
                <a:path extrusionOk="0" h="120491" w="62674">
                  <a:moveTo>
                    <a:pt x="31094" y="120046"/>
                  </a:moveTo>
                  <a:cubicBezTo>
                    <a:pt x="13787" y="120046"/>
                    <a:pt x="-243" y="106015"/>
                    <a:pt x="-243" y="88708"/>
                  </a:cubicBezTo>
                  <a:cubicBezTo>
                    <a:pt x="-243" y="88679"/>
                    <a:pt x="-243" y="88642"/>
                    <a:pt x="-243" y="88613"/>
                  </a:cubicBezTo>
                  <a:lnTo>
                    <a:pt x="-243" y="30892"/>
                  </a:lnTo>
                  <a:cubicBezTo>
                    <a:pt x="-243" y="13585"/>
                    <a:pt x="13787" y="-446"/>
                    <a:pt x="31094" y="-446"/>
                  </a:cubicBezTo>
                  <a:cubicBezTo>
                    <a:pt x="48401" y="-446"/>
                    <a:pt x="62432" y="13585"/>
                    <a:pt x="62432" y="30892"/>
                  </a:cubicBezTo>
                  <a:lnTo>
                    <a:pt x="62432" y="88613"/>
                  </a:lnTo>
                  <a:cubicBezTo>
                    <a:pt x="62432" y="105939"/>
                    <a:pt x="48420" y="119998"/>
                    <a:pt x="31094" y="120046"/>
                  </a:cubicBezTo>
                  <a:close/>
                  <a:moveTo>
                    <a:pt x="31094" y="14223"/>
                  </a:moveTo>
                  <a:cubicBezTo>
                    <a:pt x="21893" y="14223"/>
                    <a:pt x="14426" y="21691"/>
                    <a:pt x="14426" y="30892"/>
                  </a:cubicBezTo>
                  <a:lnTo>
                    <a:pt x="14426" y="88613"/>
                  </a:lnTo>
                  <a:cubicBezTo>
                    <a:pt x="13730" y="97795"/>
                    <a:pt x="20607" y="105796"/>
                    <a:pt x="29790" y="106491"/>
                  </a:cubicBezTo>
                  <a:cubicBezTo>
                    <a:pt x="38972" y="107186"/>
                    <a:pt x="46973" y="100310"/>
                    <a:pt x="47668" y="91128"/>
                  </a:cubicBezTo>
                  <a:cubicBezTo>
                    <a:pt x="47735" y="90289"/>
                    <a:pt x="47735" y="89451"/>
                    <a:pt x="47668" y="88613"/>
                  </a:cubicBezTo>
                  <a:lnTo>
                    <a:pt x="47668" y="30892"/>
                  </a:lnTo>
                  <a:cubicBezTo>
                    <a:pt x="47725" y="21738"/>
                    <a:pt x="40343" y="14280"/>
                    <a:pt x="31190" y="14223"/>
                  </a:cubicBezTo>
                  <a:cubicBezTo>
                    <a:pt x="31161" y="14223"/>
                    <a:pt x="31123" y="14223"/>
                    <a:pt x="31094" y="14223"/>
                  </a:cubicBezTo>
                  <a:close/>
                </a:path>
              </a:pathLst>
            </a:custGeom>
            <a:solidFill>
              <a:srgbClr val="F8A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05" name="Google Shape;1605;p17"/>
            <p:cNvSpPr/>
            <p:nvPr/>
          </p:nvSpPr>
          <p:spPr>
            <a:xfrm>
              <a:off x="11275408" y="3977307"/>
              <a:ext cx="48006" cy="213740"/>
            </a:xfrm>
            <a:custGeom>
              <a:rect b="b" l="l" r="r" t="t"/>
              <a:pathLst>
                <a:path extrusionOk="0" h="213740" w="48006">
                  <a:moveTo>
                    <a:pt x="24003" y="0"/>
                  </a:moveTo>
                  <a:cubicBezTo>
                    <a:pt x="37260" y="0"/>
                    <a:pt x="48006" y="0"/>
                    <a:pt x="48006" y="0"/>
                  </a:cubicBezTo>
                  <a:lnTo>
                    <a:pt x="48006" y="213741"/>
                  </a:lnTo>
                  <a:cubicBezTo>
                    <a:pt x="48006" y="213741"/>
                    <a:pt x="37260" y="213741"/>
                    <a:pt x="24003" y="213741"/>
                  </a:cubicBezTo>
                  <a:lnTo>
                    <a:pt x="24003" y="213741"/>
                  </a:lnTo>
                  <a:cubicBezTo>
                    <a:pt x="10747" y="213741"/>
                    <a:pt x="0" y="213741"/>
                    <a:pt x="0" y="213741"/>
                  </a:cubicBezTo>
                  <a:lnTo>
                    <a:pt x="0" y="0"/>
                  </a:lnTo>
                  <a:cubicBezTo>
                    <a:pt x="0" y="0"/>
                    <a:pt x="10747" y="0"/>
                    <a:pt x="24003" y="0"/>
                  </a:cubicBezTo>
                  <a:close/>
                </a:path>
              </a:pathLst>
            </a:custGeom>
            <a:solidFill>
              <a:srgbClr val="FFE76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06" name="Google Shape;1606;p17"/>
            <p:cNvSpPr/>
            <p:nvPr/>
          </p:nvSpPr>
          <p:spPr>
            <a:xfrm>
              <a:off x="11268169" y="3969877"/>
              <a:ext cx="62674" cy="228504"/>
            </a:xfrm>
            <a:custGeom>
              <a:rect b="b" l="l" r="r" t="t"/>
              <a:pathLst>
                <a:path extrusionOk="0" h="228504" w="62674">
                  <a:moveTo>
                    <a:pt x="31094" y="228059"/>
                  </a:moveTo>
                  <a:cubicBezTo>
                    <a:pt x="13787" y="228059"/>
                    <a:pt x="-243" y="214029"/>
                    <a:pt x="-243" y="196722"/>
                  </a:cubicBezTo>
                  <a:lnTo>
                    <a:pt x="-243" y="30892"/>
                  </a:lnTo>
                  <a:cubicBezTo>
                    <a:pt x="-243" y="13585"/>
                    <a:pt x="13787" y="-446"/>
                    <a:pt x="31094" y="-446"/>
                  </a:cubicBezTo>
                  <a:cubicBezTo>
                    <a:pt x="48401" y="-446"/>
                    <a:pt x="62432" y="13585"/>
                    <a:pt x="62432" y="30892"/>
                  </a:cubicBezTo>
                  <a:lnTo>
                    <a:pt x="62432" y="196722"/>
                  </a:lnTo>
                  <a:cubicBezTo>
                    <a:pt x="62384" y="214010"/>
                    <a:pt x="48382" y="228002"/>
                    <a:pt x="31094" y="228059"/>
                  </a:cubicBezTo>
                  <a:close/>
                  <a:moveTo>
                    <a:pt x="31094" y="14318"/>
                  </a:moveTo>
                  <a:cubicBezTo>
                    <a:pt x="21922" y="14318"/>
                    <a:pt x="14473" y="21719"/>
                    <a:pt x="14426" y="30892"/>
                  </a:cubicBezTo>
                  <a:lnTo>
                    <a:pt x="14426" y="196722"/>
                  </a:lnTo>
                  <a:cubicBezTo>
                    <a:pt x="15121" y="205904"/>
                    <a:pt x="23122" y="212781"/>
                    <a:pt x="32304" y="212085"/>
                  </a:cubicBezTo>
                  <a:cubicBezTo>
                    <a:pt x="40515" y="211457"/>
                    <a:pt x="47049" y="204932"/>
                    <a:pt x="47668" y="196722"/>
                  </a:cubicBezTo>
                  <a:lnTo>
                    <a:pt x="47668" y="30892"/>
                  </a:lnTo>
                  <a:cubicBezTo>
                    <a:pt x="47668" y="21738"/>
                    <a:pt x="40248" y="14318"/>
                    <a:pt x="31094" y="14318"/>
                  </a:cubicBezTo>
                  <a:close/>
                </a:path>
              </a:pathLst>
            </a:custGeom>
            <a:solidFill>
              <a:srgbClr val="F8A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607" name="Google Shape;1607;p17"/>
          <p:cNvGrpSpPr/>
          <p:nvPr/>
        </p:nvGrpSpPr>
        <p:grpSpPr>
          <a:xfrm flipH="1" rot="10800000">
            <a:off x="5666549" y="-14437"/>
            <a:ext cx="3477455" cy="976480"/>
            <a:chOff x="7622268" y="5719681"/>
            <a:chExt cx="4636607" cy="1301974"/>
          </a:xfrm>
        </p:grpSpPr>
        <p:grpSp>
          <p:nvGrpSpPr>
            <p:cNvPr id="1608" name="Google Shape;1608;p17"/>
            <p:cNvGrpSpPr/>
            <p:nvPr/>
          </p:nvGrpSpPr>
          <p:grpSpPr>
            <a:xfrm>
              <a:off x="9381189" y="5719681"/>
              <a:ext cx="2707325" cy="1299722"/>
              <a:chOff x="6723350" y="566875"/>
              <a:chExt cx="1552188" cy="1732500"/>
            </a:xfrm>
          </p:grpSpPr>
          <p:cxnSp>
            <p:nvCxnSpPr>
              <p:cNvPr id="1609" name="Google Shape;1609;p17"/>
              <p:cNvCxnSpPr/>
              <p:nvPr/>
            </p:nvCxnSpPr>
            <p:spPr>
              <a:xfrm>
                <a:off x="6723350"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1610" name="Google Shape;1610;p17"/>
              <p:cNvCxnSpPr/>
              <p:nvPr/>
            </p:nvCxnSpPr>
            <p:spPr>
              <a:xfrm>
                <a:off x="6945091"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1611" name="Google Shape;1611;p17"/>
              <p:cNvCxnSpPr/>
              <p:nvPr/>
            </p:nvCxnSpPr>
            <p:spPr>
              <a:xfrm>
                <a:off x="7166832"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1612" name="Google Shape;1612;p17"/>
              <p:cNvCxnSpPr/>
              <p:nvPr/>
            </p:nvCxnSpPr>
            <p:spPr>
              <a:xfrm>
                <a:off x="7388573"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1613" name="Google Shape;1613;p17"/>
              <p:cNvCxnSpPr/>
              <p:nvPr/>
            </p:nvCxnSpPr>
            <p:spPr>
              <a:xfrm>
                <a:off x="7610314"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1614" name="Google Shape;1614;p17"/>
              <p:cNvCxnSpPr/>
              <p:nvPr/>
            </p:nvCxnSpPr>
            <p:spPr>
              <a:xfrm>
                <a:off x="7832055"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1615" name="Google Shape;1615;p17"/>
              <p:cNvCxnSpPr/>
              <p:nvPr/>
            </p:nvCxnSpPr>
            <p:spPr>
              <a:xfrm>
                <a:off x="8053796"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1616" name="Google Shape;1616;p17"/>
              <p:cNvCxnSpPr/>
              <p:nvPr/>
            </p:nvCxnSpPr>
            <p:spPr>
              <a:xfrm>
                <a:off x="8275538" y="566875"/>
                <a:ext cx="0" cy="1732500"/>
              </a:xfrm>
              <a:prstGeom prst="straightConnector1">
                <a:avLst/>
              </a:prstGeom>
              <a:noFill/>
              <a:ln cap="flat" cmpd="sng" w="9525">
                <a:solidFill>
                  <a:schemeClr val="lt1"/>
                </a:solidFill>
                <a:prstDash val="solid"/>
                <a:round/>
                <a:headEnd len="med" w="med" type="none"/>
                <a:tailEnd len="med" w="med" type="none"/>
              </a:ln>
            </p:spPr>
          </p:cxnSp>
        </p:grpSp>
        <p:grpSp>
          <p:nvGrpSpPr>
            <p:cNvPr id="1617" name="Google Shape;1617;p17"/>
            <p:cNvGrpSpPr/>
            <p:nvPr/>
          </p:nvGrpSpPr>
          <p:grpSpPr>
            <a:xfrm rot="5400000">
              <a:off x="9545961" y="3953195"/>
              <a:ext cx="789219" cy="4636607"/>
              <a:chOff x="6723350" y="566875"/>
              <a:chExt cx="452482" cy="2658300"/>
            </a:xfrm>
          </p:grpSpPr>
          <p:cxnSp>
            <p:nvCxnSpPr>
              <p:cNvPr id="1618" name="Google Shape;1618;p17"/>
              <p:cNvCxnSpPr/>
              <p:nvPr/>
            </p:nvCxnSpPr>
            <p:spPr>
              <a:xfrm>
                <a:off x="6723350"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1619" name="Google Shape;1619;p17"/>
              <p:cNvCxnSpPr/>
              <p:nvPr/>
            </p:nvCxnSpPr>
            <p:spPr>
              <a:xfrm flipH="1" rot="-5400000">
                <a:off x="5972191" y="1539775"/>
                <a:ext cx="1957200" cy="11400"/>
              </a:xfrm>
              <a:prstGeom prst="straightConnector1">
                <a:avLst/>
              </a:prstGeom>
              <a:noFill/>
              <a:ln cap="flat" cmpd="sng" w="9525">
                <a:solidFill>
                  <a:schemeClr val="lt1"/>
                </a:solidFill>
                <a:prstDash val="solid"/>
                <a:round/>
                <a:headEnd len="med" w="med" type="none"/>
                <a:tailEnd len="med" w="med" type="none"/>
              </a:ln>
            </p:spPr>
          </p:cxnSp>
          <p:cxnSp>
            <p:nvCxnSpPr>
              <p:cNvPr id="1620" name="Google Shape;1620;p17"/>
              <p:cNvCxnSpPr/>
              <p:nvPr/>
            </p:nvCxnSpPr>
            <p:spPr>
              <a:xfrm flipH="1" rot="-5400000">
                <a:off x="5842182" y="1891525"/>
                <a:ext cx="2658300" cy="9000"/>
              </a:xfrm>
              <a:prstGeom prst="straightConnector1">
                <a:avLst/>
              </a:prstGeom>
              <a:noFill/>
              <a:ln cap="flat" cmpd="sng" w="9525">
                <a:solidFill>
                  <a:schemeClr val="lt1"/>
                </a:solidFill>
                <a:prstDash val="solid"/>
                <a:round/>
                <a:headEnd len="med" w="med" type="none"/>
                <a:tailEnd len="med" w="med" type="none"/>
              </a:ln>
            </p:spPr>
          </p:cxnSp>
        </p:grpSp>
        <p:cxnSp>
          <p:nvCxnSpPr>
            <p:cNvPr id="1621" name="Google Shape;1621;p17"/>
            <p:cNvCxnSpPr/>
            <p:nvPr/>
          </p:nvCxnSpPr>
          <p:spPr>
            <a:xfrm>
              <a:off x="8969752" y="6014907"/>
              <a:ext cx="0" cy="1004400"/>
            </a:xfrm>
            <a:prstGeom prst="straightConnector1">
              <a:avLst/>
            </a:prstGeom>
            <a:noFill/>
            <a:ln cap="flat" cmpd="sng" w="9525">
              <a:solidFill>
                <a:schemeClr val="lt1"/>
              </a:solidFill>
              <a:prstDash val="solid"/>
              <a:round/>
              <a:headEnd len="med" w="med" type="none"/>
              <a:tailEnd len="med" w="med" type="none"/>
            </a:ln>
          </p:spPr>
        </p:cxnSp>
        <p:cxnSp>
          <p:nvCxnSpPr>
            <p:cNvPr id="1622" name="Google Shape;1622;p17"/>
            <p:cNvCxnSpPr/>
            <p:nvPr/>
          </p:nvCxnSpPr>
          <p:spPr>
            <a:xfrm>
              <a:off x="8577276" y="6236398"/>
              <a:ext cx="600" cy="782700"/>
            </a:xfrm>
            <a:prstGeom prst="straightConnector1">
              <a:avLst/>
            </a:prstGeom>
            <a:noFill/>
            <a:ln cap="flat" cmpd="sng" w="9525">
              <a:solidFill>
                <a:schemeClr val="lt1"/>
              </a:solidFill>
              <a:prstDash val="solid"/>
              <a:round/>
              <a:headEnd len="med" w="med" type="none"/>
              <a:tailEnd len="med" w="med" type="none"/>
            </a:ln>
          </p:spPr>
        </p:cxnSp>
        <p:cxnSp>
          <p:nvCxnSpPr>
            <p:cNvPr id="1623" name="Google Shape;1623;p17"/>
            <p:cNvCxnSpPr/>
            <p:nvPr/>
          </p:nvCxnSpPr>
          <p:spPr>
            <a:xfrm>
              <a:off x="8185942" y="6400655"/>
              <a:ext cx="0" cy="621000"/>
            </a:xfrm>
            <a:prstGeom prst="straightConnector1">
              <a:avLst/>
            </a:prstGeom>
            <a:noFill/>
            <a:ln cap="flat" cmpd="sng" w="9525">
              <a:solidFill>
                <a:schemeClr val="lt1"/>
              </a:solidFill>
              <a:prstDash val="solid"/>
              <a:round/>
              <a:headEnd len="med" w="med" type="none"/>
              <a:tailEnd len="med" w="med" type="none"/>
            </a:ln>
          </p:spPr>
        </p:cxnSp>
        <p:cxnSp>
          <p:nvCxnSpPr>
            <p:cNvPr id="1624" name="Google Shape;1624;p17"/>
            <p:cNvCxnSpPr/>
            <p:nvPr/>
          </p:nvCxnSpPr>
          <p:spPr>
            <a:xfrm>
              <a:off x="7794050" y="6238225"/>
              <a:ext cx="9600" cy="768900"/>
            </a:xfrm>
            <a:prstGeom prst="straightConnector1">
              <a:avLst/>
            </a:prstGeom>
            <a:noFill/>
            <a:ln cap="flat" cmpd="sng" w="9525">
              <a:solidFill>
                <a:schemeClr val="lt1"/>
              </a:solidFill>
              <a:prstDash val="solid"/>
              <a:round/>
              <a:headEnd len="med" w="med" type="none"/>
              <a:tailEnd len="med" w="med" type="none"/>
            </a:ln>
          </p:spPr>
        </p:cxnSp>
      </p:grpSp>
      <p:sp>
        <p:nvSpPr>
          <p:cNvPr id="1625" name="Google Shape;1625;p17"/>
          <p:cNvSpPr txBox="1"/>
          <p:nvPr>
            <p:ph type="title"/>
          </p:nvPr>
        </p:nvSpPr>
        <p:spPr>
          <a:xfrm>
            <a:off x="2358263" y="95213"/>
            <a:ext cx="6474000" cy="9231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2"/>
              </a:buClr>
              <a:buSzPts val="3800"/>
              <a:buNone/>
              <a:defRPr sz="3800">
                <a:solidFill>
                  <a:schemeClr val="lt2"/>
                </a:solidFill>
              </a:defRPr>
            </a:lvl1pPr>
            <a:lvl2pPr lvl="1" rtl="0" algn="r">
              <a:spcBef>
                <a:spcPts val="0"/>
              </a:spcBef>
              <a:spcAft>
                <a:spcPts val="0"/>
              </a:spcAft>
              <a:buClr>
                <a:schemeClr val="lt2"/>
              </a:buClr>
              <a:buSzPts val="5300"/>
              <a:buNone/>
              <a:defRPr sz="5300">
                <a:solidFill>
                  <a:schemeClr val="lt2"/>
                </a:solidFill>
              </a:defRPr>
            </a:lvl2pPr>
            <a:lvl3pPr lvl="2" rtl="0" algn="r">
              <a:spcBef>
                <a:spcPts val="0"/>
              </a:spcBef>
              <a:spcAft>
                <a:spcPts val="0"/>
              </a:spcAft>
              <a:buClr>
                <a:schemeClr val="lt2"/>
              </a:buClr>
              <a:buSzPts val="5300"/>
              <a:buNone/>
              <a:defRPr sz="5300">
                <a:solidFill>
                  <a:schemeClr val="lt2"/>
                </a:solidFill>
              </a:defRPr>
            </a:lvl3pPr>
            <a:lvl4pPr lvl="3" rtl="0" algn="r">
              <a:spcBef>
                <a:spcPts val="0"/>
              </a:spcBef>
              <a:spcAft>
                <a:spcPts val="0"/>
              </a:spcAft>
              <a:buClr>
                <a:schemeClr val="lt2"/>
              </a:buClr>
              <a:buSzPts val="5300"/>
              <a:buNone/>
              <a:defRPr sz="5300">
                <a:solidFill>
                  <a:schemeClr val="lt2"/>
                </a:solidFill>
              </a:defRPr>
            </a:lvl4pPr>
            <a:lvl5pPr lvl="4" rtl="0" algn="r">
              <a:spcBef>
                <a:spcPts val="0"/>
              </a:spcBef>
              <a:spcAft>
                <a:spcPts val="0"/>
              </a:spcAft>
              <a:buClr>
                <a:schemeClr val="lt2"/>
              </a:buClr>
              <a:buSzPts val="5300"/>
              <a:buNone/>
              <a:defRPr sz="5300">
                <a:solidFill>
                  <a:schemeClr val="lt2"/>
                </a:solidFill>
              </a:defRPr>
            </a:lvl5pPr>
            <a:lvl6pPr lvl="5" rtl="0" algn="r">
              <a:spcBef>
                <a:spcPts val="0"/>
              </a:spcBef>
              <a:spcAft>
                <a:spcPts val="0"/>
              </a:spcAft>
              <a:buClr>
                <a:schemeClr val="lt2"/>
              </a:buClr>
              <a:buSzPts val="5300"/>
              <a:buNone/>
              <a:defRPr sz="5300">
                <a:solidFill>
                  <a:schemeClr val="lt2"/>
                </a:solidFill>
              </a:defRPr>
            </a:lvl6pPr>
            <a:lvl7pPr lvl="6" rtl="0" algn="r">
              <a:spcBef>
                <a:spcPts val="0"/>
              </a:spcBef>
              <a:spcAft>
                <a:spcPts val="0"/>
              </a:spcAft>
              <a:buClr>
                <a:schemeClr val="lt2"/>
              </a:buClr>
              <a:buSzPts val="5300"/>
              <a:buNone/>
              <a:defRPr sz="5300">
                <a:solidFill>
                  <a:schemeClr val="lt2"/>
                </a:solidFill>
              </a:defRPr>
            </a:lvl7pPr>
            <a:lvl8pPr lvl="7" rtl="0" algn="r">
              <a:spcBef>
                <a:spcPts val="0"/>
              </a:spcBef>
              <a:spcAft>
                <a:spcPts val="0"/>
              </a:spcAft>
              <a:buClr>
                <a:schemeClr val="lt2"/>
              </a:buClr>
              <a:buSzPts val="5300"/>
              <a:buNone/>
              <a:defRPr sz="5300">
                <a:solidFill>
                  <a:schemeClr val="lt2"/>
                </a:solidFill>
              </a:defRPr>
            </a:lvl8pPr>
            <a:lvl9pPr lvl="8" rtl="0" algn="r">
              <a:spcBef>
                <a:spcPts val="0"/>
              </a:spcBef>
              <a:spcAft>
                <a:spcPts val="0"/>
              </a:spcAft>
              <a:buClr>
                <a:schemeClr val="lt2"/>
              </a:buClr>
              <a:buSzPts val="5300"/>
              <a:buNone/>
              <a:defRPr sz="5300">
                <a:solidFill>
                  <a:schemeClr val="lt2"/>
                </a:solidFill>
              </a:defRPr>
            </a:lvl9pPr>
          </a:lstStyle>
          <a:p/>
        </p:txBody>
      </p:sp>
      <p:sp>
        <p:nvSpPr>
          <p:cNvPr id="1626" name="Google Shape;1626;p17"/>
          <p:cNvSpPr txBox="1"/>
          <p:nvPr/>
        </p:nvSpPr>
        <p:spPr>
          <a:xfrm rot="5400000">
            <a:off x="-509475" y="4648763"/>
            <a:ext cx="1184700" cy="28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Barlow Condensed"/>
                <a:ea typeface="Barlow Condensed"/>
                <a:cs typeface="Barlow Condensed"/>
                <a:sym typeface="Barlow Condensed"/>
              </a:rPr>
              <a:t>SLIDESMANIA.COM</a:t>
            </a:r>
            <a:endParaRPr sz="1100">
              <a:solidFill>
                <a:schemeClr val="lt1"/>
              </a:solidFill>
              <a:latin typeface="Barlow Condensed"/>
              <a:ea typeface="Barlow Condensed"/>
              <a:cs typeface="Barlow Condensed"/>
              <a:sym typeface="Barlow Condense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21">
    <p:spTree>
      <p:nvGrpSpPr>
        <p:cNvPr id="1627" name="Shape 1627"/>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2 Intro">
  <p:cSld name="CUSTOM_1">
    <p:bg>
      <p:bgPr>
        <a:solidFill>
          <a:schemeClr val="dk1"/>
        </a:solidFill>
      </p:bgPr>
    </p:bg>
    <p:spTree>
      <p:nvGrpSpPr>
        <p:cNvPr id="1628" name="Shape 1628"/>
        <p:cNvGrpSpPr/>
        <p:nvPr/>
      </p:nvGrpSpPr>
      <p:grpSpPr>
        <a:xfrm>
          <a:off x="0" y="0"/>
          <a:ext cx="0" cy="0"/>
          <a:chOff x="0" y="0"/>
          <a:chExt cx="0" cy="0"/>
        </a:xfrm>
      </p:grpSpPr>
      <p:sp>
        <p:nvSpPr>
          <p:cNvPr id="1629" name="Google Shape;1629;p19"/>
          <p:cNvSpPr txBox="1"/>
          <p:nvPr>
            <p:ph type="title"/>
          </p:nvPr>
        </p:nvSpPr>
        <p:spPr>
          <a:xfrm>
            <a:off x="501188" y="1206675"/>
            <a:ext cx="3991800" cy="993600"/>
          </a:xfrm>
          <a:prstGeom prst="rect">
            <a:avLst/>
          </a:prstGeom>
        </p:spPr>
        <p:txBody>
          <a:bodyPr anchorCtr="0" anchor="t" bIns="91425" lIns="91425" spcFirstLastPara="1" rIns="91425" wrap="square" tIns="91425">
            <a:noAutofit/>
          </a:bodyPr>
          <a:lstStyle>
            <a:lvl1pPr indent="0" lvl="0" marL="0" marR="0" rtl="0">
              <a:lnSpc>
                <a:spcPct val="100000"/>
              </a:lnSpc>
              <a:spcBef>
                <a:spcPts val="0"/>
              </a:spcBef>
              <a:spcAft>
                <a:spcPts val="0"/>
              </a:spcAft>
              <a:buClr>
                <a:schemeClr val="dk1"/>
              </a:buClr>
              <a:buSzPts val="5300"/>
              <a:buFont typeface="Aldrich"/>
              <a:buNone/>
              <a:defRPr sz="5300"/>
            </a:lvl1pPr>
            <a:lvl2pPr lvl="1" rtl="0">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9pPr>
          </a:lstStyle>
          <a:p/>
        </p:txBody>
      </p:sp>
      <p:sp>
        <p:nvSpPr>
          <p:cNvPr id="1630" name="Google Shape;1630;p19"/>
          <p:cNvSpPr txBox="1"/>
          <p:nvPr>
            <p:ph idx="1" type="body"/>
          </p:nvPr>
        </p:nvSpPr>
        <p:spPr>
          <a:xfrm>
            <a:off x="501169" y="2259900"/>
            <a:ext cx="3991800" cy="1677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631" name="Google Shape;1631;p19"/>
          <p:cNvSpPr txBox="1"/>
          <p:nvPr/>
        </p:nvSpPr>
        <p:spPr>
          <a:xfrm rot="5400000">
            <a:off x="-509475" y="4648763"/>
            <a:ext cx="1184700" cy="28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Barlow Condensed"/>
                <a:ea typeface="Barlow Condensed"/>
                <a:cs typeface="Barlow Condensed"/>
                <a:sym typeface="Barlow Condensed"/>
              </a:rPr>
              <a:t>SLIDESMANIA.COM</a:t>
            </a:r>
            <a:endParaRPr sz="1100">
              <a:solidFill>
                <a:schemeClr val="lt1"/>
              </a:solidFill>
              <a:latin typeface="Barlow Condensed"/>
              <a:ea typeface="Barlow Condensed"/>
              <a:cs typeface="Barlow Condensed"/>
              <a:sym typeface="Barlow Condense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3 Talking Points">
  <p:cSld name="CUSTOM_2">
    <p:spTree>
      <p:nvGrpSpPr>
        <p:cNvPr id="1632" name="Shape 1632"/>
        <p:cNvGrpSpPr/>
        <p:nvPr/>
      </p:nvGrpSpPr>
      <p:grpSpPr>
        <a:xfrm>
          <a:off x="0" y="0"/>
          <a:ext cx="0" cy="0"/>
          <a:chOff x="0" y="0"/>
          <a:chExt cx="0" cy="0"/>
        </a:xfrm>
      </p:grpSpPr>
      <p:grpSp>
        <p:nvGrpSpPr>
          <p:cNvPr id="1633" name="Google Shape;1633;p20"/>
          <p:cNvGrpSpPr/>
          <p:nvPr/>
        </p:nvGrpSpPr>
        <p:grpSpPr>
          <a:xfrm flipH="1">
            <a:off x="215437" y="2830126"/>
            <a:ext cx="870178" cy="2266457"/>
            <a:chOff x="6723350" y="566875"/>
            <a:chExt cx="665223" cy="1732500"/>
          </a:xfrm>
        </p:grpSpPr>
        <p:cxnSp>
          <p:nvCxnSpPr>
            <p:cNvPr id="1634" name="Google Shape;1634;p20"/>
            <p:cNvCxnSpPr/>
            <p:nvPr/>
          </p:nvCxnSpPr>
          <p:spPr>
            <a:xfrm>
              <a:off x="6723350"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1635" name="Google Shape;1635;p20"/>
            <p:cNvCxnSpPr/>
            <p:nvPr/>
          </p:nvCxnSpPr>
          <p:spPr>
            <a:xfrm>
              <a:off x="6945091"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1636" name="Google Shape;1636;p20"/>
            <p:cNvCxnSpPr/>
            <p:nvPr/>
          </p:nvCxnSpPr>
          <p:spPr>
            <a:xfrm>
              <a:off x="7166832"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1637" name="Google Shape;1637;p20"/>
            <p:cNvCxnSpPr/>
            <p:nvPr/>
          </p:nvCxnSpPr>
          <p:spPr>
            <a:xfrm>
              <a:off x="7388573" y="566875"/>
              <a:ext cx="0" cy="1732500"/>
            </a:xfrm>
            <a:prstGeom prst="straightConnector1">
              <a:avLst/>
            </a:prstGeom>
            <a:noFill/>
            <a:ln cap="flat" cmpd="sng" w="9525">
              <a:solidFill>
                <a:schemeClr val="dk1"/>
              </a:solidFill>
              <a:prstDash val="solid"/>
              <a:round/>
              <a:headEnd len="med" w="med" type="none"/>
              <a:tailEnd len="med" w="med" type="none"/>
            </a:ln>
          </p:spPr>
        </p:cxnSp>
      </p:grpSp>
      <p:grpSp>
        <p:nvGrpSpPr>
          <p:cNvPr id="1638" name="Google Shape;1638;p20"/>
          <p:cNvGrpSpPr/>
          <p:nvPr/>
        </p:nvGrpSpPr>
        <p:grpSpPr>
          <a:xfrm flipH="1" rot="-5400000">
            <a:off x="339243" y="2696911"/>
            <a:ext cx="2030580" cy="2533590"/>
            <a:chOff x="6723350" y="566874"/>
            <a:chExt cx="1552194" cy="2824200"/>
          </a:xfrm>
        </p:grpSpPr>
        <p:cxnSp>
          <p:nvCxnSpPr>
            <p:cNvPr id="1639" name="Google Shape;1639;p20"/>
            <p:cNvCxnSpPr/>
            <p:nvPr/>
          </p:nvCxnSpPr>
          <p:spPr>
            <a:xfrm>
              <a:off x="6723350"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1640" name="Google Shape;1640;p20"/>
            <p:cNvCxnSpPr/>
            <p:nvPr/>
          </p:nvCxnSpPr>
          <p:spPr>
            <a:xfrm>
              <a:off x="6945091"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1641" name="Google Shape;1641;p20"/>
            <p:cNvCxnSpPr/>
            <p:nvPr/>
          </p:nvCxnSpPr>
          <p:spPr>
            <a:xfrm rot="5400000">
              <a:off x="5882832" y="1850875"/>
              <a:ext cx="2568000" cy="0"/>
            </a:xfrm>
            <a:prstGeom prst="straightConnector1">
              <a:avLst/>
            </a:prstGeom>
            <a:noFill/>
            <a:ln cap="flat" cmpd="sng" w="9525">
              <a:solidFill>
                <a:schemeClr val="dk1"/>
              </a:solidFill>
              <a:prstDash val="solid"/>
              <a:round/>
              <a:headEnd len="med" w="med" type="none"/>
              <a:tailEnd len="med" w="med" type="none"/>
            </a:ln>
          </p:spPr>
        </p:cxnSp>
        <p:cxnSp>
          <p:nvCxnSpPr>
            <p:cNvPr id="1642" name="Google Shape;1642;p20"/>
            <p:cNvCxnSpPr/>
            <p:nvPr/>
          </p:nvCxnSpPr>
          <p:spPr>
            <a:xfrm rot="5400000">
              <a:off x="5976475" y="1978974"/>
              <a:ext cx="2824200" cy="0"/>
            </a:xfrm>
            <a:prstGeom prst="straightConnector1">
              <a:avLst/>
            </a:prstGeom>
            <a:noFill/>
            <a:ln cap="flat" cmpd="sng" w="9525">
              <a:solidFill>
                <a:schemeClr val="dk1"/>
              </a:solidFill>
              <a:prstDash val="solid"/>
              <a:round/>
              <a:headEnd len="med" w="med" type="none"/>
              <a:tailEnd len="med" w="med" type="none"/>
            </a:ln>
          </p:spPr>
        </p:cxnSp>
        <p:cxnSp>
          <p:nvCxnSpPr>
            <p:cNvPr id="1643" name="Google Shape;1643;p20"/>
            <p:cNvCxnSpPr/>
            <p:nvPr/>
          </p:nvCxnSpPr>
          <p:spPr>
            <a:xfrm rot="5400000">
              <a:off x="6222667" y="1954524"/>
              <a:ext cx="2775300" cy="0"/>
            </a:xfrm>
            <a:prstGeom prst="straightConnector1">
              <a:avLst/>
            </a:prstGeom>
            <a:noFill/>
            <a:ln cap="flat" cmpd="sng" w="9525">
              <a:solidFill>
                <a:schemeClr val="dk1"/>
              </a:solidFill>
              <a:prstDash val="solid"/>
              <a:round/>
              <a:headEnd len="med" w="med" type="none"/>
              <a:tailEnd len="med" w="med" type="none"/>
            </a:ln>
          </p:spPr>
        </p:cxnSp>
        <p:cxnSp>
          <p:nvCxnSpPr>
            <p:cNvPr id="1644" name="Google Shape;1644;p20"/>
            <p:cNvCxnSpPr/>
            <p:nvPr/>
          </p:nvCxnSpPr>
          <p:spPr>
            <a:xfrm rot="5400000">
              <a:off x="6606109" y="1792824"/>
              <a:ext cx="2451900" cy="0"/>
            </a:xfrm>
            <a:prstGeom prst="straightConnector1">
              <a:avLst/>
            </a:prstGeom>
            <a:noFill/>
            <a:ln cap="flat" cmpd="sng" w="9525">
              <a:solidFill>
                <a:schemeClr val="dk1"/>
              </a:solidFill>
              <a:prstDash val="solid"/>
              <a:round/>
              <a:headEnd len="med" w="med" type="none"/>
              <a:tailEnd len="med" w="med" type="none"/>
            </a:ln>
          </p:spPr>
        </p:cxnSp>
        <p:cxnSp>
          <p:nvCxnSpPr>
            <p:cNvPr id="1645" name="Google Shape;1645;p20"/>
            <p:cNvCxnSpPr/>
            <p:nvPr/>
          </p:nvCxnSpPr>
          <p:spPr>
            <a:xfrm rot="5400000">
              <a:off x="6943652" y="1677024"/>
              <a:ext cx="2220300" cy="0"/>
            </a:xfrm>
            <a:prstGeom prst="straightConnector1">
              <a:avLst/>
            </a:prstGeom>
            <a:noFill/>
            <a:ln cap="flat" cmpd="sng" w="9525">
              <a:solidFill>
                <a:schemeClr val="dk1"/>
              </a:solidFill>
              <a:prstDash val="solid"/>
              <a:round/>
              <a:headEnd len="med" w="med" type="none"/>
              <a:tailEnd len="med" w="med" type="none"/>
            </a:ln>
          </p:spPr>
        </p:cxnSp>
        <p:cxnSp>
          <p:nvCxnSpPr>
            <p:cNvPr id="1646" name="Google Shape;1646;p20"/>
            <p:cNvCxnSpPr/>
            <p:nvPr/>
          </p:nvCxnSpPr>
          <p:spPr>
            <a:xfrm rot="5400000">
              <a:off x="7092194" y="1750224"/>
              <a:ext cx="2366700" cy="0"/>
            </a:xfrm>
            <a:prstGeom prst="straightConnector1">
              <a:avLst/>
            </a:prstGeom>
            <a:noFill/>
            <a:ln cap="flat" cmpd="sng" w="9525">
              <a:solidFill>
                <a:schemeClr val="dk1"/>
              </a:solidFill>
              <a:prstDash val="solid"/>
              <a:round/>
              <a:headEnd len="med" w="med" type="none"/>
              <a:tailEnd len="med" w="med" type="none"/>
            </a:ln>
          </p:spPr>
        </p:cxnSp>
      </p:grpSp>
      <p:cxnSp>
        <p:nvCxnSpPr>
          <p:cNvPr id="1647" name="Google Shape;1647;p20"/>
          <p:cNvCxnSpPr/>
          <p:nvPr/>
        </p:nvCxnSpPr>
        <p:spPr>
          <a:xfrm>
            <a:off x="1393880" y="3344963"/>
            <a:ext cx="0" cy="1751700"/>
          </a:xfrm>
          <a:prstGeom prst="straightConnector1">
            <a:avLst/>
          </a:prstGeom>
          <a:noFill/>
          <a:ln cap="flat" cmpd="sng" w="9525">
            <a:solidFill>
              <a:schemeClr val="dk1"/>
            </a:solidFill>
            <a:prstDash val="solid"/>
            <a:round/>
            <a:headEnd len="med" w="med" type="none"/>
            <a:tailEnd len="med" w="med" type="none"/>
          </a:ln>
        </p:spPr>
      </p:cxnSp>
      <p:cxnSp>
        <p:nvCxnSpPr>
          <p:cNvPr id="1648" name="Google Shape;1648;p20"/>
          <p:cNvCxnSpPr/>
          <p:nvPr/>
        </p:nvCxnSpPr>
        <p:spPr>
          <a:xfrm>
            <a:off x="1687805" y="3336994"/>
            <a:ext cx="0" cy="1759500"/>
          </a:xfrm>
          <a:prstGeom prst="straightConnector1">
            <a:avLst/>
          </a:prstGeom>
          <a:noFill/>
          <a:ln cap="flat" cmpd="sng" w="9525">
            <a:solidFill>
              <a:schemeClr val="dk1"/>
            </a:solidFill>
            <a:prstDash val="solid"/>
            <a:round/>
            <a:headEnd len="med" w="med" type="none"/>
            <a:tailEnd len="med" w="med" type="none"/>
          </a:ln>
        </p:spPr>
      </p:cxnSp>
      <p:cxnSp>
        <p:nvCxnSpPr>
          <p:cNvPr id="1649" name="Google Shape;1649;p20"/>
          <p:cNvCxnSpPr/>
          <p:nvPr/>
        </p:nvCxnSpPr>
        <p:spPr>
          <a:xfrm>
            <a:off x="1981730" y="3341025"/>
            <a:ext cx="0" cy="1759500"/>
          </a:xfrm>
          <a:prstGeom prst="straightConnector1">
            <a:avLst/>
          </a:prstGeom>
          <a:noFill/>
          <a:ln cap="flat" cmpd="sng" w="9525">
            <a:solidFill>
              <a:schemeClr val="dk1"/>
            </a:solidFill>
            <a:prstDash val="solid"/>
            <a:round/>
            <a:headEnd len="med" w="med" type="none"/>
            <a:tailEnd len="med" w="med" type="none"/>
          </a:ln>
        </p:spPr>
      </p:cxnSp>
      <p:cxnSp>
        <p:nvCxnSpPr>
          <p:cNvPr id="1650" name="Google Shape;1650;p20"/>
          <p:cNvCxnSpPr/>
          <p:nvPr/>
        </p:nvCxnSpPr>
        <p:spPr>
          <a:xfrm>
            <a:off x="2275655" y="3341025"/>
            <a:ext cx="0" cy="929400"/>
          </a:xfrm>
          <a:prstGeom prst="straightConnector1">
            <a:avLst/>
          </a:prstGeom>
          <a:noFill/>
          <a:ln cap="flat" cmpd="sng" w="9525">
            <a:solidFill>
              <a:schemeClr val="dk1"/>
            </a:solidFill>
            <a:prstDash val="solid"/>
            <a:round/>
            <a:headEnd len="med" w="med" type="none"/>
            <a:tailEnd len="med" w="med" type="none"/>
          </a:ln>
        </p:spPr>
      </p:cxnSp>
      <p:cxnSp>
        <p:nvCxnSpPr>
          <p:cNvPr id="1651" name="Google Shape;1651;p20"/>
          <p:cNvCxnSpPr/>
          <p:nvPr/>
        </p:nvCxnSpPr>
        <p:spPr>
          <a:xfrm>
            <a:off x="2569580" y="3550125"/>
            <a:ext cx="0" cy="425100"/>
          </a:xfrm>
          <a:prstGeom prst="straightConnector1">
            <a:avLst/>
          </a:prstGeom>
          <a:noFill/>
          <a:ln cap="flat" cmpd="sng" w="9525">
            <a:solidFill>
              <a:schemeClr val="dk1"/>
            </a:solidFill>
            <a:prstDash val="solid"/>
            <a:round/>
            <a:headEnd len="med" w="med" type="none"/>
            <a:tailEnd len="med" w="med" type="none"/>
          </a:ln>
        </p:spPr>
      </p:cxnSp>
      <p:sp>
        <p:nvSpPr>
          <p:cNvPr id="1652" name="Google Shape;1652;p20"/>
          <p:cNvSpPr/>
          <p:nvPr/>
        </p:nvSpPr>
        <p:spPr>
          <a:xfrm flipH="1" rot="-2635145">
            <a:off x="-1943580" y="-236843"/>
            <a:ext cx="6095544" cy="4261078"/>
          </a:xfrm>
          <a:custGeom>
            <a:rect b="b" l="l" r="r" t="t"/>
            <a:pathLst>
              <a:path extrusionOk="0" h="5683964" w="8131006">
                <a:moveTo>
                  <a:pt x="0" y="3247195"/>
                </a:moveTo>
                <a:lnTo>
                  <a:pt x="3379262" y="0"/>
                </a:lnTo>
                <a:lnTo>
                  <a:pt x="8131006" y="4945003"/>
                </a:lnTo>
                <a:lnTo>
                  <a:pt x="7361990" y="5683964"/>
                </a:lnTo>
                <a:lnTo>
                  <a:pt x="7331136" y="5659164"/>
                </a:lnTo>
                <a:cubicBezTo>
                  <a:pt x="7157637" y="5504327"/>
                  <a:pt x="6993343" y="5325411"/>
                  <a:pt x="6846957" y="5125144"/>
                </a:cubicBezTo>
                <a:cubicBezTo>
                  <a:pt x="6791434" y="5049169"/>
                  <a:pt x="6724678" y="4936109"/>
                  <a:pt x="6649127" y="4793591"/>
                </a:cubicBezTo>
                <a:cubicBezTo>
                  <a:pt x="6632174" y="4761590"/>
                  <a:pt x="6614691" y="4728000"/>
                  <a:pt x="6596783" y="4693033"/>
                </a:cubicBezTo>
                <a:cubicBezTo>
                  <a:pt x="6429468" y="4365930"/>
                  <a:pt x="6225175" y="3916229"/>
                  <a:pt x="6006153" y="3416726"/>
                </a:cubicBezTo>
                <a:cubicBezTo>
                  <a:pt x="5707765" y="2736241"/>
                  <a:pt x="5550200" y="2516053"/>
                  <a:pt x="5292502" y="2494650"/>
                </a:cubicBezTo>
                <a:cubicBezTo>
                  <a:pt x="4797344" y="2453536"/>
                  <a:pt x="4854987" y="2961622"/>
                  <a:pt x="4434955" y="3139849"/>
                </a:cubicBezTo>
                <a:cubicBezTo>
                  <a:pt x="4090580" y="3285969"/>
                  <a:pt x="3705728" y="3139849"/>
                  <a:pt x="3476640" y="2949436"/>
                </a:cubicBezTo>
                <a:cubicBezTo>
                  <a:pt x="3136821" y="2666837"/>
                  <a:pt x="3137138" y="2362091"/>
                  <a:pt x="2495012" y="2362090"/>
                </a:cubicBezTo>
                <a:cubicBezTo>
                  <a:pt x="1946449" y="2362091"/>
                  <a:pt x="1582295" y="3598784"/>
                  <a:pt x="401106" y="3401468"/>
                </a:cubicBezTo>
                <a:cubicBezTo>
                  <a:pt x="276622" y="3380673"/>
                  <a:pt x="159616" y="3338474"/>
                  <a:pt x="50823" y="3278632"/>
                </a:cubicBezTo>
                <a:close/>
              </a:path>
            </a:pathLst>
          </a:custGeom>
          <a:solidFill>
            <a:schemeClr val="dk1"/>
          </a:solidFill>
          <a:ln>
            <a:noFill/>
          </a:ln>
          <a:effectLst>
            <a:outerShdw blurRad="127000" rotWithShape="0" dir="7020000" dist="1270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sz="1100">
              <a:solidFill>
                <a:srgbClr val="FFFFFF"/>
              </a:solidFill>
            </a:endParaRPr>
          </a:p>
        </p:txBody>
      </p:sp>
      <p:sp>
        <p:nvSpPr>
          <p:cNvPr id="1653" name="Google Shape;1653;p20"/>
          <p:cNvSpPr txBox="1"/>
          <p:nvPr>
            <p:ph type="title"/>
          </p:nvPr>
        </p:nvSpPr>
        <p:spPr>
          <a:xfrm>
            <a:off x="2776706" y="502181"/>
            <a:ext cx="5529300" cy="572700"/>
          </a:xfrm>
          <a:prstGeom prst="rect">
            <a:avLst/>
          </a:prstGeom>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chemeClr val="dk1"/>
              </a:buClr>
              <a:buSzPts val="3000"/>
              <a:buFont typeface="Aldrich"/>
              <a:buNone/>
              <a:defRPr/>
            </a:lvl1pPr>
            <a:lvl2pPr lvl="1" rtl="0" algn="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rtl="0" algn="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rtl="0" algn="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rtl="0" algn="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rtl="0" algn="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rtl="0" algn="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rtl="0" algn="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rtl="0" algn="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p:txBody>
      </p:sp>
      <p:sp>
        <p:nvSpPr>
          <p:cNvPr id="1654" name="Google Shape;1654;p20"/>
          <p:cNvSpPr txBox="1"/>
          <p:nvPr>
            <p:ph idx="1" type="body"/>
          </p:nvPr>
        </p:nvSpPr>
        <p:spPr>
          <a:xfrm>
            <a:off x="2866688" y="2107252"/>
            <a:ext cx="2471100" cy="992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655" name="Google Shape;1655;p20"/>
          <p:cNvSpPr txBox="1"/>
          <p:nvPr>
            <p:ph idx="2" type="body"/>
          </p:nvPr>
        </p:nvSpPr>
        <p:spPr>
          <a:xfrm>
            <a:off x="5835131" y="2107252"/>
            <a:ext cx="2471100" cy="992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656" name="Google Shape;1656;p20"/>
          <p:cNvSpPr txBox="1"/>
          <p:nvPr>
            <p:ph idx="3" type="body"/>
          </p:nvPr>
        </p:nvSpPr>
        <p:spPr>
          <a:xfrm>
            <a:off x="2866688" y="3638047"/>
            <a:ext cx="2471100" cy="992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657" name="Google Shape;1657;p20"/>
          <p:cNvSpPr txBox="1"/>
          <p:nvPr>
            <p:ph idx="4" type="body"/>
          </p:nvPr>
        </p:nvSpPr>
        <p:spPr>
          <a:xfrm>
            <a:off x="5835131" y="3638047"/>
            <a:ext cx="2471100" cy="992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658" name="Google Shape;1658;p20"/>
          <p:cNvSpPr txBox="1"/>
          <p:nvPr>
            <p:ph idx="5" type="title"/>
          </p:nvPr>
        </p:nvSpPr>
        <p:spPr>
          <a:xfrm>
            <a:off x="2866688" y="1585425"/>
            <a:ext cx="2471100" cy="521700"/>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2600"/>
              <a:buFont typeface="Aldrich"/>
              <a:buNone/>
              <a:defRPr sz="2600"/>
            </a:lvl1pPr>
            <a:lvl2pPr lvl="1" rtl="0" algn="ctr">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p:txBody>
      </p:sp>
      <p:sp>
        <p:nvSpPr>
          <p:cNvPr id="1659" name="Google Shape;1659;p20"/>
          <p:cNvSpPr txBox="1"/>
          <p:nvPr>
            <p:ph idx="6" type="title"/>
          </p:nvPr>
        </p:nvSpPr>
        <p:spPr>
          <a:xfrm>
            <a:off x="5835131" y="1585425"/>
            <a:ext cx="2471100" cy="521700"/>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2600"/>
              <a:buFont typeface="Aldrich"/>
              <a:buNone/>
              <a:defRPr sz="2600"/>
            </a:lvl1pPr>
            <a:lvl2pPr lvl="1" rtl="0" algn="ctr">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p:txBody>
      </p:sp>
      <p:sp>
        <p:nvSpPr>
          <p:cNvPr id="1660" name="Google Shape;1660;p20"/>
          <p:cNvSpPr txBox="1"/>
          <p:nvPr>
            <p:ph idx="7" type="title"/>
          </p:nvPr>
        </p:nvSpPr>
        <p:spPr>
          <a:xfrm>
            <a:off x="2866688" y="3116219"/>
            <a:ext cx="2471100" cy="521700"/>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2600"/>
              <a:buFont typeface="Aldrich"/>
              <a:buNone/>
              <a:defRPr sz="2600"/>
            </a:lvl1pPr>
            <a:lvl2pPr lvl="1" rtl="0" algn="ctr">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p:txBody>
      </p:sp>
      <p:sp>
        <p:nvSpPr>
          <p:cNvPr id="1661" name="Google Shape;1661;p20"/>
          <p:cNvSpPr txBox="1"/>
          <p:nvPr>
            <p:ph idx="8" type="title"/>
          </p:nvPr>
        </p:nvSpPr>
        <p:spPr>
          <a:xfrm>
            <a:off x="5835131" y="3116219"/>
            <a:ext cx="2471100" cy="521700"/>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2600"/>
              <a:buFont typeface="Aldrich"/>
              <a:buNone/>
              <a:defRPr sz="2600"/>
            </a:lvl1pPr>
            <a:lvl2pPr lvl="1" rtl="0" algn="ctr">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p:txBody>
      </p:sp>
      <p:sp>
        <p:nvSpPr>
          <p:cNvPr id="1662" name="Google Shape;1662;p20"/>
          <p:cNvSpPr txBox="1"/>
          <p:nvPr/>
        </p:nvSpPr>
        <p:spPr>
          <a:xfrm rot="5400000">
            <a:off x="-509475" y="4648763"/>
            <a:ext cx="1184700" cy="28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Barlow Condensed"/>
                <a:ea typeface="Barlow Condensed"/>
                <a:cs typeface="Barlow Condensed"/>
                <a:sym typeface="Barlow Condensed"/>
              </a:rPr>
              <a:t>SLIDESMANIA.COM</a:t>
            </a:r>
            <a:endParaRPr sz="1100">
              <a:solidFill>
                <a:schemeClr val="lt1"/>
              </a:solidFill>
              <a:latin typeface="Barlow Condensed"/>
              <a:ea typeface="Barlow Condensed"/>
              <a:cs typeface="Barlow Condensed"/>
              <a:sym typeface="Barlow Condense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4 Section Title">
  <p:cSld name="CUSTOM_3">
    <p:spTree>
      <p:nvGrpSpPr>
        <p:cNvPr id="1663" name="Shape 1663"/>
        <p:cNvGrpSpPr/>
        <p:nvPr/>
      </p:nvGrpSpPr>
      <p:grpSpPr>
        <a:xfrm>
          <a:off x="0" y="0"/>
          <a:ext cx="0" cy="0"/>
          <a:chOff x="0" y="0"/>
          <a:chExt cx="0" cy="0"/>
        </a:xfrm>
      </p:grpSpPr>
      <p:grpSp>
        <p:nvGrpSpPr>
          <p:cNvPr id="1664" name="Google Shape;1664;p21"/>
          <p:cNvGrpSpPr/>
          <p:nvPr/>
        </p:nvGrpSpPr>
        <p:grpSpPr>
          <a:xfrm flipH="1">
            <a:off x="5229098" y="2610160"/>
            <a:ext cx="3694477" cy="2270427"/>
            <a:chOff x="7106606" y="3675388"/>
            <a:chExt cx="4925970" cy="3027237"/>
          </a:xfrm>
        </p:grpSpPr>
        <p:grpSp>
          <p:nvGrpSpPr>
            <p:cNvPr id="1665" name="Google Shape;1665;p21"/>
            <p:cNvGrpSpPr/>
            <p:nvPr/>
          </p:nvGrpSpPr>
          <p:grpSpPr>
            <a:xfrm>
              <a:off x="7106606" y="3675388"/>
              <a:ext cx="4925970" cy="3021827"/>
              <a:chOff x="5548994" y="566875"/>
              <a:chExt cx="2824200" cy="1732500"/>
            </a:xfrm>
          </p:grpSpPr>
          <p:grpSp>
            <p:nvGrpSpPr>
              <p:cNvPr id="1666" name="Google Shape;1666;p21"/>
              <p:cNvGrpSpPr/>
              <p:nvPr/>
            </p:nvGrpSpPr>
            <p:grpSpPr>
              <a:xfrm>
                <a:off x="6723350" y="566875"/>
                <a:ext cx="1552188" cy="1732500"/>
                <a:chOff x="6723350" y="566875"/>
                <a:chExt cx="1552188" cy="1732500"/>
              </a:xfrm>
            </p:grpSpPr>
            <p:cxnSp>
              <p:nvCxnSpPr>
                <p:cNvPr id="1667" name="Google Shape;1667;p21"/>
                <p:cNvCxnSpPr/>
                <p:nvPr/>
              </p:nvCxnSpPr>
              <p:spPr>
                <a:xfrm>
                  <a:off x="6723350"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1668" name="Google Shape;1668;p21"/>
                <p:cNvCxnSpPr/>
                <p:nvPr/>
              </p:nvCxnSpPr>
              <p:spPr>
                <a:xfrm>
                  <a:off x="6945091"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1669" name="Google Shape;1669;p21"/>
                <p:cNvCxnSpPr/>
                <p:nvPr/>
              </p:nvCxnSpPr>
              <p:spPr>
                <a:xfrm>
                  <a:off x="7166832"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1670" name="Google Shape;1670;p21"/>
                <p:cNvCxnSpPr/>
                <p:nvPr/>
              </p:nvCxnSpPr>
              <p:spPr>
                <a:xfrm>
                  <a:off x="7388573"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1671" name="Google Shape;1671;p21"/>
                <p:cNvCxnSpPr/>
                <p:nvPr/>
              </p:nvCxnSpPr>
              <p:spPr>
                <a:xfrm>
                  <a:off x="7610314"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1672" name="Google Shape;1672;p21"/>
                <p:cNvCxnSpPr/>
                <p:nvPr/>
              </p:nvCxnSpPr>
              <p:spPr>
                <a:xfrm>
                  <a:off x="7832055"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1673" name="Google Shape;1673;p21"/>
                <p:cNvCxnSpPr/>
                <p:nvPr/>
              </p:nvCxnSpPr>
              <p:spPr>
                <a:xfrm>
                  <a:off x="8053796"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1674" name="Google Shape;1674;p21"/>
                <p:cNvCxnSpPr/>
                <p:nvPr/>
              </p:nvCxnSpPr>
              <p:spPr>
                <a:xfrm>
                  <a:off x="8275538" y="566875"/>
                  <a:ext cx="0" cy="1732500"/>
                </a:xfrm>
                <a:prstGeom prst="straightConnector1">
                  <a:avLst/>
                </a:prstGeom>
                <a:noFill/>
                <a:ln cap="flat" cmpd="sng" w="9525">
                  <a:solidFill>
                    <a:schemeClr val="dk1"/>
                  </a:solidFill>
                  <a:prstDash val="solid"/>
                  <a:round/>
                  <a:headEnd len="med" w="med" type="none"/>
                  <a:tailEnd len="med" w="med" type="none"/>
                </a:ln>
              </p:spPr>
            </p:cxnSp>
          </p:grpSp>
          <p:grpSp>
            <p:nvGrpSpPr>
              <p:cNvPr id="1675" name="Google Shape;1675;p21"/>
              <p:cNvGrpSpPr/>
              <p:nvPr/>
            </p:nvGrpSpPr>
            <p:grpSpPr>
              <a:xfrm rot="5400000">
                <a:off x="6184998" y="21028"/>
                <a:ext cx="1552194" cy="2824200"/>
                <a:chOff x="6723350" y="566874"/>
                <a:chExt cx="1552194" cy="2824200"/>
              </a:xfrm>
            </p:grpSpPr>
            <p:cxnSp>
              <p:nvCxnSpPr>
                <p:cNvPr id="1676" name="Google Shape;1676;p21"/>
                <p:cNvCxnSpPr/>
                <p:nvPr/>
              </p:nvCxnSpPr>
              <p:spPr>
                <a:xfrm>
                  <a:off x="6723350"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1677" name="Google Shape;1677;p21"/>
                <p:cNvCxnSpPr/>
                <p:nvPr/>
              </p:nvCxnSpPr>
              <p:spPr>
                <a:xfrm>
                  <a:off x="6945091"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1678" name="Google Shape;1678;p21"/>
                <p:cNvCxnSpPr/>
                <p:nvPr/>
              </p:nvCxnSpPr>
              <p:spPr>
                <a:xfrm rot="5400000">
                  <a:off x="5882832" y="1850875"/>
                  <a:ext cx="2568000" cy="0"/>
                </a:xfrm>
                <a:prstGeom prst="straightConnector1">
                  <a:avLst/>
                </a:prstGeom>
                <a:noFill/>
                <a:ln cap="flat" cmpd="sng" w="9525">
                  <a:solidFill>
                    <a:schemeClr val="dk1"/>
                  </a:solidFill>
                  <a:prstDash val="solid"/>
                  <a:round/>
                  <a:headEnd len="med" w="med" type="none"/>
                  <a:tailEnd len="med" w="med" type="none"/>
                </a:ln>
              </p:spPr>
            </p:cxnSp>
            <p:cxnSp>
              <p:nvCxnSpPr>
                <p:cNvPr id="1679" name="Google Shape;1679;p21"/>
                <p:cNvCxnSpPr/>
                <p:nvPr/>
              </p:nvCxnSpPr>
              <p:spPr>
                <a:xfrm rot="5400000">
                  <a:off x="5976475" y="1978974"/>
                  <a:ext cx="2824200" cy="0"/>
                </a:xfrm>
                <a:prstGeom prst="straightConnector1">
                  <a:avLst/>
                </a:prstGeom>
                <a:noFill/>
                <a:ln cap="flat" cmpd="sng" w="9525">
                  <a:solidFill>
                    <a:schemeClr val="dk1"/>
                  </a:solidFill>
                  <a:prstDash val="solid"/>
                  <a:round/>
                  <a:headEnd len="med" w="med" type="none"/>
                  <a:tailEnd len="med" w="med" type="none"/>
                </a:ln>
              </p:spPr>
            </p:cxnSp>
            <p:cxnSp>
              <p:nvCxnSpPr>
                <p:cNvPr id="1680" name="Google Shape;1680;p21"/>
                <p:cNvCxnSpPr/>
                <p:nvPr/>
              </p:nvCxnSpPr>
              <p:spPr>
                <a:xfrm rot="5400000">
                  <a:off x="6222667" y="1954524"/>
                  <a:ext cx="2775300" cy="0"/>
                </a:xfrm>
                <a:prstGeom prst="straightConnector1">
                  <a:avLst/>
                </a:prstGeom>
                <a:noFill/>
                <a:ln cap="flat" cmpd="sng" w="9525">
                  <a:solidFill>
                    <a:schemeClr val="dk1"/>
                  </a:solidFill>
                  <a:prstDash val="solid"/>
                  <a:round/>
                  <a:headEnd len="med" w="med" type="none"/>
                  <a:tailEnd len="med" w="med" type="none"/>
                </a:ln>
              </p:spPr>
            </p:cxnSp>
            <p:cxnSp>
              <p:nvCxnSpPr>
                <p:cNvPr id="1681" name="Google Shape;1681;p21"/>
                <p:cNvCxnSpPr/>
                <p:nvPr/>
              </p:nvCxnSpPr>
              <p:spPr>
                <a:xfrm rot="5400000">
                  <a:off x="6606109" y="1792824"/>
                  <a:ext cx="2451900" cy="0"/>
                </a:xfrm>
                <a:prstGeom prst="straightConnector1">
                  <a:avLst/>
                </a:prstGeom>
                <a:noFill/>
                <a:ln cap="flat" cmpd="sng" w="9525">
                  <a:solidFill>
                    <a:schemeClr val="dk1"/>
                  </a:solidFill>
                  <a:prstDash val="solid"/>
                  <a:round/>
                  <a:headEnd len="med" w="med" type="none"/>
                  <a:tailEnd len="med" w="med" type="none"/>
                </a:ln>
              </p:spPr>
            </p:cxnSp>
            <p:cxnSp>
              <p:nvCxnSpPr>
                <p:cNvPr id="1682" name="Google Shape;1682;p21"/>
                <p:cNvCxnSpPr/>
                <p:nvPr/>
              </p:nvCxnSpPr>
              <p:spPr>
                <a:xfrm rot="5400000">
                  <a:off x="6943652" y="1677024"/>
                  <a:ext cx="2220300" cy="0"/>
                </a:xfrm>
                <a:prstGeom prst="straightConnector1">
                  <a:avLst/>
                </a:prstGeom>
                <a:noFill/>
                <a:ln cap="flat" cmpd="sng" w="9525">
                  <a:solidFill>
                    <a:schemeClr val="dk1"/>
                  </a:solidFill>
                  <a:prstDash val="solid"/>
                  <a:round/>
                  <a:headEnd len="med" w="med" type="none"/>
                  <a:tailEnd len="med" w="med" type="none"/>
                </a:ln>
              </p:spPr>
            </p:cxnSp>
            <p:cxnSp>
              <p:nvCxnSpPr>
                <p:cNvPr id="1683" name="Google Shape;1683;p21"/>
                <p:cNvCxnSpPr/>
                <p:nvPr/>
              </p:nvCxnSpPr>
              <p:spPr>
                <a:xfrm rot="5400000">
                  <a:off x="7092194" y="1750224"/>
                  <a:ext cx="2366700" cy="0"/>
                </a:xfrm>
                <a:prstGeom prst="straightConnector1">
                  <a:avLst/>
                </a:prstGeom>
                <a:noFill/>
                <a:ln cap="flat" cmpd="sng" w="9525">
                  <a:solidFill>
                    <a:schemeClr val="dk1"/>
                  </a:solidFill>
                  <a:prstDash val="solid"/>
                  <a:round/>
                  <a:headEnd len="med" w="med" type="none"/>
                  <a:tailEnd len="med" w="med" type="none"/>
                </a:ln>
              </p:spPr>
            </p:cxnSp>
          </p:grpSp>
        </p:grpSp>
        <p:cxnSp>
          <p:nvCxnSpPr>
            <p:cNvPr id="1684" name="Google Shape;1684;p21"/>
            <p:cNvCxnSpPr/>
            <p:nvPr/>
          </p:nvCxnSpPr>
          <p:spPr>
            <a:xfrm>
              <a:off x="8743450" y="4361875"/>
              <a:ext cx="0" cy="2335500"/>
            </a:xfrm>
            <a:prstGeom prst="straightConnector1">
              <a:avLst/>
            </a:prstGeom>
            <a:noFill/>
            <a:ln cap="flat" cmpd="sng" w="9525">
              <a:solidFill>
                <a:schemeClr val="dk1"/>
              </a:solidFill>
              <a:prstDash val="solid"/>
              <a:round/>
              <a:headEnd len="med" w="med" type="none"/>
              <a:tailEnd len="med" w="med" type="none"/>
            </a:ln>
          </p:spPr>
        </p:cxnSp>
        <p:cxnSp>
          <p:nvCxnSpPr>
            <p:cNvPr id="1685" name="Google Shape;1685;p21"/>
            <p:cNvCxnSpPr/>
            <p:nvPr/>
          </p:nvCxnSpPr>
          <p:spPr>
            <a:xfrm>
              <a:off x="8351550" y="4351250"/>
              <a:ext cx="0" cy="2346000"/>
            </a:xfrm>
            <a:prstGeom prst="straightConnector1">
              <a:avLst/>
            </a:prstGeom>
            <a:noFill/>
            <a:ln cap="flat" cmpd="sng" w="9525">
              <a:solidFill>
                <a:schemeClr val="dk1"/>
              </a:solidFill>
              <a:prstDash val="solid"/>
              <a:round/>
              <a:headEnd len="med" w="med" type="none"/>
              <a:tailEnd len="med" w="med" type="none"/>
            </a:ln>
          </p:spPr>
        </p:cxnSp>
        <p:cxnSp>
          <p:nvCxnSpPr>
            <p:cNvPr id="1686" name="Google Shape;1686;p21"/>
            <p:cNvCxnSpPr/>
            <p:nvPr/>
          </p:nvCxnSpPr>
          <p:spPr>
            <a:xfrm>
              <a:off x="7959650" y="4356625"/>
              <a:ext cx="0" cy="2346000"/>
            </a:xfrm>
            <a:prstGeom prst="straightConnector1">
              <a:avLst/>
            </a:prstGeom>
            <a:noFill/>
            <a:ln cap="flat" cmpd="sng" w="9525">
              <a:solidFill>
                <a:schemeClr val="dk1"/>
              </a:solidFill>
              <a:prstDash val="solid"/>
              <a:round/>
              <a:headEnd len="med" w="med" type="none"/>
              <a:tailEnd len="med" w="med" type="none"/>
            </a:ln>
          </p:spPr>
        </p:cxnSp>
        <p:cxnSp>
          <p:nvCxnSpPr>
            <p:cNvPr id="1687" name="Google Shape;1687;p21"/>
            <p:cNvCxnSpPr/>
            <p:nvPr/>
          </p:nvCxnSpPr>
          <p:spPr>
            <a:xfrm>
              <a:off x="7567750" y="4356625"/>
              <a:ext cx="0" cy="1239300"/>
            </a:xfrm>
            <a:prstGeom prst="straightConnector1">
              <a:avLst/>
            </a:prstGeom>
            <a:noFill/>
            <a:ln cap="flat" cmpd="sng" w="9525">
              <a:solidFill>
                <a:schemeClr val="dk1"/>
              </a:solidFill>
              <a:prstDash val="solid"/>
              <a:round/>
              <a:headEnd len="med" w="med" type="none"/>
              <a:tailEnd len="med" w="med" type="none"/>
            </a:ln>
          </p:spPr>
        </p:cxnSp>
        <p:cxnSp>
          <p:nvCxnSpPr>
            <p:cNvPr id="1688" name="Google Shape;1688;p21"/>
            <p:cNvCxnSpPr/>
            <p:nvPr/>
          </p:nvCxnSpPr>
          <p:spPr>
            <a:xfrm>
              <a:off x="7175850" y="4635425"/>
              <a:ext cx="0" cy="567000"/>
            </a:xfrm>
            <a:prstGeom prst="straightConnector1">
              <a:avLst/>
            </a:prstGeom>
            <a:noFill/>
            <a:ln cap="flat" cmpd="sng" w="9525">
              <a:solidFill>
                <a:schemeClr val="dk1"/>
              </a:solidFill>
              <a:prstDash val="solid"/>
              <a:round/>
              <a:headEnd len="med" w="med" type="none"/>
              <a:tailEnd len="med" w="med" type="none"/>
            </a:ln>
          </p:spPr>
        </p:cxnSp>
      </p:grpSp>
      <p:grpSp>
        <p:nvGrpSpPr>
          <p:cNvPr id="1689" name="Google Shape;1689;p21"/>
          <p:cNvGrpSpPr/>
          <p:nvPr/>
        </p:nvGrpSpPr>
        <p:grpSpPr>
          <a:xfrm>
            <a:off x="323720" y="302646"/>
            <a:ext cx="2547142" cy="2042341"/>
            <a:chOff x="5353050" y="2833686"/>
            <a:chExt cx="1488947" cy="1193863"/>
          </a:xfrm>
        </p:grpSpPr>
        <p:sp>
          <p:nvSpPr>
            <p:cNvPr id="1690" name="Google Shape;1690;p21"/>
            <p:cNvSpPr/>
            <p:nvPr/>
          </p:nvSpPr>
          <p:spPr>
            <a:xfrm>
              <a:off x="5353050" y="3293077"/>
              <a:ext cx="201072" cy="99060"/>
            </a:xfrm>
            <a:custGeom>
              <a:rect b="b" l="l" r="r" t="t"/>
              <a:pathLst>
                <a:path extrusionOk="0" h="99060" w="201072">
                  <a:moveTo>
                    <a:pt x="0" y="0"/>
                  </a:moveTo>
                  <a:lnTo>
                    <a:pt x="201073" y="99060"/>
                  </a:lnTo>
                </a:path>
              </a:pathLst>
            </a:cu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91" name="Google Shape;1691;p21"/>
            <p:cNvSpPr/>
            <p:nvPr/>
          </p:nvSpPr>
          <p:spPr>
            <a:xfrm>
              <a:off x="5353145" y="2833686"/>
              <a:ext cx="1488852" cy="1193863"/>
            </a:xfrm>
            <a:custGeom>
              <a:rect b="b" l="l" r="r" t="t"/>
              <a:pathLst>
                <a:path extrusionOk="0" h="1193863" w="1488852">
                  <a:moveTo>
                    <a:pt x="-227" y="460715"/>
                  </a:moveTo>
                  <a:lnTo>
                    <a:pt x="434970" y="675027"/>
                  </a:lnTo>
                  <a:lnTo>
                    <a:pt x="1488626" y="1193854"/>
                  </a:lnTo>
                  <a:lnTo>
                    <a:pt x="807589" y="-9"/>
                  </a:lnTo>
                  <a:close/>
                  <a:moveTo>
                    <a:pt x="911411" y="645500"/>
                  </a:moveTo>
                  <a:lnTo>
                    <a:pt x="506979" y="446332"/>
                  </a:lnTo>
                  <a:lnTo>
                    <a:pt x="726054" y="321174"/>
                  </a:lnTo>
                  <a:close/>
                </a:path>
              </a:pathLst>
            </a:custGeom>
            <a:solidFill>
              <a:schemeClr val="accent3"/>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92" name="Google Shape;1692;p21"/>
            <p:cNvSpPr/>
            <p:nvPr/>
          </p:nvSpPr>
          <p:spPr>
            <a:xfrm>
              <a:off x="5648515" y="3438429"/>
              <a:ext cx="139827" cy="68865"/>
            </a:xfrm>
            <a:custGeom>
              <a:rect b="b" l="l" r="r" t="t"/>
              <a:pathLst>
                <a:path extrusionOk="0" h="68865" w="139827">
                  <a:moveTo>
                    <a:pt x="0" y="0"/>
                  </a:moveTo>
                  <a:lnTo>
                    <a:pt x="139827" y="68866"/>
                  </a:lnTo>
                </a:path>
              </a:pathLst>
            </a:cu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93" name="Google Shape;1693;p21"/>
            <p:cNvSpPr/>
            <p:nvPr/>
          </p:nvSpPr>
          <p:spPr>
            <a:xfrm rot="-1782558">
              <a:off x="6668011" y="3902047"/>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94" name="Google Shape;1694;p21"/>
            <p:cNvSpPr/>
            <p:nvPr/>
          </p:nvSpPr>
          <p:spPr>
            <a:xfrm rot="-1782558">
              <a:off x="6661325" y="3840396"/>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95" name="Google Shape;1695;p21"/>
            <p:cNvSpPr/>
            <p:nvPr/>
          </p:nvSpPr>
          <p:spPr>
            <a:xfrm rot="-1782558">
              <a:off x="6706466" y="3879719"/>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96" name="Google Shape;1696;p21"/>
            <p:cNvSpPr/>
            <p:nvPr/>
          </p:nvSpPr>
          <p:spPr>
            <a:xfrm rot="-1782558">
              <a:off x="6700444" y="3869305"/>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97" name="Google Shape;1697;p21"/>
            <p:cNvSpPr/>
            <p:nvPr/>
          </p:nvSpPr>
          <p:spPr>
            <a:xfrm rot="-1782558">
              <a:off x="6694505" y="3858748"/>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98" name="Google Shape;1698;p21"/>
            <p:cNvSpPr/>
            <p:nvPr/>
          </p:nvSpPr>
          <p:spPr>
            <a:xfrm rot="-1782558">
              <a:off x="6686980" y="3845629"/>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99" name="Google Shape;1699;p21"/>
            <p:cNvSpPr/>
            <p:nvPr/>
          </p:nvSpPr>
          <p:spPr>
            <a:xfrm rot="-1782558">
              <a:off x="6655594" y="3790438"/>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00" name="Google Shape;1700;p21"/>
            <p:cNvSpPr/>
            <p:nvPr/>
          </p:nvSpPr>
          <p:spPr>
            <a:xfrm rot="-1782558">
              <a:off x="6661568" y="380103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01" name="Google Shape;1701;p21"/>
            <p:cNvSpPr/>
            <p:nvPr/>
          </p:nvSpPr>
          <p:spPr>
            <a:xfrm rot="-1782558">
              <a:off x="6668962" y="3814113"/>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02" name="Google Shape;1702;p21"/>
            <p:cNvSpPr/>
            <p:nvPr/>
          </p:nvSpPr>
          <p:spPr>
            <a:xfrm rot="-1782558">
              <a:off x="6675031" y="3824706"/>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03" name="Google Shape;1703;p21"/>
            <p:cNvSpPr/>
            <p:nvPr/>
          </p:nvSpPr>
          <p:spPr>
            <a:xfrm rot="-1782558">
              <a:off x="6602138" y="3786612"/>
              <a:ext cx="96561" cy="5993"/>
            </a:xfrm>
            <a:custGeom>
              <a:rect b="b" l="l" r="r" t="t"/>
              <a:pathLst>
                <a:path extrusionOk="0" h="6000" w="96678">
                  <a:moveTo>
                    <a:pt x="-227" y="-10"/>
                  </a:moveTo>
                  <a:lnTo>
                    <a:pt x="96452" y="-10"/>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04" name="Google Shape;1704;p21"/>
            <p:cNvSpPr/>
            <p:nvPr/>
          </p:nvSpPr>
          <p:spPr>
            <a:xfrm rot="-1782558">
              <a:off x="6595403" y="3724877"/>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05" name="Google Shape;1705;p21"/>
            <p:cNvSpPr/>
            <p:nvPr/>
          </p:nvSpPr>
          <p:spPr>
            <a:xfrm rot="-1782558">
              <a:off x="6640675" y="3764236"/>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06" name="Google Shape;1706;p21"/>
            <p:cNvSpPr/>
            <p:nvPr/>
          </p:nvSpPr>
          <p:spPr>
            <a:xfrm rot="-1782558">
              <a:off x="6634653" y="375382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07" name="Google Shape;1707;p21"/>
            <p:cNvSpPr/>
            <p:nvPr/>
          </p:nvSpPr>
          <p:spPr>
            <a:xfrm rot="-1782558">
              <a:off x="6628584" y="374323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08" name="Google Shape;1708;p21"/>
            <p:cNvSpPr/>
            <p:nvPr/>
          </p:nvSpPr>
          <p:spPr>
            <a:xfrm rot="-1782558">
              <a:off x="6622657" y="373272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09" name="Google Shape;1709;p21"/>
            <p:cNvSpPr/>
            <p:nvPr/>
          </p:nvSpPr>
          <p:spPr>
            <a:xfrm rot="-1782558">
              <a:off x="6589720" y="3675002"/>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10" name="Google Shape;1710;p21"/>
            <p:cNvSpPr/>
            <p:nvPr/>
          </p:nvSpPr>
          <p:spPr>
            <a:xfrm rot="-1782558">
              <a:off x="6595648" y="368551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11" name="Google Shape;1711;p21"/>
            <p:cNvSpPr/>
            <p:nvPr/>
          </p:nvSpPr>
          <p:spPr>
            <a:xfrm rot="-1782558">
              <a:off x="6603171" y="3698631"/>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12" name="Google Shape;1712;p21"/>
            <p:cNvSpPr/>
            <p:nvPr/>
          </p:nvSpPr>
          <p:spPr>
            <a:xfrm rot="-1782558">
              <a:off x="6609110" y="370918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13" name="Google Shape;1713;p21"/>
            <p:cNvSpPr/>
            <p:nvPr/>
          </p:nvSpPr>
          <p:spPr>
            <a:xfrm rot="-1782558">
              <a:off x="6536216" y="3671092"/>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14" name="Google Shape;1714;p21"/>
            <p:cNvSpPr/>
            <p:nvPr/>
          </p:nvSpPr>
          <p:spPr>
            <a:xfrm rot="-1782558">
              <a:off x="6530985" y="3611968"/>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15" name="Google Shape;1715;p21"/>
            <p:cNvSpPr/>
            <p:nvPr/>
          </p:nvSpPr>
          <p:spPr>
            <a:xfrm rot="-1782558">
              <a:off x="6576256" y="365142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16" name="Google Shape;1716;p21"/>
            <p:cNvSpPr/>
            <p:nvPr/>
          </p:nvSpPr>
          <p:spPr>
            <a:xfrm rot="-1782558">
              <a:off x="6568732" y="3638303"/>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17" name="Google Shape;1717;p21"/>
            <p:cNvSpPr/>
            <p:nvPr/>
          </p:nvSpPr>
          <p:spPr>
            <a:xfrm rot="-1782558">
              <a:off x="6562710" y="362779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18" name="Google Shape;1718;p21"/>
            <p:cNvSpPr/>
            <p:nvPr/>
          </p:nvSpPr>
          <p:spPr>
            <a:xfrm rot="-1782558">
              <a:off x="6556736" y="3617202"/>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19" name="Google Shape;1719;p21"/>
            <p:cNvSpPr/>
            <p:nvPr/>
          </p:nvSpPr>
          <p:spPr>
            <a:xfrm rot="-1782558">
              <a:off x="6523799" y="355948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20" name="Google Shape;1720;p21"/>
            <p:cNvSpPr/>
            <p:nvPr/>
          </p:nvSpPr>
          <p:spPr>
            <a:xfrm rot="-1782558">
              <a:off x="6531323" y="3572603"/>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21" name="Google Shape;1721;p21"/>
            <p:cNvSpPr/>
            <p:nvPr/>
          </p:nvSpPr>
          <p:spPr>
            <a:xfrm rot="-1782558">
              <a:off x="6537250" y="358311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22" name="Google Shape;1722;p21"/>
            <p:cNvSpPr/>
            <p:nvPr/>
          </p:nvSpPr>
          <p:spPr>
            <a:xfrm rot="-1782558">
              <a:off x="6543272" y="3593621"/>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23" name="Google Shape;1723;p21"/>
            <p:cNvSpPr/>
            <p:nvPr/>
          </p:nvSpPr>
          <p:spPr>
            <a:xfrm rot="-1782558">
              <a:off x="6471798" y="3558183"/>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24" name="Google Shape;1724;p21"/>
            <p:cNvSpPr/>
            <p:nvPr/>
          </p:nvSpPr>
          <p:spPr>
            <a:xfrm rot="-1782558">
              <a:off x="6465111" y="3496532"/>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25" name="Google Shape;1725;p21"/>
            <p:cNvSpPr/>
            <p:nvPr/>
          </p:nvSpPr>
          <p:spPr>
            <a:xfrm rot="-1782558">
              <a:off x="6510335" y="3535904"/>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26" name="Google Shape;1726;p21"/>
            <p:cNvSpPr/>
            <p:nvPr/>
          </p:nvSpPr>
          <p:spPr>
            <a:xfrm rot="-1782558">
              <a:off x="6504313" y="352539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27" name="Google Shape;1727;p21"/>
            <p:cNvSpPr/>
            <p:nvPr/>
          </p:nvSpPr>
          <p:spPr>
            <a:xfrm rot="-1782558">
              <a:off x="6496789" y="351227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28" name="Google Shape;1728;p21"/>
            <p:cNvSpPr/>
            <p:nvPr/>
          </p:nvSpPr>
          <p:spPr>
            <a:xfrm rot="-1782558">
              <a:off x="6490944" y="3501719"/>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29" name="Google Shape;1729;p21"/>
            <p:cNvSpPr/>
            <p:nvPr/>
          </p:nvSpPr>
          <p:spPr>
            <a:xfrm rot="-1782558">
              <a:off x="6459380" y="344667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30" name="Google Shape;1730;p21"/>
            <p:cNvSpPr/>
            <p:nvPr/>
          </p:nvSpPr>
          <p:spPr>
            <a:xfrm rot="-1782558">
              <a:off x="6465402" y="345708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31" name="Google Shape;1731;p21"/>
            <p:cNvSpPr/>
            <p:nvPr/>
          </p:nvSpPr>
          <p:spPr>
            <a:xfrm rot="-1782558">
              <a:off x="6471376" y="3467676"/>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32" name="Google Shape;1732;p21"/>
            <p:cNvSpPr/>
            <p:nvPr/>
          </p:nvSpPr>
          <p:spPr>
            <a:xfrm rot="-1782558">
              <a:off x="6477398" y="3478186"/>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33" name="Google Shape;1733;p21"/>
            <p:cNvSpPr/>
            <p:nvPr/>
          </p:nvSpPr>
          <p:spPr>
            <a:xfrm rot="-1782558">
              <a:off x="6407473" y="3445369"/>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34" name="Google Shape;1734;p21"/>
            <p:cNvSpPr/>
            <p:nvPr/>
          </p:nvSpPr>
          <p:spPr>
            <a:xfrm rot="-1782558">
              <a:off x="6400645" y="3383540"/>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35" name="Google Shape;1735;p21"/>
            <p:cNvSpPr/>
            <p:nvPr/>
          </p:nvSpPr>
          <p:spPr>
            <a:xfrm rot="-1782558">
              <a:off x="6445916" y="342299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36" name="Google Shape;1736;p21"/>
            <p:cNvSpPr/>
            <p:nvPr/>
          </p:nvSpPr>
          <p:spPr>
            <a:xfrm rot="-1782558">
              <a:off x="6439989" y="341248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37" name="Google Shape;1737;p21"/>
            <p:cNvSpPr/>
            <p:nvPr/>
          </p:nvSpPr>
          <p:spPr>
            <a:xfrm rot="-1782558">
              <a:off x="6432548" y="3399319"/>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38" name="Google Shape;1738;p21"/>
            <p:cNvSpPr/>
            <p:nvPr/>
          </p:nvSpPr>
          <p:spPr>
            <a:xfrm rot="-1782558">
              <a:off x="6426526" y="3388905"/>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39" name="Google Shape;1739;p21"/>
            <p:cNvSpPr/>
            <p:nvPr/>
          </p:nvSpPr>
          <p:spPr>
            <a:xfrm rot="-1782558">
              <a:off x="6395044" y="3333713"/>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40" name="Google Shape;1740;p21"/>
            <p:cNvSpPr/>
            <p:nvPr/>
          </p:nvSpPr>
          <p:spPr>
            <a:xfrm rot="-1782558">
              <a:off x="6400983" y="334427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41" name="Google Shape;1741;p21"/>
            <p:cNvSpPr/>
            <p:nvPr/>
          </p:nvSpPr>
          <p:spPr>
            <a:xfrm rot="-1782558">
              <a:off x="6407005" y="335468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42" name="Google Shape;1742;p21"/>
            <p:cNvSpPr/>
            <p:nvPr/>
          </p:nvSpPr>
          <p:spPr>
            <a:xfrm rot="-1782558">
              <a:off x="6414529" y="3367803"/>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43" name="Google Shape;1743;p21"/>
            <p:cNvSpPr/>
            <p:nvPr/>
          </p:nvSpPr>
          <p:spPr>
            <a:xfrm rot="-1782558">
              <a:off x="6341635" y="3329803"/>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44" name="Google Shape;1744;p21"/>
            <p:cNvSpPr/>
            <p:nvPr/>
          </p:nvSpPr>
          <p:spPr>
            <a:xfrm rot="-1782558">
              <a:off x="6334853" y="3268057"/>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45" name="Google Shape;1745;p21"/>
            <p:cNvSpPr/>
            <p:nvPr/>
          </p:nvSpPr>
          <p:spPr>
            <a:xfrm rot="-1782558">
              <a:off x="6381592" y="331008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46" name="Google Shape;1746;p21"/>
            <p:cNvSpPr/>
            <p:nvPr/>
          </p:nvSpPr>
          <p:spPr>
            <a:xfrm rot="-1782558">
              <a:off x="6374068" y="3296966"/>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47" name="Google Shape;1747;p21"/>
            <p:cNvSpPr/>
            <p:nvPr/>
          </p:nvSpPr>
          <p:spPr>
            <a:xfrm rot="-1782558">
              <a:off x="6368129" y="328650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48" name="Google Shape;1748;p21"/>
            <p:cNvSpPr/>
            <p:nvPr/>
          </p:nvSpPr>
          <p:spPr>
            <a:xfrm rot="-1782558">
              <a:off x="6362107" y="3275995"/>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49" name="Google Shape;1749;p21"/>
            <p:cNvSpPr/>
            <p:nvPr/>
          </p:nvSpPr>
          <p:spPr>
            <a:xfrm rot="-1782558">
              <a:off x="6329122" y="321819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50" name="Google Shape;1750;p21"/>
            <p:cNvSpPr/>
            <p:nvPr/>
          </p:nvSpPr>
          <p:spPr>
            <a:xfrm rot="-1782558">
              <a:off x="6336564" y="3231361"/>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51" name="Google Shape;1751;p21"/>
            <p:cNvSpPr/>
            <p:nvPr/>
          </p:nvSpPr>
          <p:spPr>
            <a:xfrm rot="-1782558">
              <a:off x="6342586" y="324187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52" name="Google Shape;1752;p21"/>
            <p:cNvSpPr/>
            <p:nvPr/>
          </p:nvSpPr>
          <p:spPr>
            <a:xfrm rot="-1782558">
              <a:off x="6348655" y="325236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53" name="Google Shape;1753;p21"/>
            <p:cNvSpPr/>
            <p:nvPr/>
          </p:nvSpPr>
          <p:spPr>
            <a:xfrm rot="-1782558">
              <a:off x="6277216" y="3216894"/>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54" name="Google Shape;1754;p21"/>
            <p:cNvSpPr/>
            <p:nvPr/>
          </p:nvSpPr>
          <p:spPr>
            <a:xfrm rot="-1782558">
              <a:off x="6270530" y="3155243"/>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55" name="Google Shape;1755;p21"/>
            <p:cNvSpPr/>
            <p:nvPr/>
          </p:nvSpPr>
          <p:spPr>
            <a:xfrm rot="-1782558">
              <a:off x="6315671" y="319456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56" name="Google Shape;1756;p21"/>
            <p:cNvSpPr/>
            <p:nvPr/>
          </p:nvSpPr>
          <p:spPr>
            <a:xfrm rot="-1782558">
              <a:off x="6309649" y="318415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57" name="Google Shape;1757;p21"/>
            <p:cNvSpPr/>
            <p:nvPr/>
          </p:nvSpPr>
          <p:spPr>
            <a:xfrm rot="-1782558">
              <a:off x="6303710" y="3173596"/>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58" name="Google Shape;1758;p21"/>
            <p:cNvSpPr/>
            <p:nvPr/>
          </p:nvSpPr>
          <p:spPr>
            <a:xfrm rot="-1782558">
              <a:off x="6296185" y="316047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59" name="Google Shape;1759;p21"/>
            <p:cNvSpPr/>
            <p:nvPr/>
          </p:nvSpPr>
          <p:spPr>
            <a:xfrm rot="-1782558">
              <a:off x="6264799" y="3105286"/>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60" name="Google Shape;1760;p21"/>
            <p:cNvSpPr/>
            <p:nvPr/>
          </p:nvSpPr>
          <p:spPr>
            <a:xfrm rot="-1782558">
              <a:off x="6270726" y="311579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61" name="Google Shape;1761;p21"/>
            <p:cNvSpPr/>
            <p:nvPr/>
          </p:nvSpPr>
          <p:spPr>
            <a:xfrm rot="-1782558">
              <a:off x="6276795" y="312638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62" name="Google Shape;1762;p21"/>
            <p:cNvSpPr/>
            <p:nvPr/>
          </p:nvSpPr>
          <p:spPr>
            <a:xfrm rot="-1782558">
              <a:off x="6284237" y="3139553"/>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63" name="Google Shape;1763;p21"/>
            <p:cNvSpPr/>
            <p:nvPr/>
          </p:nvSpPr>
          <p:spPr>
            <a:xfrm rot="-1782558">
              <a:off x="6212798" y="3103985"/>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64" name="Google Shape;1764;p21"/>
            <p:cNvSpPr/>
            <p:nvPr/>
          </p:nvSpPr>
          <p:spPr>
            <a:xfrm rot="-1782558">
              <a:off x="6206111" y="3042334"/>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65" name="Google Shape;1765;p21"/>
            <p:cNvSpPr/>
            <p:nvPr/>
          </p:nvSpPr>
          <p:spPr>
            <a:xfrm rot="-1782558">
              <a:off x="6251252" y="3081753"/>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66" name="Google Shape;1766;p21"/>
            <p:cNvSpPr/>
            <p:nvPr/>
          </p:nvSpPr>
          <p:spPr>
            <a:xfrm rot="-1782558">
              <a:off x="6245313" y="3071196"/>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67" name="Google Shape;1767;p21"/>
            <p:cNvSpPr/>
            <p:nvPr/>
          </p:nvSpPr>
          <p:spPr>
            <a:xfrm rot="-1782558">
              <a:off x="6239386" y="306078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68" name="Google Shape;1768;p21"/>
            <p:cNvSpPr/>
            <p:nvPr/>
          </p:nvSpPr>
          <p:spPr>
            <a:xfrm rot="-1782558">
              <a:off x="6231862" y="3047568"/>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69" name="Google Shape;1769;p21"/>
            <p:cNvSpPr/>
            <p:nvPr/>
          </p:nvSpPr>
          <p:spPr>
            <a:xfrm rot="-1782558">
              <a:off x="6200380" y="299247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70" name="Google Shape;1770;p21"/>
            <p:cNvSpPr/>
            <p:nvPr/>
          </p:nvSpPr>
          <p:spPr>
            <a:xfrm rot="-1782558">
              <a:off x="6206402" y="3002981"/>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71" name="Google Shape;1771;p21"/>
            <p:cNvSpPr/>
            <p:nvPr/>
          </p:nvSpPr>
          <p:spPr>
            <a:xfrm rot="-1782558">
              <a:off x="6213844" y="301614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72" name="Google Shape;1772;p21"/>
            <p:cNvSpPr/>
            <p:nvPr/>
          </p:nvSpPr>
          <p:spPr>
            <a:xfrm rot="-1782558">
              <a:off x="6219770" y="3026561"/>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73" name="Google Shape;1773;p21"/>
            <p:cNvSpPr/>
            <p:nvPr/>
          </p:nvSpPr>
          <p:spPr>
            <a:xfrm rot="-1782558">
              <a:off x="6145769" y="2992673"/>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74" name="Google Shape;1774;p21"/>
            <p:cNvSpPr/>
            <p:nvPr/>
          </p:nvSpPr>
          <p:spPr>
            <a:xfrm rot="-1782558">
              <a:off x="6082552" y="2875652"/>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75" name="Google Shape;1775;p21"/>
            <p:cNvSpPr/>
            <p:nvPr/>
          </p:nvSpPr>
          <p:spPr>
            <a:xfrm rot="-1782558">
              <a:off x="6139035" y="2930940"/>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76" name="Google Shape;1776;p21"/>
            <p:cNvSpPr/>
            <p:nvPr/>
          </p:nvSpPr>
          <p:spPr>
            <a:xfrm rot="-1782558">
              <a:off x="6184307" y="297039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77" name="Google Shape;1777;p21"/>
            <p:cNvSpPr/>
            <p:nvPr/>
          </p:nvSpPr>
          <p:spPr>
            <a:xfrm rot="-1782558">
              <a:off x="6178285" y="295988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78" name="Google Shape;1778;p21"/>
            <p:cNvSpPr/>
            <p:nvPr/>
          </p:nvSpPr>
          <p:spPr>
            <a:xfrm rot="-1782558">
              <a:off x="6170760" y="294676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79" name="Google Shape;1779;p21"/>
            <p:cNvSpPr/>
            <p:nvPr/>
          </p:nvSpPr>
          <p:spPr>
            <a:xfrm rot="-1782558">
              <a:off x="6164821" y="2936209"/>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80" name="Google Shape;1780;p21"/>
            <p:cNvSpPr/>
            <p:nvPr/>
          </p:nvSpPr>
          <p:spPr>
            <a:xfrm rot="-1782558">
              <a:off x="6133352" y="288116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81" name="Google Shape;1781;p21"/>
            <p:cNvSpPr/>
            <p:nvPr/>
          </p:nvSpPr>
          <p:spPr>
            <a:xfrm rot="-1782558">
              <a:off x="6139374" y="289157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82" name="Google Shape;1782;p21"/>
            <p:cNvSpPr/>
            <p:nvPr/>
          </p:nvSpPr>
          <p:spPr>
            <a:xfrm rot="-1782558">
              <a:off x="6145301" y="290208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83" name="Google Shape;1783;p21"/>
            <p:cNvSpPr/>
            <p:nvPr/>
          </p:nvSpPr>
          <p:spPr>
            <a:xfrm rot="-1782558">
              <a:off x="6151323" y="2912593"/>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784" name="Google Shape;1784;p21"/>
          <p:cNvGrpSpPr/>
          <p:nvPr/>
        </p:nvGrpSpPr>
        <p:grpSpPr>
          <a:xfrm rot="-3257891">
            <a:off x="1360962" y="1870426"/>
            <a:ext cx="1566569" cy="2014910"/>
            <a:chOff x="1315459" y="2611103"/>
            <a:chExt cx="1345200" cy="1730100"/>
          </a:xfrm>
        </p:grpSpPr>
        <p:sp>
          <p:nvSpPr>
            <p:cNvPr id="1785" name="Google Shape;1785;p21"/>
            <p:cNvSpPr/>
            <p:nvPr/>
          </p:nvSpPr>
          <p:spPr>
            <a:xfrm>
              <a:off x="1315459" y="2611103"/>
              <a:ext cx="1345200" cy="1730100"/>
            </a:xfrm>
            <a:prstGeom prst="roundRect">
              <a:avLst>
                <a:gd fmla="val 6170" name="adj"/>
              </a:avLst>
            </a:prstGeom>
            <a:solidFill>
              <a:srgbClr val="4D4D4D"/>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86" name="Google Shape;1786;p21"/>
            <p:cNvSpPr/>
            <p:nvPr/>
          </p:nvSpPr>
          <p:spPr>
            <a:xfrm>
              <a:off x="1417522" y="2694930"/>
              <a:ext cx="1127083" cy="273474"/>
            </a:xfrm>
            <a:custGeom>
              <a:rect b="b" l="l" r="r" t="t"/>
              <a:pathLst>
                <a:path extrusionOk="0" h="273474" w="1127083">
                  <a:moveTo>
                    <a:pt x="0" y="0"/>
                  </a:moveTo>
                  <a:lnTo>
                    <a:pt x="1127084" y="0"/>
                  </a:lnTo>
                  <a:lnTo>
                    <a:pt x="1127084" y="273474"/>
                  </a:lnTo>
                  <a:lnTo>
                    <a:pt x="0" y="273474"/>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87" name="Google Shape;1787;p21"/>
            <p:cNvSpPr/>
            <p:nvPr/>
          </p:nvSpPr>
          <p:spPr>
            <a:xfrm>
              <a:off x="1432315" y="2713402"/>
              <a:ext cx="1096793" cy="236531"/>
            </a:xfrm>
            <a:custGeom>
              <a:rect b="b" l="l" r="r" t="t"/>
              <a:pathLst>
                <a:path extrusionOk="0" h="236531" w="1096793">
                  <a:moveTo>
                    <a:pt x="0" y="0"/>
                  </a:moveTo>
                  <a:lnTo>
                    <a:pt x="1096793" y="0"/>
                  </a:lnTo>
                  <a:lnTo>
                    <a:pt x="1096793" y="236531"/>
                  </a:lnTo>
                  <a:lnTo>
                    <a:pt x="0" y="236531"/>
                  </a:lnTo>
                  <a:close/>
                </a:path>
              </a:pathLst>
            </a:custGeom>
            <a:solidFill>
              <a:srgbClr val="F2F2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88" name="Google Shape;1788;p21"/>
            <p:cNvSpPr/>
            <p:nvPr/>
          </p:nvSpPr>
          <p:spPr>
            <a:xfrm>
              <a:off x="1417522" y="3051762"/>
              <a:ext cx="189803" cy="189803"/>
            </a:xfrm>
            <a:custGeom>
              <a:rect b="b" l="l" r="r" t="t"/>
              <a:pathLst>
                <a:path extrusionOk="0" h="189803" w="189803">
                  <a:moveTo>
                    <a:pt x="0" y="0"/>
                  </a:moveTo>
                  <a:lnTo>
                    <a:pt x="189804" y="0"/>
                  </a:lnTo>
                  <a:lnTo>
                    <a:pt x="189804" y="189804"/>
                  </a:lnTo>
                  <a:lnTo>
                    <a:pt x="0" y="189804"/>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89" name="Google Shape;1789;p21"/>
            <p:cNvSpPr/>
            <p:nvPr/>
          </p:nvSpPr>
          <p:spPr>
            <a:xfrm>
              <a:off x="1651783" y="3051762"/>
              <a:ext cx="189803" cy="189803"/>
            </a:xfrm>
            <a:custGeom>
              <a:rect b="b" l="l" r="r" t="t"/>
              <a:pathLst>
                <a:path extrusionOk="0" h="189803" w="189803">
                  <a:moveTo>
                    <a:pt x="0" y="0"/>
                  </a:moveTo>
                  <a:lnTo>
                    <a:pt x="189804" y="0"/>
                  </a:lnTo>
                  <a:lnTo>
                    <a:pt x="189804" y="189804"/>
                  </a:lnTo>
                  <a:lnTo>
                    <a:pt x="0" y="189804"/>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90" name="Google Shape;1790;p21"/>
            <p:cNvSpPr/>
            <p:nvPr/>
          </p:nvSpPr>
          <p:spPr>
            <a:xfrm>
              <a:off x="1886123" y="3051762"/>
              <a:ext cx="189803" cy="189803"/>
            </a:xfrm>
            <a:custGeom>
              <a:rect b="b" l="l" r="r" t="t"/>
              <a:pathLst>
                <a:path extrusionOk="0" h="189803" w="189803">
                  <a:moveTo>
                    <a:pt x="0" y="0"/>
                  </a:moveTo>
                  <a:lnTo>
                    <a:pt x="189804" y="0"/>
                  </a:lnTo>
                  <a:lnTo>
                    <a:pt x="189804" y="189804"/>
                  </a:lnTo>
                  <a:lnTo>
                    <a:pt x="0" y="189804"/>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91" name="Google Shape;1791;p21"/>
            <p:cNvSpPr/>
            <p:nvPr/>
          </p:nvSpPr>
          <p:spPr>
            <a:xfrm>
              <a:off x="2120462" y="3051762"/>
              <a:ext cx="189803" cy="189803"/>
            </a:xfrm>
            <a:custGeom>
              <a:rect b="b" l="l" r="r" t="t"/>
              <a:pathLst>
                <a:path extrusionOk="0" h="189803" w="189803">
                  <a:moveTo>
                    <a:pt x="0" y="0"/>
                  </a:moveTo>
                  <a:lnTo>
                    <a:pt x="189804" y="0"/>
                  </a:lnTo>
                  <a:lnTo>
                    <a:pt x="189804" y="189804"/>
                  </a:lnTo>
                  <a:lnTo>
                    <a:pt x="0" y="189804"/>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92" name="Google Shape;1792;p21"/>
            <p:cNvSpPr/>
            <p:nvPr/>
          </p:nvSpPr>
          <p:spPr>
            <a:xfrm>
              <a:off x="2354723" y="3051762"/>
              <a:ext cx="189803" cy="189803"/>
            </a:xfrm>
            <a:custGeom>
              <a:rect b="b" l="l" r="r" t="t"/>
              <a:pathLst>
                <a:path extrusionOk="0" h="189803" w="189803">
                  <a:moveTo>
                    <a:pt x="0" y="0"/>
                  </a:moveTo>
                  <a:lnTo>
                    <a:pt x="189804" y="0"/>
                  </a:lnTo>
                  <a:lnTo>
                    <a:pt x="189804" y="189804"/>
                  </a:lnTo>
                  <a:lnTo>
                    <a:pt x="0" y="189804"/>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93" name="Google Shape;1793;p21"/>
            <p:cNvSpPr/>
            <p:nvPr/>
          </p:nvSpPr>
          <p:spPr>
            <a:xfrm>
              <a:off x="1417522" y="3299407"/>
              <a:ext cx="189803" cy="189803"/>
            </a:xfrm>
            <a:custGeom>
              <a:rect b="b" l="l" r="r" t="t"/>
              <a:pathLst>
                <a:path extrusionOk="0" h="189803" w="189803">
                  <a:moveTo>
                    <a:pt x="0" y="0"/>
                  </a:moveTo>
                  <a:lnTo>
                    <a:pt x="189804" y="0"/>
                  </a:lnTo>
                  <a:lnTo>
                    <a:pt x="189804" y="189804"/>
                  </a:lnTo>
                  <a:lnTo>
                    <a:pt x="0" y="189804"/>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94" name="Google Shape;1794;p21"/>
            <p:cNvSpPr/>
            <p:nvPr/>
          </p:nvSpPr>
          <p:spPr>
            <a:xfrm>
              <a:off x="1651783" y="3299407"/>
              <a:ext cx="189803" cy="189803"/>
            </a:xfrm>
            <a:custGeom>
              <a:rect b="b" l="l" r="r" t="t"/>
              <a:pathLst>
                <a:path extrusionOk="0" h="189803" w="189803">
                  <a:moveTo>
                    <a:pt x="0" y="0"/>
                  </a:moveTo>
                  <a:lnTo>
                    <a:pt x="189804" y="0"/>
                  </a:lnTo>
                  <a:lnTo>
                    <a:pt x="189804" y="189804"/>
                  </a:lnTo>
                  <a:lnTo>
                    <a:pt x="0" y="189804"/>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95" name="Google Shape;1795;p21"/>
            <p:cNvSpPr/>
            <p:nvPr/>
          </p:nvSpPr>
          <p:spPr>
            <a:xfrm>
              <a:off x="1886123" y="3299407"/>
              <a:ext cx="189803" cy="189803"/>
            </a:xfrm>
            <a:custGeom>
              <a:rect b="b" l="l" r="r" t="t"/>
              <a:pathLst>
                <a:path extrusionOk="0" h="189803" w="189803">
                  <a:moveTo>
                    <a:pt x="0" y="0"/>
                  </a:moveTo>
                  <a:lnTo>
                    <a:pt x="189804" y="0"/>
                  </a:lnTo>
                  <a:lnTo>
                    <a:pt x="189804" y="189804"/>
                  </a:lnTo>
                  <a:lnTo>
                    <a:pt x="0" y="189804"/>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96" name="Google Shape;1796;p21"/>
            <p:cNvSpPr/>
            <p:nvPr/>
          </p:nvSpPr>
          <p:spPr>
            <a:xfrm>
              <a:off x="2120462" y="3299407"/>
              <a:ext cx="189803" cy="189803"/>
            </a:xfrm>
            <a:custGeom>
              <a:rect b="b" l="l" r="r" t="t"/>
              <a:pathLst>
                <a:path extrusionOk="0" h="189803" w="189803">
                  <a:moveTo>
                    <a:pt x="0" y="0"/>
                  </a:moveTo>
                  <a:lnTo>
                    <a:pt x="189804" y="0"/>
                  </a:lnTo>
                  <a:lnTo>
                    <a:pt x="189804" y="189804"/>
                  </a:lnTo>
                  <a:lnTo>
                    <a:pt x="0" y="189804"/>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97" name="Google Shape;1797;p21"/>
            <p:cNvSpPr/>
            <p:nvPr/>
          </p:nvSpPr>
          <p:spPr>
            <a:xfrm>
              <a:off x="2354723" y="3299407"/>
              <a:ext cx="189803" cy="189803"/>
            </a:xfrm>
            <a:custGeom>
              <a:rect b="b" l="l" r="r" t="t"/>
              <a:pathLst>
                <a:path extrusionOk="0" h="189803" w="189803">
                  <a:moveTo>
                    <a:pt x="0" y="0"/>
                  </a:moveTo>
                  <a:lnTo>
                    <a:pt x="189804" y="0"/>
                  </a:lnTo>
                  <a:lnTo>
                    <a:pt x="189804" y="189804"/>
                  </a:lnTo>
                  <a:lnTo>
                    <a:pt x="0" y="189804"/>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98" name="Google Shape;1798;p21"/>
            <p:cNvSpPr/>
            <p:nvPr/>
          </p:nvSpPr>
          <p:spPr>
            <a:xfrm>
              <a:off x="1417522" y="3547130"/>
              <a:ext cx="189803" cy="189803"/>
            </a:xfrm>
            <a:custGeom>
              <a:rect b="b" l="l" r="r" t="t"/>
              <a:pathLst>
                <a:path extrusionOk="0" h="189803" w="189803">
                  <a:moveTo>
                    <a:pt x="0" y="0"/>
                  </a:moveTo>
                  <a:lnTo>
                    <a:pt x="189804" y="0"/>
                  </a:lnTo>
                  <a:lnTo>
                    <a:pt x="189804" y="189804"/>
                  </a:lnTo>
                  <a:lnTo>
                    <a:pt x="0" y="189804"/>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99" name="Google Shape;1799;p21"/>
            <p:cNvSpPr/>
            <p:nvPr/>
          </p:nvSpPr>
          <p:spPr>
            <a:xfrm>
              <a:off x="1651783" y="3547130"/>
              <a:ext cx="189803" cy="189803"/>
            </a:xfrm>
            <a:custGeom>
              <a:rect b="b" l="l" r="r" t="t"/>
              <a:pathLst>
                <a:path extrusionOk="0" h="189803" w="189803">
                  <a:moveTo>
                    <a:pt x="0" y="0"/>
                  </a:moveTo>
                  <a:lnTo>
                    <a:pt x="189804" y="0"/>
                  </a:lnTo>
                  <a:lnTo>
                    <a:pt x="189804" y="189804"/>
                  </a:lnTo>
                  <a:lnTo>
                    <a:pt x="0" y="189804"/>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00" name="Google Shape;1800;p21"/>
            <p:cNvSpPr/>
            <p:nvPr/>
          </p:nvSpPr>
          <p:spPr>
            <a:xfrm>
              <a:off x="1886123" y="3547130"/>
              <a:ext cx="189803" cy="189803"/>
            </a:xfrm>
            <a:custGeom>
              <a:rect b="b" l="l" r="r" t="t"/>
              <a:pathLst>
                <a:path extrusionOk="0" h="189803" w="189803">
                  <a:moveTo>
                    <a:pt x="0" y="0"/>
                  </a:moveTo>
                  <a:lnTo>
                    <a:pt x="189804" y="0"/>
                  </a:lnTo>
                  <a:lnTo>
                    <a:pt x="189804" y="189804"/>
                  </a:lnTo>
                  <a:lnTo>
                    <a:pt x="0" y="189804"/>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01" name="Google Shape;1801;p21"/>
            <p:cNvSpPr/>
            <p:nvPr/>
          </p:nvSpPr>
          <p:spPr>
            <a:xfrm>
              <a:off x="2120462" y="3547130"/>
              <a:ext cx="189803" cy="189803"/>
            </a:xfrm>
            <a:custGeom>
              <a:rect b="b" l="l" r="r" t="t"/>
              <a:pathLst>
                <a:path extrusionOk="0" h="189803" w="189803">
                  <a:moveTo>
                    <a:pt x="0" y="0"/>
                  </a:moveTo>
                  <a:lnTo>
                    <a:pt x="189804" y="0"/>
                  </a:lnTo>
                  <a:lnTo>
                    <a:pt x="189804" y="189804"/>
                  </a:lnTo>
                  <a:lnTo>
                    <a:pt x="0" y="189804"/>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02" name="Google Shape;1802;p21"/>
            <p:cNvSpPr/>
            <p:nvPr/>
          </p:nvSpPr>
          <p:spPr>
            <a:xfrm>
              <a:off x="2354723" y="3547130"/>
              <a:ext cx="189803" cy="189803"/>
            </a:xfrm>
            <a:custGeom>
              <a:rect b="b" l="l" r="r" t="t"/>
              <a:pathLst>
                <a:path extrusionOk="0" h="189803" w="189803">
                  <a:moveTo>
                    <a:pt x="0" y="0"/>
                  </a:moveTo>
                  <a:lnTo>
                    <a:pt x="189804" y="0"/>
                  </a:lnTo>
                  <a:lnTo>
                    <a:pt x="189804" y="189804"/>
                  </a:lnTo>
                  <a:lnTo>
                    <a:pt x="0" y="189804"/>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03" name="Google Shape;1803;p21"/>
            <p:cNvSpPr/>
            <p:nvPr/>
          </p:nvSpPr>
          <p:spPr>
            <a:xfrm>
              <a:off x="1417522" y="3794776"/>
              <a:ext cx="189803" cy="189803"/>
            </a:xfrm>
            <a:custGeom>
              <a:rect b="b" l="l" r="r" t="t"/>
              <a:pathLst>
                <a:path extrusionOk="0" h="189803" w="189803">
                  <a:moveTo>
                    <a:pt x="0" y="0"/>
                  </a:moveTo>
                  <a:lnTo>
                    <a:pt x="189804" y="0"/>
                  </a:lnTo>
                  <a:lnTo>
                    <a:pt x="189804" y="189804"/>
                  </a:lnTo>
                  <a:lnTo>
                    <a:pt x="0" y="189804"/>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04" name="Google Shape;1804;p21"/>
            <p:cNvSpPr/>
            <p:nvPr/>
          </p:nvSpPr>
          <p:spPr>
            <a:xfrm>
              <a:off x="1651783" y="3794776"/>
              <a:ext cx="189803" cy="189803"/>
            </a:xfrm>
            <a:custGeom>
              <a:rect b="b" l="l" r="r" t="t"/>
              <a:pathLst>
                <a:path extrusionOk="0" h="189803" w="189803">
                  <a:moveTo>
                    <a:pt x="0" y="0"/>
                  </a:moveTo>
                  <a:lnTo>
                    <a:pt x="189804" y="0"/>
                  </a:lnTo>
                  <a:lnTo>
                    <a:pt x="189804" y="189804"/>
                  </a:lnTo>
                  <a:lnTo>
                    <a:pt x="0" y="189804"/>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05" name="Google Shape;1805;p21"/>
            <p:cNvSpPr/>
            <p:nvPr/>
          </p:nvSpPr>
          <p:spPr>
            <a:xfrm>
              <a:off x="1886123" y="3794776"/>
              <a:ext cx="189803" cy="189803"/>
            </a:xfrm>
            <a:custGeom>
              <a:rect b="b" l="l" r="r" t="t"/>
              <a:pathLst>
                <a:path extrusionOk="0" h="189803" w="189803">
                  <a:moveTo>
                    <a:pt x="0" y="0"/>
                  </a:moveTo>
                  <a:lnTo>
                    <a:pt x="189804" y="0"/>
                  </a:lnTo>
                  <a:lnTo>
                    <a:pt x="189804" y="189804"/>
                  </a:lnTo>
                  <a:lnTo>
                    <a:pt x="0" y="189804"/>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06" name="Google Shape;1806;p21"/>
            <p:cNvSpPr/>
            <p:nvPr/>
          </p:nvSpPr>
          <p:spPr>
            <a:xfrm>
              <a:off x="2120462" y="3794776"/>
              <a:ext cx="189803" cy="189803"/>
            </a:xfrm>
            <a:custGeom>
              <a:rect b="b" l="l" r="r" t="t"/>
              <a:pathLst>
                <a:path extrusionOk="0" h="189803" w="189803">
                  <a:moveTo>
                    <a:pt x="0" y="0"/>
                  </a:moveTo>
                  <a:lnTo>
                    <a:pt x="189804" y="0"/>
                  </a:lnTo>
                  <a:lnTo>
                    <a:pt x="189804" y="189804"/>
                  </a:lnTo>
                  <a:lnTo>
                    <a:pt x="0" y="189804"/>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07" name="Google Shape;1807;p21"/>
            <p:cNvSpPr/>
            <p:nvPr/>
          </p:nvSpPr>
          <p:spPr>
            <a:xfrm>
              <a:off x="2354723" y="3794776"/>
              <a:ext cx="189803" cy="189803"/>
            </a:xfrm>
            <a:custGeom>
              <a:rect b="b" l="l" r="r" t="t"/>
              <a:pathLst>
                <a:path extrusionOk="0" h="189803" w="189803">
                  <a:moveTo>
                    <a:pt x="0" y="0"/>
                  </a:moveTo>
                  <a:lnTo>
                    <a:pt x="189804" y="0"/>
                  </a:lnTo>
                  <a:lnTo>
                    <a:pt x="189804" y="189804"/>
                  </a:lnTo>
                  <a:lnTo>
                    <a:pt x="0" y="189804"/>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08" name="Google Shape;1808;p21"/>
            <p:cNvSpPr/>
            <p:nvPr/>
          </p:nvSpPr>
          <p:spPr>
            <a:xfrm>
              <a:off x="1432315" y="3051762"/>
              <a:ext cx="164366" cy="164366"/>
            </a:xfrm>
            <a:custGeom>
              <a:rect b="b" l="l" r="r" t="t"/>
              <a:pathLst>
                <a:path extrusionOk="0" h="164366" w="164366">
                  <a:moveTo>
                    <a:pt x="0" y="0"/>
                  </a:moveTo>
                  <a:lnTo>
                    <a:pt x="164366" y="0"/>
                  </a:lnTo>
                  <a:lnTo>
                    <a:pt x="164366" y="164366"/>
                  </a:lnTo>
                  <a:lnTo>
                    <a:pt x="0" y="164366"/>
                  </a:lnTo>
                  <a:close/>
                </a:path>
              </a:pathLst>
            </a:custGeom>
            <a:solidFill>
              <a:srgbClr val="FF482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09" name="Google Shape;1809;p21"/>
            <p:cNvSpPr/>
            <p:nvPr/>
          </p:nvSpPr>
          <p:spPr>
            <a:xfrm>
              <a:off x="1666107" y="3051762"/>
              <a:ext cx="164366" cy="164366"/>
            </a:xfrm>
            <a:custGeom>
              <a:rect b="b" l="l" r="r" t="t"/>
              <a:pathLst>
                <a:path extrusionOk="0" h="164366" w="164366">
                  <a:moveTo>
                    <a:pt x="0" y="0"/>
                  </a:moveTo>
                  <a:lnTo>
                    <a:pt x="164366" y="0"/>
                  </a:lnTo>
                  <a:lnTo>
                    <a:pt x="164366" y="164366"/>
                  </a:lnTo>
                  <a:lnTo>
                    <a:pt x="0" y="164366"/>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10" name="Google Shape;1810;p21"/>
            <p:cNvSpPr/>
            <p:nvPr/>
          </p:nvSpPr>
          <p:spPr>
            <a:xfrm>
              <a:off x="1899898" y="3051762"/>
              <a:ext cx="164366" cy="164366"/>
            </a:xfrm>
            <a:custGeom>
              <a:rect b="b" l="l" r="r" t="t"/>
              <a:pathLst>
                <a:path extrusionOk="0" h="164366" w="164366">
                  <a:moveTo>
                    <a:pt x="0" y="0"/>
                  </a:moveTo>
                  <a:lnTo>
                    <a:pt x="164366" y="0"/>
                  </a:lnTo>
                  <a:lnTo>
                    <a:pt x="164366" y="164366"/>
                  </a:lnTo>
                  <a:lnTo>
                    <a:pt x="0" y="164366"/>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11" name="Google Shape;1811;p21"/>
            <p:cNvSpPr/>
            <p:nvPr/>
          </p:nvSpPr>
          <p:spPr>
            <a:xfrm>
              <a:off x="2133690" y="3051762"/>
              <a:ext cx="164366" cy="164366"/>
            </a:xfrm>
            <a:custGeom>
              <a:rect b="b" l="l" r="r" t="t"/>
              <a:pathLst>
                <a:path extrusionOk="0" h="164366" w="164366">
                  <a:moveTo>
                    <a:pt x="0" y="0"/>
                  </a:moveTo>
                  <a:lnTo>
                    <a:pt x="164366" y="0"/>
                  </a:lnTo>
                  <a:lnTo>
                    <a:pt x="164366" y="164366"/>
                  </a:lnTo>
                  <a:lnTo>
                    <a:pt x="0" y="164366"/>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12" name="Google Shape;1812;p21"/>
            <p:cNvSpPr/>
            <p:nvPr/>
          </p:nvSpPr>
          <p:spPr>
            <a:xfrm>
              <a:off x="2367481" y="3051762"/>
              <a:ext cx="164366" cy="164366"/>
            </a:xfrm>
            <a:custGeom>
              <a:rect b="b" l="l" r="r" t="t"/>
              <a:pathLst>
                <a:path extrusionOk="0" h="164366" w="164366">
                  <a:moveTo>
                    <a:pt x="0" y="0"/>
                  </a:moveTo>
                  <a:lnTo>
                    <a:pt x="164366" y="0"/>
                  </a:lnTo>
                  <a:lnTo>
                    <a:pt x="164366" y="164366"/>
                  </a:lnTo>
                  <a:lnTo>
                    <a:pt x="0" y="164366"/>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13" name="Google Shape;1813;p21"/>
            <p:cNvSpPr/>
            <p:nvPr/>
          </p:nvSpPr>
          <p:spPr>
            <a:xfrm>
              <a:off x="1432315" y="3299407"/>
              <a:ext cx="164366" cy="164366"/>
            </a:xfrm>
            <a:custGeom>
              <a:rect b="b" l="l" r="r" t="t"/>
              <a:pathLst>
                <a:path extrusionOk="0" h="164366" w="164366">
                  <a:moveTo>
                    <a:pt x="0" y="0"/>
                  </a:moveTo>
                  <a:lnTo>
                    <a:pt x="164366" y="0"/>
                  </a:lnTo>
                  <a:lnTo>
                    <a:pt x="164366" y="164366"/>
                  </a:lnTo>
                  <a:lnTo>
                    <a:pt x="0" y="164366"/>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14" name="Google Shape;1814;p21"/>
            <p:cNvSpPr/>
            <p:nvPr/>
          </p:nvSpPr>
          <p:spPr>
            <a:xfrm>
              <a:off x="1666107" y="3299407"/>
              <a:ext cx="164366" cy="164366"/>
            </a:xfrm>
            <a:custGeom>
              <a:rect b="b" l="l" r="r" t="t"/>
              <a:pathLst>
                <a:path extrusionOk="0" h="164366" w="164366">
                  <a:moveTo>
                    <a:pt x="0" y="0"/>
                  </a:moveTo>
                  <a:lnTo>
                    <a:pt x="164366" y="0"/>
                  </a:lnTo>
                  <a:lnTo>
                    <a:pt x="164366" y="164366"/>
                  </a:lnTo>
                  <a:lnTo>
                    <a:pt x="0" y="164366"/>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15" name="Google Shape;1815;p21"/>
            <p:cNvSpPr/>
            <p:nvPr/>
          </p:nvSpPr>
          <p:spPr>
            <a:xfrm>
              <a:off x="1899898" y="3299407"/>
              <a:ext cx="164366" cy="164366"/>
            </a:xfrm>
            <a:custGeom>
              <a:rect b="b" l="l" r="r" t="t"/>
              <a:pathLst>
                <a:path extrusionOk="0" h="164366" w="164366">
                  <a:moveTo>
                    <a:pt x="0" y="0"/>
                  </a:moveTo>
                  <a:lnTo>
                    <a:pt x="164366" y="0"/>
                  </a:lnTo>
                  <a:lnTo>
                    <a:pt x="164366" y="164366"/>
                  </a:lnTo>
                  <a:lnTo>
                    <a:pt x="0" y="164366"/>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16" name="Google Shape;1816;p21"/>
            <p:cNvSpPr/>
            <p:nvPr/>
          </p:nvSpPr>
          <p:spPr>
            <a:xfrm>
              <a:off x="2133690" y="3299407"/>
              <a:ext cx="164366" cy="164366"/>
            </a:xfrm>
            <a:custGeom>
              <a:rect b="b" l="l" r="r" t="t"/>
              <a:pathLst>
                <a:path extrusionOk="0" h="164366" w="164366">
                  <a:moveTo>
                    <a:pt x="0" y="0"/>
                  </a:moveTo>
                  <a:lnTo>
                    <a:pt x="164366" y="0"/>
                  </a:lnTo>
                  <a:lnTo>
                    <a:pt x="164366" y="164366"/>
                  </a:lnTo>
                  <a:lnTo>
                    <a:pt x="0" y="164366"/>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17" name="Google Shape;1817;p21"/>
            <p:cNvSpPr/>
            <p:nvPr/>
          </p:nvSpPr>
          <p:spPr>
            <a:xfrm>
              <a:off x="2367481" y="3299407"/>
              <a:ext cx="164366" cy="164366"/>
            </a:xfrm>
            <a:custGeom>
              <a:rect b="b" l="l" r="r" t="t"/>
              <a:pathLst>
                <a:path extrusionOk="0" h="164366" w="164366">
                  <a:moveTo>
                    <a:pt x="0" y="0"/>
                  </a:moveTo>
                  <a:lnTo>
                    <a:pt x="164366" y="0"/>
                  </a:lnTo>
                  <a:lnTo>
                    <a:pt x="164366" y="164366"/>
                  </a:lnTo>
                  <a:lnTo>
                    <a:pt x="0" y="164366"/>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18" name="Google Shape;1818;p21"/>
            <p:cNvSpPr/>
            <p:nvPr/>
          </p:nvSpPr>
          <p:spPr>
            <a:xfrm>
              <a:off x="1430437" y="3547130"/>
              <a:ext cx="164366" cy="164366"/>
            </a:xfrm>
            <a:custGeom>
              <a:rect b="b" l="l" r="r" t="t"/>
              <a:pathLst>
                <a:path extrusionOk="0" h="164366" w="164366">
                  <a:moveTo>
                    <a:pt x="0" y="0"/>
                  </a:moveTo>
                  <a:lnTo>
                    <a:pt x="164366" y="0"/>
                  </a:lnTo>
                  <a:lnTo>
                    <a:pt x="164366" y="164366"/>
                  </a:lnTo>
                  <a:lnTo>
                    <a:pt x="0" y="164366"/>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19" name="Google Shape;1819;p21"/>
            <p:cNvSpPr/>
            <p:nvPr/>
          </p:nvSpPr>
          <p:spPr>
            <a:xfrm>
              <a:off x="1664228" y="3547130"/>
              <a:ext cx="164366" cy="164366"/>
            </a:xfrm>
            <a:custGeom>
              <a:rect b="b" l="l" r="r" t="t"/>
              <a:pathLst>
                <a:path extrusionOk="0" h="164366" w="164366">
                  <a:moveTo>
                    <a:pt x="0" y="0"/>
                  </a:moveTo>
                  <a:lnTo>
                    <a:pt x="164366" y="0"/>
                  </a:lnTo>
                  <a:lnTo>
                    <a:pt x="164366" y="164366"/>
                  </a:lnTo>
                  <a:lnTo>
                    <a:pt x="0" y="164366"/>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20" name="Google Shape;1820;p21"/>
            <p:cNvSpPr/>
            <p:nvPr/>
          </p:nvSpPr>
          <p:spPr>
            <a:xfrm>
              <a:off x="1898020" y="3547130"/>
              <a:ext cx="164366" cy="164366"/>
            </a:xfrm>
            <a:custGeom>
              <a:rect b="b" l="l" r="r" t="t"/>
              <a:pathLst>
                <a:path extrusionOk="0" h="164366" w="164366">
                  <a:moveTo>
                    <a:pt x="0" y="0"/>
                  </a:moveTo>
                  <a:lnTo>
                    <a:pt x="164366" y="0"/>
                  </a:lnTo>
                  <a:lnTo>
                    <a:pt x="164366" y="164366"/>
                  </a:lnTo>
                  <a:lnTo>
                    <a:pt x="0" y="164366"/>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21" name="Google Shape;1821;p21"/>
            <p:cNvSpPr/>
            <p:nvPr/>
          </p:nvSpPr>
          <p:spPr>
            <a:xfrm>
              <a:off x="2131733" y="3547130"/>
              <a:ext cx="164366" cy="164366"/>
            </a:xfrm>
            <a:custGeom>
              <a:rect b="b" l="l" r="r" t="t"/>
              <a:pathLst>
                <a:path extrusionOk="0" h="164366" w="164366">
                  <a:moveTo>
                    <a:pt x="0" y="0"/>
                  </a:moveTo>
                  <a:lnTo>
                    <a:pt x="164366" y="0"/>
                  </a:lnTo>
                  <a:lnTo>
                    <a:pt x="164366" y="164366"/>
                  </a:lnTo>
                  <a:lnTo>
                    <a:pt x="0" y="164366"/>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22" name="Google Shape;1822;p21"/>
            <p:cNvSpPr/>
            <p:nvPr/>
          </p:nvSpPr>
          <p:spPr>
            <a:xfrm>
              <a:off x="2365525" y="3547130"/>
              <a:ext cx="164366" cy="164366"/>
            </a:xfrm>
            <a:custGeom>
              <a:rect b="b" l="l" r="r" t="t"/>
              <a:pathLst>
                <a:path extrusionOk="0" h="164366" w="164366">
                  <a:moveTo>
                    <a:pt x="0" y="0"/>
                  </a:moveTo>
                  <a:lnTo>
                    <a:pt x="164366" y="0"/>
                  </a:lnTo>
                  <a:lnTo>
                    <a:pt x="164366" y="164366"/>
                  </a:lnTo>
                  <a:lnTo>
                    <a:pt x="0" y="164366"/>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23" name="Google Shape;1823;p21"/>
            <p:cNvSpPr/>
            <p:nvPr/>
          </p:nvSpPr>
          <p:spPr>
            <a:xfrm>
              <a:off x="1430437" y="3794776"/>
              <a:ext cx="164366" cy="164366"/>
            </a:xfrm>
            <a:custGeom>
              <a:rect b="b" l="l" r="r" t="t"/>
              <a:pathLst>
                <a:path extrusionOk="0" h="164366" w="164366">
                  <a:moveTo>
                    <a:pt x="0" y="0"/>
                  </a:moveTo>
                  <a:lnTo>
                    <a:pt x="164366" y="0"/>
                  </a:lnTo>
                  <a:lnTo>
                    <a:pt x="164366" y="164366"/>
                  </a:lnTo>
                  <a:lnTo>
                    <a:pt x="0" y="164366"/>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24" name="Google Shape;1824;p21"/>
            <p:cNvSpPr/>
            <p:nvPr/>
          </p:nvSpPr>
          <p:spPr>
            <a:xfrm>
              <a:off x="1664228" y="3794776"/>
              <a:ext cx="164366" cy="164366"/>
            </a:xfrm>
            <a:custGeom>
              <a:rect b="b" l="l" r="r" t="t"/>
              <a:pathLst>
                <a:path extrusionOk="0" h="164366" w="164366">
                  <a:moveTo>
                    <a:pt x="0" y="0"/>
                  </a:moveTo>
                  <a:lnTo>
                    <a:pt x="164366" y="0"/>
                  </a:lnTo>
                  <a:lnTo>
                    <a:pt x="164366" y="164366"/>
                  </a:lnTo>
                  <a:lnTo>
                    <a:pt x="0" y="164366"/>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25" name="Google Shape;1825;p21"/>
            <p:cNvSpPr/>
            <p:nvPr/>
          </p:nvSpPr>
          <p:spPr>
            <a:xfrm>
              <a:off x="1898020" y="3794776"/>
              <a:ext cx="164366" cy="164366"/>
            </a:xfrm>
            <a:custGeom>
              <a:rect b="b" l="l" r="r" t="t"/>
              <a:pathLst>
                <a:path extrusionOk="0" h="164366" w="164366">
                  <a:moveTo>
                    <a:pt x="0" y="0"/>
                  </a:moveTo>
                  <a:lnTo>
                    <a:pt x="164366" y="0"/>
                  </a:lnTo>
                  <a:lnTo>
                    <a:pt x="164366" y="164366"/>
                  </a:lnTo>
                  <a:lnTo>
                    <a:pt x="0" y="164366"/>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26" name="Google Shape;1826;p21"/>
            <p:cNvSpPr/>
            <p:nvPr/>
          </p:nvSpPr>
          <p:spPr>
            <a:xfrm>
              <a:off x="2131733" y="3794776"/>
              <a:ext cx="164366" cy="164366"/>
            </a:xfrm>
            <a:custGeom>
              <a:rect b="b" l="l" r="r" t="t"/>
              <a:pathLst>
                <a:path extrusionOk="0" h="164366" w="164366">
                  <a:moveTo>
                    <a:pt x="0" y="0"/>
                  </a:moveTo>
                  <a:lnTo>
                    <a:pt x="164366" y="0"/>
                  </a:lnTo>
                  <a:lnTo>
                    <a:pt x="164366" y="164366"/>
                  </a:lnTo>
                  <a:lnTo>
                    <a:pt x="0" y="164366"/>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27" name="Google Shape;1827;p21"/>
            <p:cNvSpPr/>
            <p:nvPr/>
          </p:nvSpPr>
          <p:spPr>
            <a:xfrm>
              <a:off x="2365525" y="3794776"/>
              <a:ext cx="164366" cy="164366"/>
            </a:xfrm>
            <a:custGeom>
              <a:rect b="b" l="l" r="r" t="t"/>
              <a:pathLst>
                <a:path extrusionOk="0" h="164366" w="164366">
                  <a:moveTo>
                    <a:pt x="0" y="0"/>
                  </a:moveTo>
                  <a:lnTo>
                    <a:pt x="164366" y="0"/>
                  </a:lnTo>
                  <a:lnTo>
                    <a:pt x="164366" y="164366"/>
                  </a:lnTo>
                  <a:lnTo>
                    <a:pt x="0" y="164366"/>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28" name="Google Shape;1828;p21"/>
            <p:cNvSpPr/>
            <p:nvPr/>
          </p:nvSpPr>
          <p:spPr>
            <a:xfrm>
              <a:off x="2003997" y="2713402"/>
              <a:ext cx="525894" cy="236531"/>
            </a:xfrm>
            <a:custGeom>
              <a:rect b="b" l="l" r="r" t="t"/>
              <a:pathLst>
                <a:path extrusionOk="0" h="236531" w="525894">
                  <a:moveTo>
                    <a:pt x="174228" y="0"/>
                  </a:moveTo>
                  <a:lnTo>
                    <a:pt x="525894" y="0"/>
                  </a:lnTo>
                  <a:lnTo>
                    <a:pt x="525894" y="236531"/>
                  </a:lnTo>
                  <a:lnTo>
                    <a:pt x="0" y="236531"/>
                  </a:lnTo>
                  <a:lnTo>
                    <a:pt x="174228" y="0"/>
                  </a:lnTo>
                  <a:close/>
                </a:path>
              </a:pathLst>
            </a:custGeom>
            <a:solidFill>
              <a:srgbClr val="CCCCC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29" name="Google Shape;1829;p21"/>
            <p:cNvSpPr/>
            <p:nvPr/>
          </p:nvSpPr>
          <p:spPr>
            <a:xfrm>
              <a:off x="1417522" y="4042426"/>
              <a:ext cx="189803" cy="189803"/>
            </a:xfrm>
            <a:custGeom>
              <a:rect b="b" l="l" r="r" t="t"/>
              <a:pathLst>
                <a:path extrusionOk="0" h="189803" w="189803">
                  <a:moveTo>
                    <a:pt x="0" y="0"/>
                  </a:moveTo>
                  <a:lnTo>
                    <a:pt x="189804" y="0"/>
                  </a:lnTo>
                  <a:lnTo>
                    <a:pt x="189804" y="189804"/>
                  </a:lnTo>
                  <a:lnTo>
                    <a:pt x="0" y="189804"/>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30" name="Google Shape;1830;p21"/>
            <p:cNvSpPr/>
            <p:nvPr/>
          </p:nvSpPr>
          <p:spPr>
            <a:xfrm>
              <a:off x="1651783" y="4042426"/>
              <a:ext cx="189803" cy="189803"/>
            </a:xfrm>
            <a:custGeom>
              <a:rect b="b" l="l" r="r" t="t"/>
              <a:pathLst>
                <a:path extrusionOk="0" h="189803" w="189803">
                  <a:moveTo>
                    <a:pt x="0" y="0"/>
                  </a:moveTo>
                  <a:lnTo>
                    <a:pt x="189804" y="0"/>
                  </a:lnTo>
                  <a:lnTo>
                    <a:pt x="189804" y="189804"/>
                  </a:lnTo>
                  <a:lnTo>
                    <a:pt x="0" y="189804"/>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31" name="Google Shape;1831;p21"/>
            <p:cNvSpPr/>
            <p:nvPr/>
          </p:nvSpPr>
          <p:spPr>
            <a:xfrm>
              <a:off x="1886123" y="4042426"/>
              <a:ext cx="189803" cy="189803"/>
            </a:xfrm>
            <a:custGeom>
              <a:rect b="b" l="l" r="r" t="t"/>
              <a:pathLst>
                <a:path extrusionOk="0" h="189803" w="189803">
                  <a:moveTo>
                    <a:pt x="0" y="0"/>
                  </a:moveTo>
                  <a:lnTo>
                    <a:pt x="189804" y="0"/>
                  </a:lnTo>
                  <a:lnTo>
                    <a:pt x="189804" y="189804"/>
                  </a:lnTo>
                  <a:lnTo>
                    <a:pt x="0" y="189804"/>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32" name="Google Shape;1832;p21"/>
            <p:cNvSpPr/>
            <p:nvPr/>
          </p:nvSpPr>
          <p:spPr>
            <a:xfrm>
              <a:off x="2120462" y="4042426"/>
              <a:ext cx="189803" cy="189803"/>
            </a:xfrm>
            <a:custGeom>
              <a:rect b="b" l="l" r="r" t="t"/>
              <a:pathLst>
                <a:path extrusionOk="0" h="189803" w="189803">
                  <a:moveTo>
                    <a:pt x="0" y="0"/>
                  </a:moveTo>
                  <a:lnTo>
                    <a:pt x="189804" y="0"/>
                  </a:lnTo>
                  <a:lnTo>
                    <a:pt x="189804" y="189804"/>
                  </a:lnTo>
                  <a:lnTo>
                    <a:pt x="0" y="189804"/>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33" name="Google Shape;1833;p21"/>
            <p:cNvSpPr/>
            <p:nvPr/>
          </p:nvSpPr>
          <p:spPr>
            <a:xfrm>
              <a:off x="2354723" y="4042426"/>
              <a:ext cx="189803" cy="189803"/>
            </a:xfrm>
            <a:custGeom>
              <a:rect b="b" l="l" r="r" t="t"/>
              <a:pathLst>
                <a:path extrusionOk="0" h="189803" w="189803">
                  <a:moveTo>
                    <a:pt x="0" y="0"/>
                  </a:moveTo>
                  <a:lnTo>
                    <a:pt x="189804" y="0"/>
                  </a:lnTo>
                  <a:lnTo>
                    <a:pt x="189804" y="189804"/>
                  </a:lnTo>
                  <a:lnTo>
                    <a:pt x="0" y="189804"/>
                  </a:lnTo>
                  <a:close/>
                </a:path>
              </a:pathLst>
            </a:custGeom>
            <a:solidFill>
              <a:srgbClr val="34323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34" name="Google Shape;1834;p21"/>
            <p:cNvSpPr/>
            <p:nvPr/>
          </p:nvSpPr>
          <p:spPr>
            <a:xfrm>
              <a:off x="1430437" y="4042426"/>
              <a:ext cx="164366" cy="164366"/>
            </a:xfrm>
            <a:custGeom>
              <a:rect b="b" l="l" r="r" t="t"/>
              <a:pathLst>
                <a:path extrusionOk="0" h="164366" w="164366">
                  <a:moveTo>
                    <a:pt x="0" y="0"/>
                  </a:moveTo>
                  <a:lnTo>
                    <a:pt x="164366" y="0"/>
                  </a:lnTo>
                  <a:lnTo>
                    <a:pt x="164366" y="164366"/>
                  </a:lnTo>
                  <a:lnTo>
                    <a:pt x="0" y="164366"/>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35" name="Google Shape;1835;p21"/>
            <p:cNvSpPr/>
            <p:nvPr/>
          </p:nvSpPr>
          <p:spPr>
            <a:xfrm>
              <a:off x="1664228" y="4042426"/>
              <a:ext cx="164366" cy="164366"/>
            </a:xfrm>
            <a:custGeom>
              <a:rect b="b" l="l" r="r" t="t"/>
              <a:pathLst>
                <a:path extrusionOk="0" h="164366" w="164366">
                  <a:moveTo>
                    <a:pt x="0" y="0"/>
                  </a:moveTo>
                  <a:lnTo>
                    <a:pt x="164366" y="0"/>
                  </a:lnTo>
                  <a:lnTo>
                    <a:pt x="164366" y="164366"/>
                  </a:lnTo>
                  <a:lnTo>
                    <a:pt x="0" y="164366"/>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36" name="Google Shape;1836;p21"/>
            <p:cNvSpPr/>
            <p:nvPr/>
          </p:nvSpPr>
          <p:spPr>
            <a:xfrm>
              <a:off x="1898020" y="4042426"/>
              <a:ext cx="164366" cy="164366"/>
            </a:xfrm>
            <a:custGeom>
              <a:rect b="b" l="l" r="r" t="t"/>
              <a:pathLst>
                <a:path extrusionOk="0" h="164366" w="164366">
                  <a:moveTo>
                    <a:pt x="0" y="0"/>
                  </a:moveTo>
                  <a:lnTo>
                    <a:pt x="164366" y="0"/>
                  </a:lnTo>
                  <a:lnTo>
                    <a:pt x="164366" y="164366"/>
                  </a:lnTo>
                  <a:lnTo>
                    <a:pt x="0" y="164366"/>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37" name="Google Shape;1837;p21"/>
            <p:cNvSpPr/>
            <p:nvPr/>
          </p:nvSpPr>
          <p:spPr>
            <a:xfrm>
              <a:off x="2131733" y="4042426"/>
              <a:ext cx="164366" cy="164366"/>
            </a:xfrm>
            <a:custGeom>
              <a:rect b="b" l="l" r="r" t="t"/>
              <a:pathLst>
                <a:path extrusionOk="0" h="164366" w="164366">
                  <a:moveTo>
                    <a:pt x="0" y="0"/>
                  </a:moveTo>
                  <a:lnTo>
                    <a:pt x="164366" y="0"/>
                  </a:lnTo>
                  <a:lnTo>
                    <a:pt x="164366" y="164366"/>
                  </a:lnTo>
                  <a:lnTo>
                    <a:pt x="0" y="164366"/>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38" name="Google Shape;1838;p21"/>
            <p:cNvSpPr/>
            <p:nvPr/>
          </p:nvSpPr>
          <p:spPr>
            <a:xfrm>
              <a:off x="2365525" y="4042426"/>
              <a:ext cx="164366" cy="164366"/>
            </a:xfrm>
            <a:custGeom>
              <a:rect b="b" l="l" r="r" t="t"/>
              <a:pathLst>
                <a:path extrusionOk="0" h="164366" w="164366">
                  <a:moveTo>
                    <a:pt x="0" y="0"/>
                  </a:moveTo>
                  <a:lnTo>
                    <a:pt x="164366" y="0"/>
                  </a:lnTo>
                  <a:lnTo>
                    <a:pt x="164366" y="164366"/>
                  </a:lnTo>
                  <a:lnTo>
                    <a:pt x="0" y="164366"/>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839" name="Google Shape;1839;p21"/>
          <p:cNvGrpSpPr/>
          <p:nvPr/>
        </p:nvGrpSpPr>
        <p:grpSpPr>
          <a:xfrm rot="-10132048">
            <a:off x="2947847" y="3367361"/>
            <a:ext cx="1012880" cy="1632419"/>
            <a:chOff x="5781734" y="2919412"/>
            <a:chExt cx="632081" cy="1018700"/>
          </a:xfrm>
        </p:grpSpPr>
        <p:sp>
          <p:nvSpPr>
            <p:cNvPr id="1840" name="Google Shape;1840;p21"/>
            <p:cNvSpPr/>
            <p:nvPr/>
          </p:nvSpPr>
          <p:spPr>
            <a:xfrm>
              <a:off x="6257067" y="2919412"/>
              <a:ext cx="130016" cy="123825"/>
            </a:xfrm>
            <a:custGeom>
              <a:rect b="b" l="l" r="r" t="t"/>
              <a:pathLst>
                <a:path extrusionOk="0" h="123825" w="130016">
                  <a:moveTo>
                    <a:pt x="71723" y="123825"/>
                  </a:moveTo>
                  <a:lnTo>
                    <a:pt x="130016" y="0"/>
                  </a:lnTo>
                  <a:lnTo>
                    <a:pt x="36004" y="13907"/>
                  </a:lnTo>
                  <a:lnTo>
                    <a:pt x="0" y="90297"/>
                  </a:lnTo>
                  <a:lnTo>
                    <a:pt x="71723" y="123825"/>
                  </a:lnTo>
                  <a:lnTo>
                    <a:pt x="71723" y="123825"/>
                  </a:lnTo>
                  <a:close/>
                </a:path>
              </a:pathLst>
            </a:custGeom>
            <a:solidFill>
              <a:srgbClr val="1D69B4"/>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41" name="Google Shape;1841;p21"/>
            <p:cNvSpPr/>
            <p:nvPr/>
          </p:nvSpPr>
          <p:spPr>
            <a:xfrm>
              <a:off x="6186963" y="2976657"/>
              <a:ext cx="184785" cy="152400"/>
            </a:xfrm>
            <a:custGeom>
              <a:rect b="b" l="l" r="r" t="t"/>
              <a:pathLst>
                <a:path extrusionOk="0" h="152400" w="184785">
                  <a:moveTo>
                    <a:pt x="184785" y="68294"/>
                  </a:moveTo>
                  <a:lnTo>
                    <a:pt x="145256" y="152400"/>
                  </a:lnTo>
                  <a:lnTo>
                    <a:pt x="0" y="84106"/>
                  </a:lnTo>
                  <a:lnTo>
                    <a:pt x="39529" y="0"/>
                  </a:lnTo>
                  <a:lnTo>
                    <a:pt x="184785" y="68294"/>
                  </a:lnTo>
                  <a:lnTo>
                    <a:pt x="184785" y="68294"/>
                  </a:lnTo>
                  <a:close/>
                </a:path>
              </a:pathLst>
            </a:custGeom>
            <a:solidFill>
              <a:srgbClr val="4F4F4F"/>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42" name="Google Shape;1842;p21"/>
            <p:cNvSpPr/>
            <p:nvPr/>
          </p:nvSpPr>
          <p:spPr>
            <a:xfrm>
              <a:off x="6307645" y="2919888"/>
              <a:ext cx="80390" cy="109727"/>
            </a:xfrm>
            <a:custGeom>
              <a:rect b="b" l="l" r="r" t="t"/>
              <a:pathLst>
                <a:path extrusionOk="0" h="109727" w="80390">
                  <a:moveTo>
                    <a:pt x="0" y="93726"/>
                  </a:moveTo>
                  <a:lnTo>
                    <a:pt x="38576" y="6001"/>
                  </a:lnTo>
                  <a:lnTo>
                    <a:pt x="80391" y="0"/>
                  </a:lnTo>
                  <a:lnTo>
                    <a:pt x="32004" y="109728"/>
                  </a:lnTo>
                  <a:lnTo>
                    <a:pt x="0" y="93726"/>
                  </a:lnTo>
                  <a:lnTo>
                    <a:pt x="0" y="93726"/>
                  </a:lnTo>
                  <a:close/>
                </a:path>
              </a:pathLst>
            </a:custGeom>
            <a:solidFill>
              <a:srgbClr val="000000">
                <a:alpha val="9800"/>
              </a:srgbClr>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43" name="Google Shape;1843;p21"/>
            <p:cNvSpPr/>
            <p:nvPr/>
          </p:nvSpPr>
          <p:spPr>
            <a:xfrm>
              <a:off x="6284023" y="3014662"/>
              <a:ext cx="84581" cy="113156"/>
            </a:xfrm>
            <a:custGeom>
              <a:rect b="b" l="l" r="r" t="t"/>
              <a:pathLst>
                <a:path extrusionOk="0" h="113156" w="84581">
                  <a:moveTo>
                    <a:pt x="84582" y="27337"/>
                  </a:moveTo>
                  <a:lnTo>
                    <a:pt x="50101" y="113157"/>
                  </a:lnTo>
                  <a:lnTo>
                    <a:pt x="0" y="85820"/>
                  </a:lnTo>
                  <a:lnTo>
                    <a:pt x="34480" y="0"/>
                  </a:lnTo>
                  <a:lnTo>
                    <a:pt x="84582" y="27337"/>
                  </a:lnTo>
                  <a:lnTo>
                    <a:pt x="84582" y="27337"/>
                  </a:lnTo>
                  <a:close/>
                </a:path>
              </a:pathLst>
            </a:custGeom>
            <a:solidFill>
              <a:srgbClr val="000000">
                <a:alpha val="9800"/>
              </a:srgbClr>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44" name="Google Shape;1844;p21"/>
            <p:cNvSpPr/>
            <p:nvPr/>
          </p:nvSpPr>
          <p:spPr>
            <a:xfrm>
              <a:off x="6064377" y="3012090"/>
              <a:ext cx="327945" cy="248316"/>
            </a:xfrm>
            <a:custGeom>
              <a:rect b="b" l="l" r="r" t="t"/>
              <a:pathLst>
                <a:path extrusionOk="0" h="248316" w="327945">
                  <a:moveTo>
                    <a:pt x="308705" y="248317"/>
                  </a:moveTo>
                  <a:lnTo>
                    <a:pt x="327946" y="108109"/>
                  </a:lnTo>
                  <a:lnTo>
                    <a:pt x="97822" y="0"/>
                  </a:lnTo>
                  <a:lnTo>
                    <a:pt x="0" y="103346"/>
                  </a:lnTo>
                  <a:lnTo>
                    <a:pt x="308705" y="248317"/>
                  </a:lnTo>
                  <a:lnTo>
                    <a:pt x="308705" y="248317"/>
                  </a:lnTo>
                  <a:close/>
                </a:path>
              </a:pathLst>
            </a:custGeom>
            <a:solidFill>
              <a:srgbClr val="4F4F4F"/>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45" name="Google Shape;1845;p21"/>
            <p:cNvSpPr/>
            <p:nvPr/>
          </p:nvSpPr>
          <p:spPr>
            <a:xfrm>
              <a:off x="5781734" y="3104485"/>
              <a:ext cx="625778" cy="825503"/>
            </a:xfrm>
            <a:custGeom>
              <a:rect b="b" l="l" r="r" t="t"/>
              <a:pathLst>
                <a:path extrusionOk="0" h="825503" w="625778">
                  <a:moveTo>
                    <a:pt x="152620" y="214419"/>
                  </a:moveTo>
                  <a:lnTo>
                    <a:pt x="225010" y="17251"/>
                  </a:lnTo>
                  <a:cubicBezTo>
                    <a:pt x="232144" y="2192"/>
                    <a:pt x="250108" y="-4285"/>
                    <a:pt x="265206" y="2773"/>
                  </a:cubicBezTo>
                  <a:lnTo>
                    <a:pt x="608106" y="163841"/>
                  </a:lnTo>
                  <a:cubicBezTo>
                    <a:pt x="623174" y="170975"/>
                    <a:pt x="629613" y="188968"/>
                    <a:pt x="622488" y="204037"/>
                  </a:cubicBezTo>
                  <a:lnTo>
                    <a:pt x="309307" y="742961"/>
                  </a:lnTo>
                  <a:cubicBezTo>
                    <a:pt x="265968" y="817285"/>
                    <a:pt x="173051" y="846212"/>
                    <a:pt x="95184" y="809636"/>
                  </a:cubicBezTo>
                  <a:lnTo>
                    <a:pt x="95184" y="809636"/>
                  </a:lnTo>
                  <a:cubicBezTo>
                    <a:pt x="17279" y="773146"/>
                    <a:pt x="-19811" y="683163"/>
                    <a:pt x="9745" y="602372"/>
                  </a:cubicBezTo>
                  <a:lnTo>
                    <a:pt x="125188" y="288047"/>
                  </a:lnTo>
                </a:path>
              </a:pathLst>
            </a:custGeom>
            <a:solidFill>
              <a:srgbClr val="30AEE1"/>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46" name="Google Shape;1846;p21"/>
            <p:cNvSpPr/>
            <p:nvPr/>
          </p:nvSpPr>
          <p:spPr>
            <a:xfrm>
              <a:off x="5902802" y="3312652"/>
              <a:ext cx="285996" cy="484112"/>
            </a:xfrm>
            <a:custGeom>
              <a:rect b="b" l="l" r="r" t="t"/>
              <a:pathLst>
                <a:path extrusionOk="0" h="484112" w="285996">
                  <a:moveTo>
                    <a:pt x="254057" y="5108"/>
                  </a:moveTo>
                  <a:lnTo>
                    <a:pt x="254057" y="5108"/>
                  </a:lnTo>
                  <a:cubicBezTo>
                    <a:pt x="281451" y="18005"/>
                    <a:pt x="293243" y="50638"/>
                    <a:pt x="280441" y="78070"/>
                  </a:cubicBezTo>
                  <a:lnTo>
                    <a:pt x="104324" y="452497"/>
                  </a:lnTo>
                  <a:cubicBezTo>
                    <a:pt x="91303" y="479872"/>
                    <a:pt x="58661" y="491645"/>
                    <a:pt x="31172" y="478882"/>
                  </a:cubicBezTo>
                  <a:lnTo>
                    <a:pt x="31172" y="478882"/>
                  </a:lnTo>
                  <a:cubicBezTo>
                    <a:pt x="3768" y="465937"/>
                    <a:pt x="-8024" y="433285"/>
                    <a:pt x="4787" y="405825"/>
                  </a:cubicBezTo>
                  <a:lnTo>
                    <a:pt x="181000" y="31397"/>
                  </a:lnTo>
                  <a:cubicBezTo>
                    <a:pt x="193973" y="4032"/>
                    <a:pt x="226615" y="-7712"/>
                    <a:pt x="254057" y="5108"/>
                  </a:cubicBezTo>
                  <a:close/>
                </a:path>
              </a:pathLst>
            </a:custGeom>
            <a:solidFill>
              <a:srgbClr val="2B9FD2"/>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47" name="Google Shape;1847;p21"/>
            <p:cNvSpPr/>
            <p:nvPr/>
          </p:nvSpPr>
          <p:spPr>
            <a:xfrm>
              <a:off x="6313455" y="3087432"/>
              <a:ext cx="80390" cy="169449"/>
            </a:xfrm>
            <a:custGeom>
              <a:rect b="b" l="l" r="r" t="t"/>
              <a:pathLst>
                <a:path extrusionOk="0" h="169449" w="80390">
                  <a:moveTo>
                    <a:pt x="19145" y="0"/>
                  </a:moveTo>
                  <a:lnTo>
                    <a:pt x="80391" y="28861"/>
                  </a:lnTo>
                  <a:lnTo>
                    <a:pt x="61150" y="169450"/>
                  </a:lnTo>
                  <a:lnTo>
                    <a:pt x="0" y="140684"/>
                  </a:lnTo>
                  <a:lnTo>
                    <a:pt x="19145" y="0"/>
                  </a:lnTo>
                  <a:lnTo>
                    <a:pt x="19145" y="0"/>
                  </a:lnTo>
                  <a:close/>
                </a:path>
              </a:pathLst>
            </a:custGeom>
            <a:solidFill>
              <a:srgbClr val="000000">
                <a:alpha val="9800"/>
              </a:srgbClr>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48" name="Google Shape;1848;p21"/>
            <p:cNvSpPr/>
            <p:nvPr/>
          </p:nvSpPr>
          <p:spPr>
            <a:xfrm>
              <a:off x="5848064" y="3239832"/>
              <a:ext cx="565751" cy="698280"/>
            </a:xfrm>
            <a:custGeom>
              <a:rect b="b" l="l" r="r" t="t"/>
              <a:pathLst>
                <a:path extrusionOk="0" h="698280" w="565751">
                  <a:moveTo>
                    <a:pt x="-387" y="659239"/>
                  </a:moveTo>
                  <a:cubicBezTo>
                    <a:pt x="68498" y="672069"/>
                    <a:pt x="138002" y="640094"/>
                    <a:pt x="173063" y="579419"/>
                  </a:cubicBezTo>
                  <a:lnTo>
                    <a:pt x="486341" y="40114"/>
                  </a:lnTo>
                  <a:cubicBezTo>
                    <a:pt x="493399" y="25017"/>
                    <a:pt x="486922" y="7053"/>
                    <a:pt x="471863" y="-82"/>
                  </a:cubicBezTo>
                  <a:lnTo>
                    <a:pt x="548063" y="35923"/>
                  </a:lnTo>
                  <a:cubicBezTo>
                    <a:pt x="563084" y="43095"/>
                    <a:pt x="569541" y="61012"/>
                    <a:pt x="562541" y="76118"/>
                  </a:cubicBezTo>
                  <a:lnTo>
                    <a:pt x="249644" y="615710"/>
                  </a:lnTo>
                  <a:cubicBezTo>
                    <a:pt x="206334" y="690071"/>
                    <a:pt x="113389" y="719008"/>
                    <a:pt x="35523" y="682385"/>
                  </a:cubicBezTo>
                  <a:cubicBezTo>
                    <a:pt x="22578" y="676374"/>
                    <a:pt x="10500" y="668659"/>
                    <a:pt x="-387" y="659429"/>
                  </a:cubicBezTo>
                  <a:close/>
                </a:path>
              </a:pathLst>
            </a:custGeom>
            <a:solidFill>
              <a:srgbClr val="000000">
                <a:alpha val="9800"/>
              </a:srgbClr>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49" name="Google Shape;1849;p21"/>
            <p:cNvSpPr/>
            <p:nvPr/>
          </p:nvSpPr>
          <p:spPr>
            <a:xfrm>
              <a:off x="5929026" y="3320485"/>
              <a:ext cx="262069" cy="480298"/>
            </a:xfrm>
            <a:custGeom>
              <a:rect b="b" l="l" r="r" t="t"/>
              <a:pathLst>
                <a:path extrusionOk="0" h="480298" w="262069">
                  <a:moveTo>
                    <a:pt x="213926" y="1657"/>
                  </a:moveTo>
                  <a:cubicBezTo>
                    <a:pt x="222508" y="-1105"/>
                    <a:pt x="231823" y="-562"/>
                    <a:pt x="240024" y="3181"/>
                  </a:cubicBezTo>
                  <a:cubicBezTo>
                    <a:pt x="261265" y="12706"/>
                    <a:pt x="268028" y="43472"/>
                    <a:pt x="255169" y="70904"/>
                  </a:cubicBezTo>
                  <a:lnTo>
                    <a:pt x="79147" y="445427"/>
                  </a:lnTo>
                  <a:cubicBezTo>
                    <a:pt x="66288" y="472859"/>
                    <a:pt x="38475" y="486956"/>
                    <a:pt x="17330" y="477050"/>
                  </a:cubicBezTo>
                  <a:cubicBezTo>
                    <a:pt x="9290" y="473088"/>
                    <a:pt x="2985" y="466306"/>
                    <a:pt x="-387" y="458000"/>
                  </a:cubicBezTo>
                  <a:cubicBezTo>
                    <a:pt x="15606" y="452504"/>
                    <a:pt x="28569" y="440550"/>
                    <a:pt x="35332" y="425044"/>
                  </a:cubicBezTo>
                  <a:lnTo>
                    <a:pt x="211354" y="50425"/>
                  </a:lnTo>
                  <a:cubicBezTo>
                    <a:pt x="218964" y="35300"/>
                    <a:pt x="219888" y="17688"/>
                    <a:pt x="213926" y="1848"/>
                  </a:cubicBezTo>
                  <a:close/>
                </a:path>
              </a:pathLst>
            </a:custGeom>
            <a:solidFill>
              <a:srgbClr val="000000">
                <a:alpha val="9800"/>
              </a:srgbClr>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850" name="Google Shape;1850;p21"/>
          <p:cNvGrpSpPr/>
          <p:nvPr/>
        </p:nvGrpSpPr>
        <p:grpSpPr>
          <a:xfrm rot="-3072773">
            <a:off x="3031274" y="2447492"/>
            <a:ext cx="2632984" cy="1988588"/>
            <a:chOff x="5102217" y="2695575"/>
            <a:chExt cx="1971523" cy="1489013"/>
          </a:xfrm>
        </p:grpSpPr>
        <p:sp>
          <p:nvSpPr>
            <p:cNvPr id="1851" name="Google Shape;1851;p21"/>
            <p:cNvSpPr/>
            <p:nvPr/>
          </p:nvSpPr>
          <p:spPr>
            <a:xfrm rot="-7581239">
              <a:off x="5112820" y="4076055"/>
              <a:ext cx="108725" cy="81306"/>
            </a:xfrm>
            <a:custGeom>
              <a:rect b="b" l="l" r="r" t="t"/>
              <a:pathLst>
                <a:path extrusionOk="0" h="81343" w="108775">
                  <a:moveTo>
                    <a:pt x="53781" y="-51"/>
                  </a:moveTo>
                  <a:lnTo>
                    <a:pt x="53781" y="-51"/>
                  </a:lnTo>
                  <a:cubicBezTo>
                    <a:pt x="83823" y="-51"/>
                    <a:pt x="108169" y="24295"/>
                    <a:pt x="108169" y="54337"/>
                  </a:cubicBezTo>
                  <a:lnTo>
                    <a:pt x="108169" y="81292"/>
                  </a:lnTo>
                  <a:lnTo>
                    <a:pt x="108169" y="81292"/>
                  </a:lnTo>
                  <a:lnTo>
                    <a:pt x="-606" y="81292"/>
                  </a:lnTo>
                  <a:lnTo>
                    <a:pt x="-606" y="81292"/>
                  </a:lnTo>
                  <a:lnTo>
                    <a:pt x="-606" y="54337"/>
                  </a:lnTo>
                  <a:cubicBezTo>
                    <a:pt x="-606" y="24295"/>
                    <a:pt x="23740" y="-51"/>
                    <a:pt x="53781" y="-51"/>
                  </a:cubicBezTo>
                  <a:close/>
                </a:path>
              </a:pathLst>
            </a:custGeom>
            <a:solidFill>
              <a:srgbClr val="FF482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52" name="Google Shape;1852;p21"/>
            <p:cNvSpPr/>
            <p:nvPr/>
          </p:nvSpPr>
          <p:spPr>
            <a:xfrm>
              <a:off x="5114864" y="4046981"/>
              <a:ext cx="66735" cy="93630"/>
            </a:xfrm>
            <a:custGeom>
              <a:rect b="b" l="l" r="r" t="t"/>
              <a:pathLst>
                <a:path extrusionOk="0" h="93630" w="66735">
                  <a:moveTo>
                    <a:pt x="17456" y="24904"/>
                  </a:moveTo>
                  <a:lnTo>
                    <a:pt x="51365" y="-51"/>
                  </a:lnTo>
                  <a:lnTo>
                    <a:pt x="66130" y="20047"/>
                  </a:lnTo>
                  <a:lnTo>
                    <a:pt x="32221" y="45002"/>
                  </a:lnTo>
                  <a:cubicBezTo>
                    <a:pt x="14790" y="57861"/>
                    <a:pt x="8980" y="79578"/>
                    <a:pt x="19266" y="93580"/>
                  </a:cubicBezTo>
                  <a:lnTo>
                    <a:pt x="4503" y="73577"/>
                  </a:lnTo>
                  <a:cubicBezTo>
                    <a:pt x="-5785" y="59575"/>
                    <a:pt x="-69" y="37477"/>
                    <a:pt x="17456" y="24904"/>
                  </a:cubicBezTo>
                  <a:close/>
                </a:path>
              </a:pathLst>
            </a:custGeom>
            <a:solidFill>
              <a:srgbClr val="D92E0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53" name="Google Shape;1853;p21"/>
            <p:cNvSpPr/>
            <p:nvPr/>
          </p:nvSpPr>
          <p:spPr>
            <a:xfrm rot="-7581239">
              <a:off x="5167396" y="4104782"/>
              <a:ext cx="36463" cy="62073"/>
            </a:xfrm>
            <a:custGeom>
              <a:rect b="b" l="l" r="r" t="t"/>
              <a:pathLst>
                <a:path extrusionOk="0" h="62102" w="36480">
                  <a:moveTo>
                    <a:pt x="17682" y="-51"/>
                  </a:moveTo>
                  <a:lnTo>
                    <a:pt x="17682" y="-51"/>
                  </a:lnTo>
                  <a:cubicBezTo>
                    <a:pt x="27674" y="-4"/>
                    <a:pt x="35770" y="8055"/>
                    <a:pt x="35875" y="18046"/>
                  </a:cubicBezTo>
                  <a:lnTo>
                    <a:pt x="35875" y="62052"/>
                  </a:lnTo>
                  <a:lnTo>
                    <a:pt x="35875" y="62052"/>
                  </a:lnTo>
                  <a:lnTo>
                    <a:pt x="-606" y="62052"/>
                  </a:lnTo>
                  <a:lnTo>
                    <a:pt x="-606" y="62052"/>
                  </a:lnTo>
                  <a:lnTo>
                    <a:pt x="-606" y="18046"/>
                  </a:lnTo>
                  <a:cubicBezTo>
                    <a:pt x="-501" y="8017"/>
                    <a:pt x="7652" y="-51"/>
                    <a:pt x="17682" y="-51"/>
                  </a:cubicBezTo>
                  <a:close/>
                </a:path>
              </a:pathLst>
            </a:custGeom>
            <a:solidFill>
              <a:srgbClr val="FF795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54" name="Google Shape;1854;p21"/>
            <p:cNvSpPr/>
            <p:nvPr/>
          </p:nvSpPr>
          <p:spPr>
            <a:xfrm rot="-7581239">
              <a:off x="5171823" y="4030375"/>
              <a:ext cx="112247" cy="82162"/>
            </a:xfrm>
            <a:custGeom>
              <a:rect b="b" l="l" r="r" t="t"/>
              <a:pathLst>
                <a:path extrusionOk="0" h="82200" w="112299">
                  <a:moveTo>
                    <a:pt x="-606" y="-51"/>
                  </a:moveTo>
                  <a:lnTo>
                    <a:pt x="111693" y="-51"/>
                  </a:lnTo>
                  <a:lnTo>
                    <a:pt x="111693" y="82150"/>
                  </a:lnTo>
                  <a:lnTo>
                    <a:pt x="-606" y="82150"/>
                  </a:lnTo>
                  <a:close/>
                </a:path>
              </a:pathLst>
            </a:custGeom>
            <a:solidFill>
              <a:srgbClr val="CCCCC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55" name="Google Shape;1855;p21"/>
            <p:cNvSpPr/>
            <p:nvPr/>
          </p:nvSpPr>
          <p:spPr>
            <a:xfrm rot="-7581239">
              <a:off x="5232294" y="4060981"/>
              <a:ext cx="36463" cy="82162"/>
            </a:xfrm>
            <a:custGeom>
              <a:rect b="b" l="l" r="r" t="t"/>
              <a:pathLst>
                <a:path extrusionOk="0" h="82200" w="36480">
                  <a:moveTo>
                    <a:pt x="-606" y="-51"/>
                  </a:moveTo>
                  <a:lnTo>
                    <a:pt x="35875" y="-51"/>
                  </a:lnTo>
                  <a:lnTo>
                    <a:pt x="35875" y="82150"/>
                  </a:lnTo>
                  <a:lnTo>
                    <a:pt x="-606" y="82150"/>
                  </a:lnTo>
                  <a:close/>
                </a:path>
              </a:pathLst>
            </a:custGeom>
            <a:solidFill>
              <a:srgbClr val="E6E6E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56" name="Google Shape;1856;p21"/>
            <p:cNvSpPr/>
            <p:nvPr/>
          </p:nvSpPr>
          <p:spPr>
            <a:xfrm rot="-7581239">
              <a:off x="5187223" y="3999708"/>
              <a:ext cx="36463" cy="82162"/>
            </a:xfrm>
            <a:custGeom>
              <a:rect b="b" l="l" r="r" t="t"/>
              <a:pathLst>
                <a:path extrusionOk="0" h="82200" w="36480">
                  <a:moveTo>
                    <a:pt x="-606" y="-51"/>
                  </a:moveTo>
                  <a:lnTo>
                    <a:pt x="35875" y="-51"/>
                  </a:lnTo>
                  <a:lnTo>
                    <a:pt x="35875" y="82150"/>
                  </a:lnTo>
                  <a:lnTo>
                    <a:pt x="-606" y="82150"/>
                  </a:lnTo>
                  <a:close/>
                </a:path>
              </a:pathLst>
            </a:custGeom>
            <a:solidFill>
              <a:srgbClr val="99999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57" name="Google Shape;1857;p21"/>
            <p:cNvSpPr/>
            <p:nvPr/>
          </p:nvSpPr>
          <p:spPr>
            <a:xfrm>
              <a:off x="5200173" y="4050792"/>
              <a:ext cx="52959" cy="72009"/>
            </a:xfrm>
            <a:custGeom>
              <a:rect b="b" l="l" r="r" t="t"/>
              <a:pathLst>
                <a:path extrusionOk="0" h="72009" w="52959">
                  <a:moveTo>
                    <a:pt x="52959" y="72009"/>
                  </a:moveTo>
                  <a:lnTo>
                    <a:pt x="0" y="0"/>
                  </a:lnTo>
                </a:path>
              </a:pathLst>
            </a:custGeom>
            <a:noFill/>
            <a:ln cap="flat" cmpd="sng" w="19050">
              <a:solidFill>
                <a:srgbClr val="999999"/>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58" name="Google Shape;1858;p21"/>
            <p:cNvSpPr/>
            <p:nvPr/>
          </p:nvSpPr>
          <p:spPr>
            <a:xfrm>
              <a:off x="5224081" y="4033170"/>
              <a:ext cx="53054" cy="72009"/>
            </a:xfrm>
            <a:custGeom>
              <a:rect b="b" l="l" r="r" t="t"/>
              <a:pathLst>
                <a:path extrusionOk="0" h="72009" w="53054">
                  <a:moveTo>
                    <a:pt x="53054" y="72009"/>
                  </a:moveTo>
                  <a:lnTo>
                    <a:pt x="0" y="0"/>
                  </a:lnTo>
                </a:path>
              </a:pathLst>
            </a:custGeom>
            <a:noFill/>
            <a:ln cap="flat" cmpd="sng" w="19050">
              <a:solidFill>
                <a:srgbClr val="999999"/>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59" name="Google Shape;1859;p21"/>
            <p:cNvSpPr/>
            <p:nvPr/>
          </p:nvSpPr>
          <p:spPr>
            <a:xfrm>
              <a:off x="6844664" y="2732521"/>
              <a:ext cx="169677" cy="153839"/>
            </a:xfrm>
            <a:custGeom>
              <a:rect b="b" l="l" r="r" t="t"/>
              <a:pathLst>
                <a:path extrusionOk="0" h="153839" w="169677">
                  <a:moveTo>
                    <a:pt x="66069" y="153788"/>
                  </a:moveTo>
                  <a:lnTo>
                    <a:pt x="-606" y="64920"/>
                  </a:lnTo>
                  <a:lnTo>
                    <a:pt x="62354" y="36345"/>
                  </a:lnTo>
                  <a:lnTo>
                    <a:pt x="135601" y="3579"/>
                  </a:lnTo>
                  <a:lnTo>
                    <a:pt x="142745" y="436"/>
                  </a:lnTo>
                  <a:cubicBezTo>
                    <a:pt x="145622" y="-661"/>
                    <a:pt x="148889" y="134"/>
                    <a:pt x="150937" y="2436"/>
                  </a:cubicBezTo>
                  <a:cubicBezTo>
                    <a:pt x="153413" y="5865"/>
                    <a:pt x="150937" y="11961"/>
                    <a:pt x="144936" y="16724"/>
                  </a:cubicBezTo>
                  <a:cubicBezTo>
                    <a:pt x="148784" y="13101"/>
                    <a:pt x="154290" y="11860"/>
                    <a:pt x="159319" y="13485"/>
                  </a:cubicBezTo>
                  <a:cubicBezTo>
                    <a:pt x="162748" y="15866"/>
                    <a:pt x="160938" y="23010"/>
                    <a:pt x="153699" y="29106"/>
                  </a:cubicBezTo>
                  <a:cubicBezTo>
                    <a:pt x="157271" y="25974"/>
                    <a:pt x="162090" y="24673"/>
                    <a:pt x="166748" y="25582"/>
                  </a:cubicBezTo>
                  <a:cubicBezTo>
                    <a:pt x="169701" y="27011"/>
                    <a:pt x="169987" y="31678"/>
                    <a:pt x="166748" y="36726"/>
                  </a:cubicBezTo>
                  <a:lnTo>
                    <a:pt x="161605" y="42822"/>
                  </a:lnTo>
                  <a:cubicBezTo>
                    <a:pt x="161081" y="43322"/>
                    <a:pt x="160604" y="43863"/>
                    <a:pt x="160176" y="44441"/>
                  </a:cubicBezTo>
                  <a:lnTo>
                    <a:pt x="135316" y="73016"/>
                  </a:lnTo>
                  <a:lnTo>
                    <a:pt x="131315" y="77684"/>
                  </a:lnTo>
                  <a:cubicBezTo>
                    <a:pt x="127315" y="82256"/>
                    <a:pt x="123219" y="87209"/>
                    <a:pt x="119028" y="92066"/>
                  </a:cubicBezTo>
                  <a:lnTo>
                    <a:pt x="114837" y="97019"/>
                  </a:lnTo>
                  <a:lnTo>
                    <a:pt x="112646" y="99401"/>
                  </a:lnTo>
                  <a:lnTo>
                    <a:pt x="67403" y="152169"/>
                  </a:ln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60" name="Google Shape;1860;p21"/>
            <p:cNvSpPr/>
            <p:nvPr/>
          </p:nvSpPr>
          <p:spPr>
            <a:xfrm>
              <a:off x="6842379" y="2728436"/>
              <a:ext cx="162401" cy="106679"/>
            </a:xfrm>
            <a:custGeom>
              <a:rect b="b" l="l" r="r" t="t"/>
              <a:pathLst>
                <a:path extrusionOk="0" h="106679" w="162401">
                  <a:moveTo>
                    <a:pt x="158115" y="0"/>
                  </a:moveTo>
                  <a:lnTo>
                    <a:pt x="162401" y="10668"/>
                  </a:lnTo>
                  <a:lnTo>
                    <a:pt x="14954" y="106680"/>
                  </a:lnTo>
                  <a:lnTo>
                    <a:pt x="0" y="70580"/>
                  </a:lnTo>
                  <a:lnTo>
                    <a:pt x="158115" y="0"/>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61" name="Google Shape;1861;p21"/>
            <p:cNvSpPr/>
            <p:nvPr/>
          </p:nvSpPr>
          <p:spPr>
            <a:xfrm>
              <a:off x="6877526" y="2753010"/>
              <a:ext cx="143160" cy="136588"/>
            </a:xfrm>
            <a:custGeom>
              <a:rect b="b" l="l" r="r" t="t"/>
              <a:pathLst>
                <a:path extrusionOk="0" h="136588" w="143160">
                  <a:moveTo>
                    <a:pt x="143161" y="6667"/>
                  </a:moveTo>
                  <a:lnTo>
                    <a:pt x="134302" y="0"/>
                  </a:lnTo>
                  <a:lnTo>
                    <a:pt x="0" y="113443"/>
                  </a:lnTo>
                  <a:lnTo>
                    <a:pt x="29813" y="136589"/>
                  </a:lnTo>
                  <a:lnTo>
                    <a:pt x="143161" y="6667"/>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62" name="Google Shape;1862;p21"/>
            <p:cNvSpPr/>
            <p:nvPr/>
          </p:nvSpPr>
          <p:spPr>
            <a:xfrm>
              <a:off x="6984396" y="2695575"/>
              <a:ext cx="89344" cy="76295"/>
            </a:xfrm>
            <a:custGeom>
              <a:rect b="b" l="l" r="r" t="t"/>
              <a:pathLst>
                <a:path extrusionOk="0" h="76295" w="89344">
                  <a:moveTo>
                    <a:pt x="23302" y="76244"/>
                  </a:moveTo>
                  <a:cubicBezTo>
                    <a:pt x="26636" y="71196"/>
                    <a:pt x="26445" y="66719"/>
                    <a:pt x="23302" y="65100"/>
                  </a:cubicBezTo>
                  <a:cubicBezTo>
                    <a:pt x="18644" y="64205"/>
                    <a:pt x="13824" y="65506"/>
                    <a:pt x="10253" y="68624"/>
                  </a:cubicBezTo>
                  <a:cubicBezTo>
                    <a:pt x="17587" y="62909"/>
                    <a:pt x="19778" y="55384"/>
                    <a:pt x="15873" y="53003"/>
                  </a:cubicBezTo>
                  <a:cubicBezTo>
                    <a:pt x="10872" y="51394"/>
                    <a:pt x="5405" y="52635"/>
                    <a:pt x="1585" y="56242"/>
                  </a:cubicBezTo>
                  <a:cubicBezTo>
                    <a:pt x="7395" y="51765"/>
                    <a:pt x="10062" y="45383"/>
                    <a:pt x="7586" y="41954"/>
                  </a:cubicBezTo>
                  <a:cubicBezTo>
                    <a:pt x="5528" y="39666"/>
                    <a:pt x="2299" y="38839"/>
                    <a:pt x="-606" y="39859"/>
                  </a:cubicBezTo>
                  <a:lnTo>
                    <a:pt x="88739" y="-51"/>
                  </a:lnTo>
                  <a:close/>
                </a:path>
              </a:pathLst>
            </a:custGeom>
            <a:solidFill>
              <a:srgbClr val="0F0F0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63" name="Google Shape;1863;p21"/>
            <p:cNvSpPr/>
            <p:nvPr/>
          </p:nvSpPr>
          <p:spPr>
            <a:xfrm>
              <a:off x="5223605" y="2791926"/>
              <a:ext cx="1696478" cy="1302585"/>
            </a:xfrm>
            <a:custGeom>
              <a:rect b="b" l="l" r="r" t="t"/>
              <a:pathLst>
                <a:path extrusionOk="0" h="1302585" w="1696478">
                  <a:moveTo>
                    <a:pt x="1681795" y="98289"/>
                  </a:moveTo>
                  <a:lnTo>
                    <a:pt x="1681795" y="98289"/>
                  </a:lnTo>
                  <a:lnTo>
                    <a:pt x="66640" y="1302534"/>
                  </a:lnTo>
                  <a:lnTo>
                    <a:pt x="-606" y="1213285"/>
                  </a:lnTo>
                  <a:lnTo>
                    <a:pt x="1614548" y="9325"/>
                  </a:lnTo>
                  <a:lnTo>
                    <a:pt x="1614548" y="9325"/>
                  </a:lnTo>
                  <a:cubicBezTo>
                    <a:pt x="1615511" y="8339"/>
                    <a:pt x="1616558" y="7447"/>
                    <a:pt x="1617692" y="6658"/>
                  </a:cubicBezTo>
                  <a:cubicBezTo>
                    <a:pt x="1629217" y="-2010"/>
                    <a:pt x="1643599" y="-2295"/>
                    <a:pt x="1649791" y="5896"/>
                  </a:cubicBezTo>
                  <a:cubicBezTo>
                    <a:pt x="1655982" y="14088"/>
                    <a:pt x="1652362" y="24946"/>
                    <a:pt x="1643028" y="33900"/>
                  </a:cubicBezTo>
                  <a:lnTo>
                    <a:pt x="1643028" y="33900"/>
                  </a:lnTo>
                  <a:cubicBezTo>
                    <a:pt x="1651591" y="27287"/>
                    <a:pt x="1663688" y="27852"/>
                    <a:pt x="1671603" y="35233"/>
                  </a:cubicBezTo>
                  <a:cubicBezTo>
                    <a:pt x="1677223" y="42758"/>
                    <a:pt x="1674175" y="54283"/>
                    <a:pt x="1664841" y="63237"/>
                  </a:cubicBezTo>
                  <a:lnTo>
                    <a:pt x="1664841" y="63237"/>
                  </a:lnTo>
                  <a:cubicBezTo>
                    <a:pt x="1675699" y="56760"/>
                    <a:pt x="1688081" y="57141"/>
                    <a:pt x="1693416" y="64570"/>
                  </a:cubicBezTo>
                  <a:cubicBezTo>
                    <a:pt x="1698750" y="72000"/>
                    <a:pt x="1695320" y="86478"/>
                    <a:pt x="1683891" y="95050"/>
                  </a:cubicBezTo>
                  <a:cubicBezTo>
                    <a:pt x="1683281" y="96185"/>
                    <a:pt x="1682576" y="97268"/>
                    <a:pt x="1681795" y="98289"/>
                  </a:cubicBezTo>
                  <a:close/>
                </a:path>
              </a:pathLst>
            </a:custGeom>
            <a:solidFill>
              <a:srgbClr val="FFC2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64" name="Google Shape;1864;p21"/>
            <p:cNvSpPr/>
            <p:nvPr/>
          </p:nvSpPr>
          <p:spPr>
            <a:xfrm>
              <a:off x="5224558" y="2791830"/>
              <a:ext cx="1653540" cy="1241530"/>
            </a:xfrm>
            <a:custGeom>
              <a:rect b="b" l="l" r="r" t="t"/>
              <a:pathLst>
                <a:path extrusionOk="0" h="1241530" w="1653540">
                  <a:moveTo>
                    <a:pt x="1648552" y="28089"/>
                  </a:moveTo>
                  <a:lnTo>
                    <a:pt x="20635" y="1241479"/>
                  </a:lnTo>
                  <a:lnTo>
                    <a:pt x="-606" y="1212904"/>
                  </a:lnTo>
                  <a:lnTo>
                    <a:pt x="1614738" y="9325"/>
                  </a:lnTo>
                  <a:lnTo>
                    <a:pt x="1614738" y="9325"/>
                  </a:lnTo>
                  <a:cubicBezTo>
                    <a:pt x="1615758" y="8362"/>
                    <a:pt x="1616834" y="7471"/>
                    <a:pt x="1617977" y="6658"/>
                  </a:cubicBezTo>
                  <a:cubicBezTo>
                    <a:pt x="1629502" y="-2010"/>
                    <a:pt x="1643885" y="-2295"/>
                    <a:pt x="1650076" y="5896"/>
                  </a:cubicBezTo>
                  <a:cubicBezTo>
                    <a:pt x="1654391" y="12853"/>
                    <a:pt x="1653772" y="21788"/>
                    <a:pt x="1648552" y="28089"/>
                  </a:cubicBezTo>
                  <a:close/>
                </a:path>
              </a:pathLst>
            </a:custGeom>
            <a:solidFill>
              <a:srgbClr val="F8A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65" name="Google Shape;1865;p21"/>
            <p:cNvSpPr/>
            <p:nvPr/>
          </p:nvSpPr>
          <p:spPr>
            <a:xfrm>
              <a:off x="5268277" y="2851392"/>
              <a:ext cx="1654641" cy="1243119"/>
            </a:xfrm>
            <a:custGeom>
              <a:rect b="b" l="l" r="r" t="t"/>
              <a:pathLst>
                <a:path extrusionOk="0" h="1243119" w="1654641">
                  <a:moveTo>
                    <a:pt x="1649886" y="29679"/>
                  </a:moveTo>
                  <a:lnTo>
                    <a:pt x="21968" y="1243069"/>
                  </a:lnTo>
                  <a:lnTo>
                    <a:pt x="-606" y="1213065"/>
                  </a:lnTo>
                  <a:lnTo>
                    <a:pt x="1614644" y="9105"/>
                  </a:lnTo>
                  <a:lnTo>
                    <a:pt x="1614644" y="9105"/>
                  </a:lnTo>
                  <a:cubicBezTo>
                    <a:pt x="1615606" y="8088"/>
                    <a:pt x="1616653" y="7164"/>
                    <a:pt x="1617787" y="6343"/>
                  </a:cubicBezTo>
                  <a:cubicBezTo>
                    <a:pt x="1629312" y="-2230"/>
                    <a:pt x="1644076" y="-2135"/>
                    <a:pt x="1650648" y="6343"/>
                  </a:cubicBezTo>
                  <a:cubicBezTo>
                    <a:pt x="1655430" y="13478"/>
                    <a:pt x="1655125" y="22870"/>
                    <a:pt x="1649886" y="29679"/>
                  </a:cubicBezTo>
                  <a:close/>
                </a:path>
              </a:pathLst>
            </a:custGeom>
            <a:solidFill>
              <a:srgbClr val="FFE76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866" name="Google Shape;1866;p21"/>
          <p:cNvGrpSpPr/>
          <p:nvPr/>
        </p:nvGrpSpPr>
        <p:grpSpPr>
          <a:xfrm rot="6356243">
            <a:off x="4460197" y="2466389"/>
            <a:ext cx="938828" cy="2321460"/>
            <a:chOff x="5662611" y="2352674"/>
            <a:chExt cx="869442" cy="2149888"/>
          </a:xfrm>
        </p:grpSpPr>
        <p:sp>
          <p:nvSpPr>
            <p:cNvPr id="1867" name="Google Shape;1867;p21"/>
            <p:cNvSpPr/>
            <p:nvPr/>
          </p:nvSpPr>
          <p:spPr>
            <a:xfrm>
              <a:off x="6372986" y="2425677"/>
              <a:ext cx="154972" cy="183600"/>
            </a:xfrm>
            <a:custGeom>
              <a:rect b="b" l="l" r="r" t="t"/>
              <a:pathLst>
                <a:path extrusionOk="0" h="183600" w="154972">
                  <a:moveTo>
                    <a:pt x="145501" y="183561"/>
                  </a:moveTo>
                  <a:lnTo>
                    <a:pt x="-518" y="128793"/>
                  </a:lnTo>
                  <a:lnTo>
                    <a:pt x="42821" y="73357"/>
                  </a:lnTo>
                  <a:lnTo>
                    <a:pt x="93399" y="8587"/>
                  </a:lnTo>
                  <a:lnTo>
                    <a:pt x="98256" y="2396"/>
                  </a:lnTo>
                  <a:cubicBezTo>
                    <a:pt x="101152" y="6"/>
                    <a:pt x="105105" y="-682"/>
                    <a:pt x="108639" y="586"/>
                  </a:cubicBezTo>
                  <a:cubicBezTo>
                    <a:pt x="114582" y="3718"/>
                    <a:pt x="117087" y="10924"/>
                    <a:pt x="114354" y="17064"/>
                  </a:cubicBezTo>
                  <a:cubicBezTo>
                    <a:pt x="116002" y="11518"/>
                    <a:pt x="121050" y="7671"/>
                    <a:pt x="126831" y="7539"/>
                  </a:cubicBezTo>
                  <a:cubicBezTo>
                    <a:pt x="132547" y="8206"/>
                    <a:pt x="136928" y="16302"/>
                    <a:pt x="133975" y="25065"/>
                  </a:cubicBezTo>
                  <a:cubicBezTo>
                    <a:pt x="135566" y="20098"/>
                    <a:pt x="139786" y="16427"/>
                    <a:pt x="144929" y="15540"/>
                  </a:cubicBezTo>
                  <a:cubicBezTo>
                    <a:pt x="150387" y="16172"/>
                    <a:pt x="154492" y="20812"/>
                    <a:pt x="154454" y="26304"/>
                  </a:cubicBezTo>
                  <a:lnTo>
                    <a:pt x="154454" y="34495"/>
                  </a:lnTo>
                  <a:cubicBezTo>
                    <a:pt x="154454" y="35067"/>
                    <a:pt x="154454" y="35829"/>
                    <a:pt x="154454" y="36686"/>
                  </a:cubicBezTo>
                  <a:lnTo>
                    <a:pt x="152264" y="75643"/>
                  </a:lnTo>
                  <a:lnTo>
                    <a:pt x="152264" y="81834"/>
                  </a:lnTo>
                  <a:cubicBezTo>
                    <a:pt x="152264" y="88121"/>
                    <a:pt x="151597" y="94693"/>
                    <a:pt x="151215" y="100884"/>
                  </a:cubicBezTo>
                  <a:lnTo>
                    <a:pt x="151215" y="107552"/>
                  </a:lnTo>
                  <a:cubicBezTo>
                    <a:pt x="151215" y="108695"/>
                    <a:pt x="151215" y="109743"/>
                    <a:pt x="151215" y="110886"/>
                  </a:cubicBezTo>
                  <a:lnTo>
                    <a:pt x="145596" y="182799"/>
                  </a:lnTo>
                  <a:cubicBezTo>
                    <a:pt x="145596" y="182799"/>
                    <a:pt x="145501" y="183276"/>
                    <a:pt x="145501" y="183561"/>
                  </a:cubicBez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68" name="Google Shape;1868;p21"/>
            <p:cNvSpPr/>
            <p:nvPr/>
          </p:nvSpPr>
          <p:spPr>
            <a:xfrm>
              <a:off x="6372224" y="2417445"/>
              <a:ext cx="122491" cy="167259"/>
            </a:xfrm>
            <a:custGeom>
              <a:rect b="b" l="l" r="r" t="t"/>
              <a:pathLst>
                <a:path extrusionOk="0" h="167259" w="122491">
                  <a:moveTo>
                    <a:pt x="108966" y="0"/>
                  </a:moveTo>
                  <a:lnTo>
                    <a:pt x="122492" y="8287"/>
                  </a:lnTo>
                  <a:lnTo>
                    <a:pt x="46292" y="167259"/>
                  </a:lnTo>
                  <a:lnTo>
                    <a:pt x="0" y="139351"/>
                  </a:lnTo>
                  <a:lnTo>
                    <a:pt x="108966" y="0"/>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69" name="Google Shape;1869;p21"/>
            <p:cNvSpPr/>
            <p:nvPr/>
          </p:nvSpPr>
          <p:spPr>
            <a:xfrm>
              <a:off x="6466331" y="2435828"/>
              <a:ext cx="62674" cy="178403"/>
            </a:xfrm>
            <a:custGeom>
              <a:rect b="b" l="l" r="r" t="t"/>
              <a:pathLst>
                <a:path extrusionOk="0" h="178403" w="62674">
                  <a:moveTo>
                    <a:pt x="62675" y="2477"/>
                  </a:moveTo>
                  <a:lnTo>
                    <a:pt x="47625" y="0"/>
                  </a:lnTo>
                  <a:lnTo>
                    <a:pt x="0" y="169736"/>
                  </a:lnTo>
                  <a:lnTo>
                    <a:pt x="51149" y="178403"/>
                  </a:lnTo>
                  <a:lnTo>
                    <a:pt x="62675" y="2477"/>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70" name="Google Shape;1870;p21"/>
            <p:cNvSpPr/>
            <p:nvPr/>
          </p:nvSpPr>
          <p:spPr>
            <a:xfrm>
              <a:off x="6469855" y="2352674"/>
              <a:ext cx="62198" cy="103441"/>
            </a:xfrm>
            <a:custGeom>
              <a:rect b="b" l="l" r="r" t="t"/>
              <a:pathLst>
                <a:path extrusionOk="0" h="103441" w="62198">
                  <a:moveTo>
                    <a:pt x="55680" y="103402"/>
                  </a:moveTo>
                  <a:cubicBezTo>
                    <a:pt x="55718" y="97889"/>
                    <a:pt x="51622" y="93221"/>
                    <a:pt x="46155" y="92544"/>
                  </a:cubicBezTo>
                  <a:cubicBezTo>
                    <a:pt x="41021" y="93401"/>
                    <a:pt x="36811" y="97091"/>
                    <a:pt x="35296" y="102069"/>
                  </a:cubicBezTo>
                  <a:cubicBezTo>
                    <a:pt x="38154" y="93306"/>
                    <a:pt x="33868" y="85210"/>
                    <a:pt x="28057" y="84543"/>
                  </a:cubicBezTo>
                  <a:cubicBezTo>
                    <a:pt x="22276" y="84674"/>
                    <a:pt x="17228" y="88521"/>
                    <a:pt x="15580" y="94068"/>
                  </a:cubicBezTo>
                  <a:cubicBezTo>
                    <a:pt x="18323" y="87952"/>
                    <a:pt x="15866" y="80754"/>
                    <a:pt x="9960" y="77590"/>
                  </a:cubicBezTo>
                  <a:cubicBezTo>
                    <a:pt x="6388" y="76325"/>
                    <a:pt x="2416" y="77010"/>
                    <a:pt x="-518" y="79399"/>
                  </a:cubicBezTo>
                  <a:lnTo>
                    <a:pt x="61681" y="-39"/>
                  </a:lnTo>
                  <a:close/>
                </a:path>
              </a:pathLst>
            </a:custGeom>
            <a:solidFill>
              <a:srgbClr val="CB31D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71" name="Google Shape;1871;p21"/>
            <p:cNvSpPr/>
            <p:nvPr/>
          </p:nvSpPr>
          <p:spPr>
            <a:xfrm>
              <a:off x="5662611" y="2540273"/>
              <a:ext cx="857868" cy="1962289"/>
            </a:xfrm>
            <a:custGeom>
              <a:rect b="b" l="l" r="r" t="t"/>
              <a:pathLst>
                <a:path extrusionOk="0" h="1962289" w="857868">
                  <a:moveTo>
                    <a:pt x="853494" y="75157"/>
                  </a:moveTo>
                  <a:lnTo>
                    <a:pt x="853494" y="75157"/>
                  </a:lnTo>
                  <a:lnTo>
                    <a:pt x="145977" y="1962250"/>
                  </a:lnTo>
                  <a:lnTo>
                    <a:pt x="-518" y="1907291"/>
                  </a:lnTo>
                  <a:lnTo>
                    <a:pt x="707000" y="20579"/>
                  </a:lnTo>
                  <a:lnTo>
                    <a:pt x="707000" y="20579"/>
                  </a:lnTo>
                  <a:cubicBezTo>
                    <a:pt x="707200" y="19211"/>
                    <a:pt x="707552" y="17870"/>
                    <a:pt x="708047" y="16578"/>
                  </a:cubicBezTo>
                  <a:cubicBezTo>
                    <a:pt x="713286" y="3151"/>
                    <a:pt x="728422" y="-3486"/>
                    <a:pt x="741852" y="1753"/>
                  </a:cubicBezTo>
                  <a:cubicBezTo>
                    <a:pt x="753634" y="6353"/>
                    <a:pt x="760425" y="18742"/>
                    <a:pt x="757958" y="31151"/>
                  </a:cubicBezTo>
                  <a:lnTo>
                    <a:pt x="758625" y="31151"/>
                  </a:lnTo>
                  <a:cubicBezTo>
                    <a:pt x="763597" y="17658"/>
                    <a:pt x="778561" y="10750"/>
                    <a:pt x="792058" y="15721"/>
                  </a:cubicBezTo>
                  <a:cubicBezTo>
                    <a:pt x="805555" y="20692"/>
                    <a:pt x="812461" y="35661"/>
                    <a:pt x="807488" y="49154"/>
                  </a:cubicBezTo>
                  <a:lnTo>
                    <a:pt x="808060" y="49154"/>
                  </a:lnTo>
                  <a:cubicBezTo>
                    <a:pt x="814413" y="37758"/>
                    <a:pt x="828272" y="32894"/>
                    <a:pt x="840350" y="37819"/>
                  </a:cubicBezTo>
                  <a:cubicBezTo>
                    <a:pt x="853856" y="42845"/>
                    <a:pt x="860733" y="57872"/>
                    <a:pt x="855704" y="71380"/>
                  </a:cubicBezTo>
                  <a:cubicBezTo>
                    <a:pt x="855704" y="71401"/>
                    <a:pt x="855695" y="71422"/>
                    <a:pt x="855685" y="71442"/>
                  </a:cubicBezTo>
                  <a:cubicBezTo>
                    <a:pt x="855075" y="72748"/>
                    <a:pt x="854342" y="73992"/>
                    <a:pt x="853494" y="75157"/>
                  </a:cubicBezTo>
                  <a:close/>
                </a:path>
              </a:pathLst>
            </a:custGeom>
            <a:solidFill>
              <a:srgbClr val="DE47EA"/>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72" name="Google Shape;1872;p21"/>
            <p:cNvSpPr/>
            <p:nvPr/>
          </p:nvSpPr>
          <p:spPr>
            <a:xfrm>
              <a:off x="5662802" y="2539968"/>
              <a:ext cx="759714" cy="1925065"/>
            </a:xfrm>
            <a:custGeom>
              <a:rect b="b" l="l" r="r" t="t"/>
              <a:pathLst>
                <a:path extrusionOk="0" h="1925065" w="759714">
                  <a:moveTo>
                    <a:pt x="759196" y="23360"/>
                  </a:moveTo>
                  <a:lnTo>
                    <a:pt x="45774" y="1925026"/>
                  </a:lnTo>
                  <a:lnTo>
                    <a:pt x="-518" y="1907691"/>
                  </a:lnTo>
                  <a:lnTo>
                    <a:pt x="707380" y="20883"/>
                  </a:lnTo>
                  <a:lnTo>
                    <a:pt x="707380" y="20883"/>
                  </a:lnTo>
                  <a:cubicBezTo>
                    <a:pt x="707600" y="19518"/>
                    <a:pt x="707943" y="18178"/>
                    <a:pt x="708428" y="16883"/>
                  </a:cubicBezTo>
                  <a:cubicBezTo>
                    <a:pt x="713496" y="3391"/>
                    <a:pt x="728545" y="-3435"/>
                    <a:pt x="742042" y="1637"/>
                  </a:cubicBezTo>
                  <a:cubicBezTo>
                    <a:pt x="751300" y="5116"/>
                    <a:pt x="757787" y="13526"/>
                    <a:pt x="758816" y="23360"/>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73" name="Google Shape;1873;p21"/>
            <p:cNvSpPr/>
            <p:nvPr/>
          </p:nvSpPr>
          <p:spPr>
            <a:xfrm>
              <a:off x="5759862" y="2576409"/>
              <a:ext cx="762666" cy="1926153"/>
            </a:xfrm>
            <a:custGeom>
              <a:rect b="b" l="l" r="r" t="t"/>
              <a:pathLst>
                <a:path extrusionOk="0" h="1926153" w="762666">
                  <a:moveTo>
                    <a:pt x="762149" y="24448"/>
                  </a:moveTo>
                  <a:lnTo>
                    <a:pt x="48726" y="1926115"/>
                  </a:lnTo>
                  <a:lnTo>
                    <a:pt x="-518" y="1907636"/>
                  </a:lnTo>
                  <a:lnTo>
                    <a:pt x="707285" y="20733"/>
                  </a:lnTo>
                  <a:lnTo>
                    <a:pt x="707285" y="20733"/>
                  </a:lnTo>
                  <a:cubicBezTo>
                    <a:pt x="707485" y="19355"/>
                    <a:pt x="707876" y="18010"/>
                    <a:pt x="708428" y="16733"/>
                  </a:cubicBezTo>
                  <a:cubicBezTo>
                    <a:pt x="714057" y="2950"/>
                    <a:pt x="729793" y="-3659"/>
                    <a:pt x="743575" y="1968"/>
                  </a:cubicBezTo>
                  <a:cubicBezTo>
                    <a:pt x="743575" y="1969"/>
                    <a:pt x="743575" y="1969"/>
                    <a:pt x="743575" y="1969"/>
                  </a:cubicBezTo>
                  <a:cubicBezTo>
                    <a:pt x="753510" y="5356"/>
                    <a:pt x="760702" y="14050"/>
                    <a:pt x="762149" y="24448"/>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874" name="Google Shape;1874;p21"/>
          <p:cNvGrpSpPr/>
          <p:nvPr/>
        </p:nvGrpSpPr>
        <p:grpSpPr>
          <a:xfrm rot="6676217">
            <a:off x="4013811" y="2881904"/>
            <a:ext cx="1758160" cy="1821411"/>
            <a:chOff x="5281612" y="2586132"/>
            <a:chExt cx="1628298" cy="1686877"/>
          </a:xfrm>
        </p:grpSpPr>
        <p:sp>
          <p:nvSpPr>
            <p:cNvPr id="1875" name="Google Shape;1875;p21"/>
            <p:cNvSpPr/>
            <p:nvPr/>
          </p:nvSpPr>
          <p:spPr>
            <a:xfrm>
              <a:off x="6684549" y="2631083"/>
              <a:ext cx="183883" cy="185458"/>
            </a:xfrm>
            <a:custGeom>
              <a:rect b="b" l="l" r="r" t="t"/>
              <a:pathLst>
                <a:path extrusionOk="0" h="185458" w="183883">
                  <a:moveTo>
                    <a:pt x="111814" y="185351"/>
                  </a:moveTo>
                  <a:lnTo>
                    <a:pt x="-486" y="77242"/>
                  </a:lnTo>
                  <a:lnTo>
                    <a:pt x="61332" y="43523"/>
                  </a:lnTo>
                  <a:lnTo>
                    <a:pt x="133341" y="4090"/>
                  </a:lnTo>
                  <a:lnTo>
                    <a:pt x="140294" y="280"/>
                  </a:lnTo>
                  <a:cubicBezTo>
                    <a:pt x="143923" y="-711"/>
                    <a:pt x="147800" y="223"/>
                    <a:pt x="150581" y="2756"/>
                  </a:cubicBezTo>
                  <a:cubicBezTo>
                    <a:pt x="154763" y="8024"/>
                    <a:pt x="154181" y="15615"/>
                    <a:pt x="149247" y="20187"/>
                  </a:cubicBezTo>
                  <a:cubicBezTo>
                    <a:pt x="152971" y="15691"/>
                    <a:pt x="159163" y="14110"/>
                    <a:pt x="164582" y="16282"/>
                  </a:cubicBezTo>
                  <a:cubicBezTo>
                    <a:pt x="169840" y="20892"/>
                    <a:pt x="170365" y="28903"/>
                    <a:pt x="165754" y="34160"/>
                  </a:cubicBezTo>
                  <a:cubicBezTo>
                    <a:pt x="165392" y="34579"/>
                    <a:pt x="165001" y="34970"/>
                    <a:pt x="164582" y="35332"/>
                  </a:cubicBezTo>
                  <a:cubicBezTo>
                    <a:pt x="168021" y="31484"/>
                    <a:pt x="173288" y="29836"/>
                    <a:pt x="178298" y="31046"/>
                  </a:cubicBezTo>
                  <a:cubicBezTo>
                    <a:pt x="182861" y="33932"/>
                    <a:pt x="184642" y="39713"/>
                    <a:pt x="182489" y="44666"/>
                  </a:cubicBezTo>
                  <a:lnTo>
                    <a:pt x="178870" y="51905"/>
                  </a:lnTo>
                  <a:lnTo>
                    <a:pt x="177822" y="53906"/>
                  </a:lnTo>
                  <a:lnTo>
                    <a:pt x="160391" y="88862"/>
                  </a:lnTo>
                  <a:lnTo>
                    <a:pt x="157629" y="94387"/>
                  </a:lnTo>
                  <a:cubicBezTo>
                    <a:pt x="154772" y="100007"/>
                    <a:pt x="151914" y="105817"/>
                    <a:pt x="148962" y="111818"/>
                  </a:cubicBezTo>
                  <a:lnTo>
                    <a:pt x="146009" y="117723"/>
                  </a:lnTo>
                  <a:cubicBezTo>
                    <a:pt x="146009" y="118771"/>
                    <a:pt x="145056" y="119723"/>
                    <a:pt x="144485" y="120771"/>
                  </a:cubicBezTo>
                  <a:lnTo>
                    <a:pt x="112766" y="184398"/>
                  </a:ln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76" name="Google Shape;1876;p21"/>
            <p:cNvSpPr/>
            <p:nvPr/>
          </p:nvSpPr>
          <p:spPr>
            <a:xfrm>
              <a:off x="6682929" y="2625470"/>
              <a:ext cx="164401" cy="128587"/>
            </a:xfrm>
            <a:custGeom>
              <a:rect b="b" l="l" r="r" t="t"/>
              <a:pathLst>
                <a:path extrusionOk="0" h="128587" w="164401">
                  <a:moveTo>
                    <a:pt x="155353" y="0"/>
                  </a:moveTo>
                  <a:lnTo>
                    <a:pt x="164402" y="12954"/>
                  </a:lnTo>
                  <a:lnTo>
                    <a:pt x="31433" y="128587"/>
                  </a:lnTo>
                  <a:lnTo>
                    <a:pt x="0" y="84677"/>
                  </a:lnTo>
                  <a:lnTo>
                    <a:pt x="155353" y="0"/>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77" name="Google Shape;1877;p21"/>
            <p:cNvSpPr/>
            <p:nvPr/>
          </p:nvSpPr>
          <p:spPr>
            <a:xfrm>
              <a:off x="6749986" y="2655379"/>
              <a:ext cx="123920" cy="165163"/>
            </a:xfrm>
            <a:custGeom>
              <a:rect b="b" l="l" r="r" t="t"/>
              <a:pathLst>
                <a:path extrusionOk="0" h="165163" w="123920">
                  <a:moveTo>
                    <a:pt x="123920" y="8192"/>
                  </a:moveTo>
                  <a:lnTo>
                    <a:pt x="110966" y="0"/>
                  </a:lnTo>
                  <a:lnTo>
                    <a:pt x="0" y="136779"/>
                  </a:lnTo>
                  <a:lnTo>
                    <a:pt x="43529" y="165164"/>
                  </a:lnTo>
                  <a:lnTo>
                    <a:pt x="123920" y="8192"/>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78" name="Google Shape;1878;p21"/>
            <p:cNvSpPr/>
            <p:nvPr/>
          </p:nvSpPr>
          <p:spPr>
            <a:xfrm>
              <a:off x="6822090" y="2586132"/>
              <a:ext cx="87820" cy="91916"/>
            </a:xfrm>
            <a:custGeom>
              <a:rect b="b" l="l" r="r" t="t"/>
              <a:pathLst>
                <a:path extrusionOk="0" h="91916" w="87820">
                  <a:moveTo>
                    <a:pt x="41710" y="91808"/>
                  </a:moveTo>
                  <a:cubicBezTo>
                    <a:pt x="43939" y="86893"/>
                    <a:pt x="42139" y="81083"/>
                    <a:pt x="37519" y="78282"/>
                  </a:cubicBezTo>
                  <a:cubicBezTo>
                    <a:pt x="32528" y="77006"/>
                    <a:pt x="27232" y="78625"/>
                    <a:pt x="23803" y="82473"/>
                  </a:cubicBezTo>
                  <a:cubicBezTo>
                    <a:pt x="29061" y="77863"/>
                    <a:pt x="29585" y="69853"/>
                    <a:pt x="24975" y="64595"/>
                  </a:cubicBezTo>
                  <a:cubicBezTo>
                    <a:pt x="24613" y="64176"/>
                    <a:pt x="24222" y="63785"/>
                    <a:pt x="23803" y="63423"/>
                  </a:cubicBezTo>
                  <a:cubicBezTo>
                    <a:pt x="18412" y="61271"/>
                    <a:pt x="12249" y="62852"/>
                    <a:pt x="8563" y="67329"/>
                  </a:cubicBezTo>
                  <a:cubicBezTo>
                    <a:pt x="13497" y="62785"/>
                    <a:pt x="14040" y="55184"/>
                    <a:pt x="9801" y="49993"/>
                  </a:cubicBezTo>
                  <a:cubicBezTo>
                    <a:pt x="7067" y="47374"/>
                    <a:pt x="3143" y="46421"/>
                    <a:pt x="-486" y="47517"/>
                  </a:cubicBezTo>
                  <a:lnTo>
                    <a:pt x="87335" y="-108"/>
                  </a:lnTo>
                  <a:close/>
                </a:path>
              </a:pathLst>
            </a:custGeom>
            <a:solidFill>
              <a:srgbClr val="3D26D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79" name="Google Shape;1879;p21"/>
            <p:cNvSpPr/>
            <p:nvPr/>
          </p:nvSpPr>
          <p:spPr>
            <a:xfrm>
              <a:off x="5281612" y="2701874"/>
              <a:ext cx="1520627" cy="1571135"/>
            </a:xfrm>
            <a:custGeom>
              <a:rect b="b" l="l" r="r" t="t"/>
              <a:pathLst>
                <a:path extrusionOk="0" h="1571135" w="1520627">
                  <a:moveTo>
                    <a:pt x="1510084" y="118941"/>
                  </a:moveTo>
                  <a:lnTo>
                    <a:pt x="1510084" y="118941"/>
                  </a:lnTo>
                  <a:lnTo>
                    <a:pt x="112195" y="1571027"/>
                  </a:lnTo>
                  <a:lnTo>
                    <a:pt x="-486" y="1462442"/>
                  </a:lnTo>
                  <a:lnTo>
                    <a:pt x="1397689" y="11023"/>
                  </a:lnTo>
                  <a:lnTo>
                    <a:pt x="1397689" y="11023"/>
                  </a:lnTo>
                  <a:cubicBezTo>
                    <a:pt x="1398432" y="9832"/>
                    <a:pt x="1399289" y="8708"/>
                    <a:pt x="1400261" y="7689"/>
                  </a:cubicBezTo>
                  <a:cubicBezTo>
                    <a:pt x="1410367" y="-2589"/>
                    <a:pt x="1426893" y="-2722"/>
                    <a:pt x="1437170" y="7384"/>
                  </a:cubicBezTo>
                  <a:cubicBezTo>
                    <a:pt x="1446247" y="16309"/>
                    <a:pt x="1447553" y="30492"/>
                    <a:pt x="1440266" y="40931"/>
                  </a:cubicBezTo>
                  <a:lnTo>
                    <a:pt x="1440266" y="40931"/>
                  </a:lnTo>
                  <a:cubicBezTo>
                    <a:pt x="1451620" y="32130"/>
                    <a:pt x="1467946" y="34206"/>
                    <a:pt x="1476747" y="45551"/>
                  </a:cubicBezTo>
                  <a:cubicBezTo>
                    <a:pt x="1483795" y="54647"/>
                    <a:pt x="1484034" y="67296"/>
                    <a:pt x="1477318" y="76650"/>
                  </a:cubicBezTo>
                  <a:lnTo>
                    <a:pt x="1477794" y="77126"/>
                  </a:lnTo>
                  <a:cubicBezTo>
                    <a:pt x="1488968" y="68096"/>
                    <a:pt x="1505341" y="69839"/>
                    <a:pt x="1514361" y="81012"/>
                  </a:cubicBezTo>
                  <a:cubicBezTo>
                    <a:pt x="1522743" y="91375"/>
                    <a:pt x="1521924" y="106406"/>
                    <a:pt x="1512465" y="115798"/>
                  </a:cubicBezTo>
                  <a:cubicBezTo>
                    <a:pt x="1511799" y="116931"/>
                    <a:pt x="1510999" y="117988"/>
                    <a:pt x="1510084" y="118941"/>
                  </a:cubicBezTo>
                  <a:close/>
                </a:path>
              </a:pathLst>
            </a:custGeom>
            <a:solidFill>
              <a:srgbClr val="6449E8"/>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80" name="Google Shape;1880;p21"/>
            <p:cNvSpPr/>
            <p:nvPr/>
          </p:nvSpPr>
          <p:spPr>
            <a:xfrm>
              <a:off x="5281802" y="2701938"/>
              <a:ext cx="1445571" cy="1496966"/>
            </a:xfrm>
            <a:custGeom>
              <a:rect b="b" l="l" r="r" t="t"/>
              <a:pathLst>
                <a:path extrusionOk="0" h="1496966" w="1445571">
                  <a:moveTo>
                    <a:pt x="1444171" y="34104"/>
                  </a:moveTo>
                  <a:lnTo>
                    <a:pt x="35043" y="1496858"/>
                  </a:lnTo>
                  <a:lnTo>
                    <a:pt x="-486" y="1462568"/>
                  </a:lnTo>
                  <a:lnTo>
                    <a:pt x="1397689" y="11148"/>
                  </a:lnTo>
                  <a:lnTo>
                    <a:pt x="1397689" y="11148"/>
                  </a:lnTo>
                  <a:cubicBezTo>
                    <a:pt x="1398432" y="9958"/>
                    <a:pt x="1399290" y="8834"/>
                    <a:pt x="1400261" y="7815"/>
                  </a:cubicBezTo>
                  <a:cubicBezTo>
                    <a:pt x="1410301" y="-2530"/>
                    <a:pt x="1426826" y="-2777"/>
                    <a:pt x="1437170" y="7262"/>
                  </a:cubicBezTo>
                  <a:cubicBezTo>
                    <a:pt x="1444247" y="14139"/>
                    <a:pt x="1446838" y="24407"/>
                    <a:pt x="1443886" y="33818"/>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81" name="Google Shape;1881;p21"/>
            <p:cNvSpPr/>
            <p:nvPr/>
          </p:nvSpPr>
          <p:spPr>
            <a:xfrm>
              <a:off x="5356192" y="2774086"/>
              <a:ext cx="1448237" cy="1498923"/>
            </a:xfrm>
            <a:custGeom>
              <a:rect b="b" l="l" r="r" t="t"/>
              <a:pathLst>
                <a:path extrusionOk="0" h="1498923" w="1448237">
                  <a:moveTo>
                    <a:pt x="1446743" y="36061"/>
                  </a:moveTo>
                  <a:lnTo>
                    <a:pt x="37614" y="1498815"/>
                  </a:lnTo>
                  <a:lnTo>
                    <a:pt x="-486" y="1462334"/>
                  </a:lnTo>
                  <a:lnTo>
                    <a:pt x="1397880" y="10915"/>
                  </a:lnTo>
                  <a:lnTo>
                    <a:pt x="1397880" y="10915"/>
                  </a:lnTo>
                  <a:cubicBezTo>
                    <a:pt x="1398632" y="9705"/>
                    <a:pt x="1399528" y="8581"/>
                    <a:pt x="1400547" y="7581"/>
                  </a:cubicBezTo>
                  <a:cubicBezTo>
                    <a:pt x="1411139" y="-2811"/>
                    <a:pt x="1428141" y="-2649"/>
                    <a:pt x="1438533" y="7943"/>
                  </a:cubicBezTo>
                  <a:cubicBezTo>
                    <a:pt x="1438571" y="7981"/>
                    <a:pt x="1438609" y="8019"/>
                    <a:pt x="1438647" y="8057"/>
                  </a:cubicBezTo>
                  <a:cubicBezTo>
                    <a:pt x="1446410" y="15115"/>
                    <a:pt x="1449543" y="25945"/>
                    <a:pt x="1446743" y="36061"/>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882" name="Google Shape;1882;p21"/>
          <p:cNvGrpSpPr/>
          <p:nvPr/>
        </p:nvGrpSpPr>
        <p:grpSpPr>
          <a:xfrm rot="10800000">
            <a:off x="4218426" y="2764647"/>
            <a:ext cx="752459" cy="2378839"/>
            <a:chOff x="5747859" y="2329719"/>
            <a:chExt cx="696850" cy="2203037"/>
          </a:xfrm>
        </p:grpSpPr>
        <p:sp>
          <p:nvSpPr>
            <p:cNvPr id="1883" name="Google Shape;1883;p21"/>
            <p:cNvSpPr/>
            <p:nvPr/>
          </p:nvSpPr>
          <p:spPr>
            <a:xfrm>
              <a:off x="5749003" y="2405970"/>
              <a:ext cx="150399" cy="179495"/>
            </a:xfrm>
            <a:custGeom>
              <a:rect b="b" l="l" r="r" t="t"/>
              <a:pathLst>
                <a:path extrusionOk="0" h="179495" w="150399">
                  <a:moveTo>
                    <a:pt x="150167" y="137420"/>
                  </a:moveTo>
                  <a:lnTo>
                    <a:pt x="-233" y="179426"/>
                  </a:lnTo>
                  <a:lnTo>
                    <a:pt x="1958" y="109131"/>
                  </a:lnTo>
                  <a:lnTo>
                    <a:pt x="4434" y="27026"/>
                  </a:lnTo>
                  <a:lnTo>
                    <a:pt x="4434" y="19120"/>
                  </a:lnTo>
                  <a:cubicBezTo>
                    <a:pt x="5339" y="15452"/>
                    <a:pt x="8139" y="12547"/>
                    <a:pt x="11768" y="11500"/>
                  </a:cubicBezTo>
                  <a:cubicBezTo>
                    <a:pt x="18283" y="10470"/>
                    <a:pt x="24503" y="14615"/>
                    <a:pt x="26056" y="21025"/>
                  </a:cubicBezTo>
                  <a:cubicBezTo>
                    <a:pt x="24122" y="15560"/>
                    <a:pt x="25884" y="9467"/>
                    <a:pt x="30437" y="5880"/>
                  </a:cubicBezTo>
                  <a:cubicBezTo>
                    <a:pt x="35486" y="3118"/>
                    <a:pt x="43772" y="7023"/>
                    <a:pt x="46630" y="15405"/>
                  </a:cubicBezTo>
                  <a:cubicBezTo>
                    <a:pt x="45030" y="10482"/>
                    <a:pt x="46315" y="5077"/>
                    <a:pt x="49964" y="1404"/>
                  </a:cubicBezTo>
                  <a:cubicBezTo>
                    <a:pt x="54983" y="-1566"/>
                    <a:pt x="61470" y="97"/>
                    <a:pt x="64442" y="5118"/>
                  </a:cubicBezTo>
                  <a:lnTo>
                    <a:pt x="68918" y="11976"/>
                  </a:lnTo>
                  <a:lnTo>
                    <a:pt x="70157" y="13786"/>
                  </a:lnTo>
                  <a:lnTo>
                    <a:pt x="91397" y="46552"/>
                  </a:lnTo>
                  <a:lnTo>
                    <a:pt x="94826" y="51695"/>
                  </a:lnTo>
                  <a:lnTo>
                    <a:pt x="105399" y="67983"/>
                  </a:lnTo>
                  <a:lnTo>
                    <a:pt x="109114" y="73603"/>
                  </a:lnTo>
                  <a:lnTo>
                    <a:pt x="110924" y="76365"/>
                  </a:lnTo>
                  <a:lnTo>
                    <a:pt x="149690" y="135992"/>
                  </a:ln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84" name="Google Shape;1884;p21"/>
            <p:cNvSpPr/>
            <p:nvPr/>
          </p:nvSpPr>
          <p:spPr>
            <a:xfrm>
              <a:off x="5749575" y="2409729"/>
              <a:ext cx="53816" cy="178117"/>
            </a:xfrm>
            <a:custGeom>
              <a:rect b="b" l="l" r="r" t="t"/>
              <a:pathLst>
                <a:path extrusionOk="0" h="178117" w="53816">
                  <a:moveTo>
                    <a:pt x="5620" y="1238"/>
                  </a:moveTo>
                  <a:lnTo>
                    <a:pt x="21431" y="0"/>
                  </a:lnTo>
                  <a:lnTo>
                    <a:pt x="53816" y="173260"/>
                  </a:lnTo>
                  <a:lnTo>
                    <a:pt x="0" y="178118"/>
                  </a:lnTo>
                  <a:lnTo>
                    <a:pt x="5620" y="1238"/>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85" name="Google Shape;1885;p21"/>
            <p:cNvSpPr/>
            <p:nvPr/>
          </p:nvSpPr>
          <p:spPr>
            <a:xfrm>
              <a:off x="5792532" y="2399537"/>
              <a:ext cx="108204" cy="172021"/>
            </a:xfrm>
            <a:custGeom>
              <a:rect b="b" l="l" r="r" t="t"/>
              <a:pathLst>
                <a:path extrusionOk="0" h="172021" w="108204">
                  <a:moveTo>
                    <a:pt x="13621" y="0"/>
                  </a:moveTo>
                  <a:lnTo>
                    <a:pt x="0" y="6953"/>
                  </a:lnTo>
                  <a:lnTo>
                    <a:pt x="61722" y="172022"/>
                  </a:lnTo>
                  <a:lnTo>
                    <a:pt x="108204" y="148781"/>
                  </a:lnTo>
                  <a:lnTo>
                    <a:pt x="13621" y="0"/>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86" name="Google Shape;1886;p21"/>
            <p:cNvSpPr/>
            <p:nvPr/>
          </p:nvSpPr>
          <p:spPr>
            <a:xfrm>
              <a:off x="5754432" y="2329719"/>
              <a:ext cx="59245" cy="101917"/>
            </a:xfrm>
            <a:custGeom>
              <a:rect b="b" l="l" r="r" t="t"/>
              <a:pathLst>
                <a:path extrusionOk="0" h="101917" w="59245">
                  <a:moveTo>
                    <a:pt x="59012" y="85465"/>
                  </a:moveTo>
                  <a:cubicBezTo>
                    <a:pt x="55898" y="81038"/>
                    <a:pt x="49964" y="79645"/>
                    <a:pt x="45201" y="82227"/>
                  </a:cubicBezTo>
                  <a:cubicBezTo>
                    <a:pt x="41591" y="85920"/>
                    <a:pt x="40334" y="91323"/>
                    <a:pt x="41963" y="96228"/>
                  </a:cubicBezTo>
                  <a:cubicBezTo>
                    <a:pt x="39105" y="87370"/>
                    <a:pt x="30818" y="83465"/>
                    <a:pt x="25770" y="86703"/>
                  </a:cubicBezTo>
                  <a:cubicBezTo>
                    <a:pt x="21217" y="90291"/>
                    <a:pt x="19455" y="96383"/>
                    <a:pt x="21389" y="101848"/>
                  </a:cubicBezTo>
                  <a:cubicBezTo>
                    <a:pt x="19788" y="95465"/>
                    <a:pt x="13607" y="91341"/>
                    <a:pt x="7101" y="92323"/>
                  </a:cubicBezTo>
                  <a:cubicBezTo>
                    <a:pt x="3472" y="93370"/>
                    <a:pt x="672" y="96275"/>
                    <a:pt x="-233" y="99943"/>
                  </a:cubicBezTo>
                  <a:lnTo>
                    <a:pt x="2815" y="-69"/>
                  </a:lnTo>
                  <a:close/>
                </a:path>
              </a:pathLst>
            </a:custGeom>
            <a:solidFill>
              <a:srgbClr val="6A891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87" name="Google Shape;1887;p21"/>
            <p:cNvSpPr/>
            <p:nvPr/>
          </p:nvSpPr>
          <p:spPr>
            <a:xfrm>
              <a:off x="5747859" y="2527750"/>
              <a:ext cx="696850" cy="2004910"/>
            </a:xfrm>
            <a:custGeom>
              <a:rect b="b" l="l" r="r" t="t"/>
              <a:pathLst>
                <a:path extrusionOk="0" h="2004910" w="696850">
                  <a:moveTo>
                    <a:pt x="152740" y="22022"/>
                  </a:moveTo>
                  <a:lnTo>
                    <a:pt x="152740" y="22022"/>
                  </a:lnTo>
                  <a:lnTo>
                    <a:pt x="696617" y="1962646"/>
                  </a:lnTo>
                  <a:lnTo>
                    <a:pt x="545837" y="2004842"/>
                  </a:lnTo>
                  <a:lnTo>
                    <a:pt x="2340" y="64313"/>
                  </a:lnTo>
                  <a:lnTo>
                    <a:pt x="2340" y="64313"/>
                  </a:lnTo>
                  <a:cubicBezTo>
                    <a:pt x="1730" y="63062"/>
                    <a:pt x="1254" y="61754"/>
                    <a:pt x="911" y="60408"/>
                  </a:cubicBezTo>
                  <a:cubicBezTo>
                    <a:pt x="-3289" y="46675"/>
                    <a:pt x="4435" y="32137"/>
                    <a:pt x="18170" y="27935"/>
                  </a:cubicBezTo>
                  <a:cubicBezTo>
                    <a:pt x="30953" y="24023"/>
                    <a:pt x="44621" y="30447"/>
                    <a:pt x="49774" y="42787"/>
                  </a:cubicBezTo>
                  <a:lnTo>
                    <a:pt x="50441" y="42787"/>
                  </a:lnTo>
                  <a:cubicBezTo>
                    <a:pt x="48631" y="28540"/>
                    <a:pt x="58709" y="15521"/>
                    <a:pt x="72949" y="13707"/>
                  </a:cubicBezTo>
                  <a:cubicBezTo>
                    <a:pt x="84322" y="12259"/>
                    <a:pt x="95294" y="18422"/>
                    <a:pt x="99971" y="28880"/>
                  </a:cubicBezTo>
                  <a:lnTo>
                    <a:pt x="100638" y="28880"/>
                  </a:lnTo>
                  <a:cubicBezTo>
                    <a:pt x="99066" y="14553"/>
                    <a:pt x="109401" y="1661"/>
                    <a:pt x="123727" y="88"/>
                  </a:cubicBezTo>
                  <a:cubicBezTo>
                    <a:pt x="136271" y="-1289"/>
                    <a:pt x="148006" y="6501"/>
                    <a:pt x="151597" y="18593"/>
                  </a:cubicBezTo>
                  <a:cubicBezTo>
                    <a:pt x="152073" y="19701"/>
                    <a:pt x="152463" y="20848"/>
                    <a:pt x="152740" y="22022"/>
                  </a:cubicBezTo>
                  <a:close/>
                </a:path>
              </a:pathLst>
            </a:custGeom>
            <a:solidFill>
              <a:srgbClr val="7CAA23"/>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88" name="Google Shape;1888;p21"/>
            <p:cNvSpPr/>
            <p:nvPr/>
          </p:nvSpPr>
          <p:spPr>
            <a:xfrm>
              <a:off x="5747976" y="2554087"/>
              <a:ext cx="593863" cy="1978669"/>
            </a:xfrm>
            <a:custGeom>
              <a:rect b="b" l="l" r="r" t="t"/>
              <a:pathLst>
                <a:path extrusionOk="0" h="1978669" w="593863">
                  <a:moveTo>
                    <a:pt x="45848" y="9401"/>
                  </a:moveTo>
                  <a:lnTo>
                    <a:pt x="593630" y="1965265"/>
                  </a:lnTo>
                  <a:lnTo>
                    <a:pt x="546005" y="1978600"/>
                  </a:lnTo>
                  <a:lnTo>
                    <a:pt x="2509" y="37976"/>
                  </a:lnTo>
                  <a:lnTo>
                    <a:pt x="2509" y="37976"/>
                  </a:lnTo>
                  <a:cubicBezTo>
                    <a:pt x="1899" y="36726"/>
                    <a:pt x="1423" y="35417"/>
                    <a:pt x="1080" y="34071"/>
                  </a:cubicBezTo>
                  <a:cubicBezTo>
                    <a:pt x="-3416" y="20431"/>
                    <a:pt x="4004" y="5731"/>
                    <a:pt x="17644" y="1238"/>
                  </a:cubicBezTo>
                  <a:cubicBezTo>
                    <a:pt x="27826" y="-2118"/>
                    <a:pt x="39028" y="1124"/>
                    <a:pt x="45848" y="9401"/>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89" name="Google Shape;1889;p21"/>
            <p:cNvSpPr/>
            <p:nvPr/>
          </p:nvSpPr>
          <p:spPr>
            <a:xfrm>
              <a:off x="5848236" y="2525897"/>
              <a:ext cx="596473" cy="1978760"/>
            </a:xfrm>
            <a:custGeom>
              <a:rect b="b" l="l" r="r" t="t"/>
              <a:pathLst>
                <a:path extrusionOk="0" h="1978760" w="596473">
                  <a:moveTo>
                    <a:pt x="48457" y="9016"/>
                  </a:moveTo>
                  <a:lnTo>
                    <a:pt x="596240" y="1964499"/>
                  </a:lnTo>
                  <a:lnTo>
                    <a:pt x="545567" y="1978691"/>
                  </a:lnTo>
                  <a:lnTo>
                    <a:pt x="2070" y="37591"/>
                  </a:lnTo>
                  <a:lnTo>
                    <a:pt x="2070" y="37591"/>
                  </a:lnTo>
                  <a:cubicBezTo>
                    <a:pt x="1423" y="36348"/>
                    <a:pt x="908" y="35038"/>
                    <a:pt x="547" y="33686"/>
                  </a:cubicBezTo>
                  <a:cubicBezTo>
                    <a:pt x="-2987" y="19226"/>
                    <a:pt x="5823" y="4625"/>
                    <a:pt x="20263" y="1015"/>
                  </a:cubicBezTo>
                  <a:cubicBezTo>
                    <a:pt x="30417" y="-1911"/>
                    <a:pt x="41352" y="1192"/>
                    <a:pt x="48457" y="9016"/>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890" name="Google Shape;1890;p21"/>
          <p:cNvGrpSpPr/>
          <p:nvPr/>
        </p:nvGrpSpPr>
        <p:grpSpPr>
          <a:xfrm rot="5915441">
            <a:off x="5369855" y="364829"/>
            <a:ext cx="3169664" cy="2915391"/>
            <a:chOff x="5252920" y="2652722"/>
            <a:chExt cx="1688542" cy="1553086"/>
          </a:xfrm>
        </p:grpSpPr>
        <p:sp>
          <p:nvSpPr>
            <p:cNvPr id="1891" name="Google Shape;1891;p21"/>
            <p:cNvSpPr/>
            <p:nvPr/>
          </p:nvSpPr>
          <p:spPr>
            <a:xfrm>
              <a:off x="5895212" y="3373278"/>
              <a:ext cx="1041117" cy="287641"/>
            </a:xfrm>
            <a:custGeom>
              <a:rect b="b" l="l" r="r" t="t"/>
              <a:pathLst>
                <a:path extrusionOk="0" h="287641" w="1041117">
                  <a:moveTo>
                    <a:pt x="1040695" y="251574"/>
                  </a:moveTo>
                  <a:cubicBezTo>
                    <a:pt x="1045934" y="211283"/>
                    <a:pt x="985736" y="199853"/>
                    <a:pt x="957352" y="194424"/>
                  </a:cubicBezTo>
                  <a:cubicBezTo>
                    <a:pt x="904298" y="183470"/>
                    <a:pt x="852577" y="167658"/>
                    <a:pt x="800570" y="153276"/>
                  </a:cubicBezTo>
                  <a:lnTo>
                    <a:pt x="552920" y="84886"/>
                  </a:lnTo>
                  <a:lnTo>
                    <a:pt x="414331" y="46786"/>
                  </a:lnTo>
                  <a:lnTo>
                    <a:pt x="244501" y="-267"/>
                  </a:lnTo>
                  <a:cubicBezTo>
                    <a:pt x="181064" y="18706"/>
                    <a:pt x="114408" y="24450"/>
                    <a:pt x="48667" y="16592"/>
                  </a:cubicBezTo>
                  <a:cubicBezTo>
                    <a:pt x="36665" y="14973"/>
                    <a:pt x="25902" y="13163"/>
                    <a:pt x="15615" y="10972"/>
                  </a:cubicBezTo>
                  <a:lnTo>
                    <a:pt x="-101" y="121272"/>
                  </a:lnTo>
                  <a:cubicBezTo>
                    <a:pt x="15710" y="126225"/>
                    <a:pt x="28474" y="131559"/>
                    <a:pt x="35617" y="134416"/>
                  </a:cubicBezTo>
                  <a:cubicBezTo>
                    <a:pt x="130867" y="172516"/>
                    <a:pt x="236404" y="187566"/>
                    <a:pt x="336798" y="204425"/>
                  </a:cubicBezTo>
                  <a:cubicBezTo>
                    <a:pt x="401473" y="215379"/>
                    <a:pt x="466433" y="225094"/>
                    <a:pt x="531489" y="234143"/>
                  </a:cubicBezTo>
                  <a:cubicBezTo>
                    <a:pt x="557111" y="237858"/>
                    <a:pt x="582733" y="241287"/>
                    <a:pt x="608356" y="244716"/>
                  </a:cubicBezTo>
                  <a:cubicBezTo>
                    <a:pt x="724084" y="260051"/>
                    <a:pt x="842290" y="280911"/>
                    <a:pt x="958971" y="287102"/>
                  </a:cubicBezTo>
                  <a:cubicBezTo>
                    <a:pt x="983545" y="288435"/>
                    <a:pt x="1036123" y="286054"/>
                    <a:pt x="1040600" y="252145"/>
                  </a:cubicBezTo>
                  <a:close/>
                </a:path>
              </a:pathLst>
            </a:custGeom>
            <a:solidFill>
              <a:srgbClr val="F2F2F2"/>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92" name="Google Shape;1892;p21"/>
            <p:cNvSpPr/>
            <p:nvPr/>
          </p:nvSpPr>
          <p:spPr>
            <a:xfrm>
              <a:off x="5252920" y="3285552"/>
              <a:ext cx="657817" cy="378668"/>
            </a:xfrm>
            <a:custGeom>
              <a:rect b="b" l="l" r="r" t="t"/>
              <a:pathLst>
                <a:path extrusionOk="0" h="378668" w="657817">
                  <a:moveTo>
                    <a:pt x="657716" y="96983"/>
                  </a:moveTo>
                  <a:cubicBezTo>
                    <a:pt x="622188" y="89458"/>
                    <a:pt x="592756" y="77933"/>
                    <a:pt x="535034" y="62979"/>
                  </a:cubicBezTo>
                  <a:cubicBezTo>
                    <a:pt x="472836" y="47167"/>
                    <a:pt x="230234" y="-6363"/>
                    <a:pt x="171179" y="304"/>
                  </a:cubicBezTo>
                  <a:cubicBezTo>
                    <a:pt x="116782" y="6286"/>
                    <a:pt x="67404" y="34833"/>
                    <a:pt x="35067" y="78981"/>
                  </a:cubicBezTo>
                  <a:cubicBezTo>
                    <a:pt x="-25828" y="164773"/>
                    <a:pt x="-5643" y="283692"/>
                    <a:pt x="80149" y="344585"/>
                  </a:cubicBezTo>
                  <a:cubicBezTo>
                    <a:pt x="80177" y="344605"/>
                    <a:pt x="80196" y="344614"/>
                    <a:pt x="80215" y="344633"/>
                  </a:cubicBezTo>
                  <a:cubicBezTo>
                    <a:pt x="147652" y="392258"/>
                    <a:pt x="235187" y="383876"/>
                    <a:pt x="308053" y="354158"/>
                  </a:cubicBezTo>
                  <a:cubicBezTo>
                    <a:pt x="345258" y="338890"/>
                    <a:pt x="380167" y="318535"/>
                    <a:pt x="411781" y="293674"/>
                  </a:cubicBezTo>
                  <a:cubicBezTo>
                    <a:pt x="444261" y="267766"/>
                    <a:pt x="463787" y="227761"/>
                    <a:pt x="502078" y="209188"/>
                  </a:cubicBezTo>
                  <a:cubicBezTo>
                    <a:pt x="550941" y="185375"/>
                    <a:pt x="605329" y="195757"/>
                    <a:pt x="642000" y="207473"/>
                  </a:cubicBezTo>
                  <a:lnTo>
                    <a:pt x="657716" y="96983"/>
                  </a:lnTo>
                  <a:close/>
                  <a:moveTo>
                    <a:pt x="159654" y="263671"/>
                  </a:moveTo>
                  <a:cubicBezTo>
                    <a:pt x="120659" y="236086"/>
                    <a:pt x="111410" y="182117"/>
                    <a:pt x="138994" y="143113"/>
                  </a:cubicBezTo>
                  <a:cubicBezTo>
                    <a:pt x="166579" y="104117"/>
                    <a:pt x="220547" y="94869"/>
                    <a:pt x="259542" y="122453"/>
                  </a:cubicBezTo>
                  <a:cubicBezTo>
                    <a:pt x="298538" y="150037"/>
                    <a:pt x="307787" y="204016"/>
                    <a:pt x="280212" y="243011"/>
                  </a:cubicBezTo>
                  <a:cubicBezTo>
                    <a:pt x="280183" y="243040"/>
                    <a:pt x="280164" y="243068"/>
                    <a:pt x="280145" y="243097"/>
                  </a:cubicBezTo>
                  <a:cubicBezTo>
                    <a:pt x="252532" y="282025"/>
                    <a:pt x="198611" y="291226"/>
                    <a:pt x="159654" y="263671"/>
                  </a:cubicBez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93" name="Google Shape;1893;p21"/>
            <p:cNvSpPr/>
            <p:nvPr/>
          </p:nvSpPr>
          <p:spPr>
            <a:xfrm>
              <a:off x="5899974" y="3438333"/>
              <a:ext cx="1041488" cy="222711"/>
            </a:xfrm>
            <a:custGeom>
              <a:rect b="b" l="l" r="r" t="t"/>
              <a:pathLst>
                <a:path extrusionOk="0" h="222711" w="1041488">
                  <a:moveTo>
                    <a:pt x="958971" y="222141"/>
                  </a:moveTo>
                  <a:cubicBezTo>
                    <a:pt x="842194" y="215855"/>
                    <a:pt x="723989" y="194995"/>
                    <a:pt x="608356" y="179565"/>
                  </a:cubicBezTo>
                  <a:cubicBezTo>
                    <a:pt x="582733" y="176136"/>
                    <a:pt x="557016" y="172707"/>
                    <a:pt x="531489" y="168992"/>
                  </a:cubicBezTo>
                  <a:cubicBezTo>
                    <a:pt x="466462" y="159915"/>
                    <a:pt x="401568" y="150009"/>
                    <a:pt x="336798" y="139274"/>
                  </a:cubicBezTo>
                  <a:cubicBezTo>
                    <a:pt x="236404" y="122129"/>
                    <a:pt x="130772" y="106699"/>
                    <a:pt x="35617" y="69075"/>
                  </a:cubicBezTo>
                  <a:cubicBezTo>
                    <a:pt x="28188" y="66027"/>
                    <a:pt x="15710" y="60788"/>
                    <a:pt x="-101" y="55930"/>
                  </a:cubicBezTo>
                  <a:lnTo>
                    <a:pt x="7900" y="-267"/>
                  </a:lnTo>
                  <a:cubicBezTo>
                    <a:pt x="17425" y="3066"/>
                    <a:pt x="25045" y="6305"/>
                    <a:pt x="30188" y="8305"/>
                  </a:cubicBezTo>
                  <a:cubicBezTo>
                    <a:pt x="125438" y="46405"/>
                    <a:pt x="230975" y="61550"/>
                    <a:pt x="331369" y="78505"/>
                  </a:cubicBezTo>
                  <a:cubicBezTo>
                    <a:pt x="396043" y="89458"/>
                    <a:pt x="461004" y="99174"/>
                    <a:pt x="526060" y="108223"/>
                  </a:cubicBezTo>
                  <a:cubicBezTo>
                    <a:pt x="551587" y="112032"/>
                    <a:pt x="577209" y="115366"/>
                    <a:pt x="602926" y="118795"/>
                  </a:cubicBezTo>
                  <a:cubicBezTo>
                    <a:pt x="718560" y="134226"/>
                    <a:pt x="836765" y="155181"/>
                    <a:pt x="953447" y="161372"/>
                  </a:cubicBezTo>
                  <a:cubicBezTo>
                    <a:pt x="970591" y="162324"/>
                    <a:pt x="1001072" y="161372"/>
                    <a:pt x="1020122" y="149561"/>
                  </a:cubicBezTo>
                  <a:cubicBezTo>
                    <a:pt x="1034418" y="156352"/>
                    <a:pt x="1042867" y="171440"/>
                    <a:pt x="1041172" y="187185"/>
                  </a:cubicBezTo>
                  <a:cubicBezTo>
                    <a:pt x="1036885" y="221189"/>
                    <a:pt x="984022" y="223570"/>
                    <a:pt x="959447" y="222141"/>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94" name="Google Shape;1894;p21"/>
            <p:cNvSpPr/>
            <p:nvPr/>
          </p:nvSpPr>
          <p:spPr>
            <a:xfrm>
              <a:off x="5257657" y="3421247"/>
              <a:ext cx="650509" cy="244044"/>
            </a:xfrm>
            <a:custGeom>
              <a:rect b="b" l="l" r="r" t="t"/>
              <a:pathLst>
                <a:path extrusionOk="0" h="244044" w="650509">
                  <a:moveTo>
                    <a:pt x="650408" y="16915"/>
                  </a:moveTo>
                  <a:cubicBezTo>
                    <a:pt x="646312" y="15295"/>
                    <a:pt x="641836" y="13866"/>
                    <a:pt x="636978" y="12342"/>
                  </a:cubicBezTo>
                  <a:lnTo>
                    <a:pt x="636978" y="12342"/>
                  </a:lnTo>
                  <a:cubicBezTo>
                    <a:pt x="600307" y="532"/>
                    <a:pt x="545728" y="-9565"/>
                    <a:pt x="496960" y="14057"/>
                  </a:cubicBezTo>
                  <a:cubicBezTo>
                    <a:pt x="458860" y="33107"/>
                    <a:pt x="439144" y="72731"/>
                    <a:pt x="406473" y="98448"/>
                  </a:cubicBezTo>
                  <a:cubicBezTo>
                    <a:pt x="374869" y="123299"/>
                    <a:pt x="339960" y="143616"/>
                    <a:pt x="302745" y="158837"/>
                  </a:cubicBezTo>
                  <a:cubicBezTo>
                    <a:pt x="229689" y="188174"/>
                    <a:pt x="142154" y="196937"/>
                    <a:pt x="74717" y="149312"/>
                  </a:cubicBezTo>
                  <a:cubicBezTo>
                    <a:pt x="37827" y="123233"/>
                    <a:pt x="11471" y="84818"/>
                    <a:pt x="422" y="41013"/>
                  </a:cubicBezTo>
                  <a:cubicBezTo>
                    <a:pt x="-4512" y="107431"/>
                    <a:pt x="25701" y="171582"/>
                    <a:pt x="80051" y="210082"/>
                  </a:cubicBezTo>
                  <a:cubicBezTo>
                    <a:pt x="147488" y="257707"/>
                    <a:pt x="235118" y="249134"/>
                    <a:pt x="308079" y="219607"/>
                  </a:cubicBezTo>
                  <a:cubicBezTo>
                    <a:pt x="345265" y="204348"/>
                    <a:pt x="380174" y="184021"/>
                    <a:pt x="411807" y="159218"/>
                  </a:cubicBezTo>
                  <a:cubicBezTo>
                    <a:pt x="444382" y="133310"/>
                    <a:pt x="463908" y="93400"/>
                    <a:pt x="502294" y="74827"/>
                  </a:cubicBezTo>
                  <a:cubicBezTo>
                    <a:pt x="551157" y="51014"/>
                    <a:pt x="605640" y="61301"/>
                    <a:pt x="642312" y="73112"/>
                  </a:cubicBezTo>
                  <a:lnTo>
                    <a:pt x="650313" y="17105"/>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95" name="Google Shape;1895;p21"/>
            <p:cNvSpPr/>
            <p:nvPr/>
          </p:nvSpPr>
          <p:spPr>
            <a:xfrm>
              <a:off x="5958934" y="3263169"/>
              <a:ext cx="586331" cy="942639"/>
            </a:xfrm>
            <a:custGeom>
              <a:rect b="b" l="l" r="r" t="t"/>
              <a:pathLst>
                <a:path extrusionOk="0" h="942639" w="586331">
                  <a:moveTo>
                    <a:pt x="573970" y="849744"/>
                  </a:moveTo>
                  <a:cubicBezTo>
                    <a:pt x="529393" y="741730"/>
                    <a:pt x="470434" y="637050"/>
                    <a:pt x="417570" y="533037"/>
                  </a:cubicBezTo>
                  <a:cubicBezTo>
                    <a:pt x="405854" y="509892"/>
                    <a:pt x="394138" y="486841"/>
                    <a:pt x="382137" y="463981"/>
                  </a:cubicBezTo>
                  <a:cubicBezTo>
                    <a:pt x="352038" y="405593"/>
                    <a:pt x="321177" y="347491"/>
                    <a:pt x="289554" y="290150"/>
                  </a:cubicBezTo>
                  <a:cubicBezTo>
                    <a:pt x="240119" y="200996"/>
                    <a:pt x="190494" y="106413"/>
                    <a:pt x="123343" y="29070"/>
                  </a:cubicBezTo>
                  <a:cubicBezTo>
                    <a:pt x="118104" y="23069"/>
                    <a:pt x="108960" y="13068"/>
                    <a:pt x="99054" y="-267"/>
                  </a:cubicBezTo>
                  <a:lnTo>
                    <a:pt x="-101" y="51168"/>
                  </a:lnTo>
                  <a:cubicBezTo>
                    <a:pt x="5518" y="60026"/>
                    <a:pt x="10662" y="69646"/>
                    <a:pt x="16186" y="80505"/>
                  </a:cubicBezTo>
                  <a:cubicBezTo>
                    <a:pt x="45542" y="139921"/>
                    <a:pt x="62211" y="204796"/>
                    <a:pt x="65145" y="271005"/>
                  </a:cubicBezTo>
                  <a:cubicBezTo>
                    <a:pt x="98673" y="319325"/>
                    <a:pt x="132268" y="367560"/>
                    <a:pt x="165919" y="415689"/>
                  </a:cubicBezTo>
                  <a:cubicBezTo>
                    <a:pt x="193256" y="455123"/>
                    <a:pt x="220783" y="494461"/>
                    <a:pt x="248120" y="533800"/>
                  </a:cubicBezTo>
                  <a:cubicBezTo>
                    <a:pt x="297079" y="604161"/>
                    <a:pt x="346009" y="674484"/>
                    <a:pt x="394900" y="744778"/>
                  </a:cubicBezTo>
                  <a:cubicBezTo>
                    <a:pt x="425857" y="789165"/>
                    <a:pt x="457861" y="832789"/>
                    <a:pt x="485769" y="879081"/>
                  </a:cubicBezTo>
                  <a:cubicBezTo>
                    <a:pt x="500723" y="903846"/>
                    <a:pt x="531489" y="956900"/>
                    <a:pt x="567970" y="938612"/>
                  </a:cubicBezTo>
                  <a:cubicBezTo>
                    <a:pt x="598640" y="923277"/>
                    <a:pt x="583495" y="872794"/>
                    <a:pt x="573970" y="849934"/>
                  </a:cubicBezTo>
                  <a:close/>
                </a:path>
              </a:pathLst>
            </a:custGeom>
            <a:solidFill>
              <a:srgbClr val="F2F2F2"/>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96" name="Google Shape;1896;p21"/>
            <p:cNvSpPr/>
            <p:nvPr/>
          </p:nvSpPr>
          <p:spPr>
            <a:xfrm>
              <a:off x="5702214" y="2652722"/>
              <a:ext cx="383206" cy="662072"/>
            </a:xfrm>
            <a:custGeom>
              <a:rect b="b" l="l" r="r" t="t"/>
              <a:pathLst>
                <a:path extrusionOk="0" h="662072" w="383206">
                  <a:moveTo>
                    <a:pt x="310530" y="477591"/>
                  </a:moveTo>
                  <a:cubicBezTo>
                    <a:pt x="315388" y="435205"/>
                    <a:pt x="346630" y="403582"/>
                    <a:pt x="360060" y="364339"/>
                  </a:cubicBezTo>
                  <a:cubicBezTo>
                    <a:pt x="373052" y="326344"/>
                    <a:pt x="380682" y="286720"/>
                    <a:pt x="382730" y="246610"/>
                  </a:cubicBezTo>
                  <a:cubicBezTo>
                    <a:pt x="386254" y="167934"/>
                    <a:pt x="365489" y="82590"/>
                    <a:pt x="298243" y="34774"/>
                  </a:cubicBezTo>
                  <a:cubicBezTo>
                    <a:pt x="212851" y="-25872"/>
                    <a:pt x="94465" y="-5812"/>
                    <a:pt x="33819" y="79580"/>
                  </a:cubicBezTo>
                  <a:cubicBezTo>
                    <a:pt x="33753" y="79656"/>
                    <a:pt x="33695" y="79742"/>
                    <a:pt x="33638" y="79828"/>
                  </a:cubicBezTo>
                  <a:cubicBezTo>
                    <a:pt x="2949" y="125071"/>
                    <a:pt x="-7414" y="181097"/>
                    <a:pt x="5063" y="234323"/>
                  </a:cubicBezTo>
                  <a:cubicBezTo>
                    <a:pt x="18208" y="292045"/>
                    <a:pt x="148700" y="503499"/>
                    <a:pt x="184133" y="557030"/>
                  </a:cubicBezTo>
                  <a:cubicBezTo>
                    <a:pt x="217090" y="606560"/>
                    <a:pt x="237759" y="630658"/>
                    <a:pt x="256619" y="661805"/>
                  </a:cubicBezTo>
                  <a:lnTo>
                    <a:pt x="355393" y="610465"/>
                  </a:lnTo>
                  <a:cubicBezTo>
                    <a:pt x="332342" y="579795"/>
                    <a:pt x="304625" y="531598"/>
                    <a:pt x="310911" y="477877"/>
                  </a:cubicBezTo>
                  <a:close/>
                  <a:moveTo>
                    <a:pt x="148605" y="277566"/>
                  </a:moveTo>
                  <a:cubicBezTo>
                    <a:pt x="109715" y="250011"/>
                    <a:pt x="100533" y="196147"/>
                    <a:pt x="128079" y="157266"/>
                  </a:cubicBezTo>
                  <a:cubicBezTo>
                    <a:pt x="155635" y="118375"/>
                    <a:pt x="209498" y="109184"/>
                    <a:pt x="248389" y="136739"/>
                  </a:cubicBezTo>
                  <a:cubicBezTo>
                    <a:pt x="287280" y="164295"/>
                    <a:pt x="296462" y="218159"/>
                    <a:pt x="268906" y="257040"/>
                  </a:cubicBezTo>
                  <a:cubicBezTo>
                    <a:pt x="268877" y="257088"/>
                    <a:pt x="268839" y="257135"/>
                    <a:pt x="268811" y="257183"/>
                  </a:cubicBezTo>
                  <a:cubicBezTo>
                    <a:pt x="241160" y="295864"/>
                    <a:pt x="187467" y="304970"/>
                    <a:pt x="148605" y="277566"/>
                  </a:cubicBez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97" name="Google Shape;1897;p21"/>
            <p:cNvSpPr/>
            <p:nvPr/>
          </p:nvSpPr>
          <p:spPr>
            <a:xfrm>
              <a:off x="5960268" y="3277932"/>
              <a:ext cx="570350" cy="913233"/>
            </a:xfrm>
            <a:custGeom>
              <a:rect b="b" l="l" r="r" t="t"/>
              <a:pathLst>
                <a:path extrusionOk="0" h="913233" w="570350">
                  <a:moveTo>
                    <a:pt x="555111" y="910418"/>
                  </a:moveTo>
                  <a:cubicBezTo>
                    <a:pt x="522535" y="924991"/>
                    <a:pt x="492341" y="873366"/>
                    <a:pt x="477577" y="849077"/>
                  </a:cubicBezTo>
                  <a:cubicBezTo>
                    <a:pt x="450145" y="803738"/>
                    <a:pt x="419094" y="760780"/>
                    <a:pt x="388995" y="717156"/>
                  </a:cubicBezTo>
                  <a:cubicBezTo>
                    <a:pt x="341370" y="647938"/>
                    <a:pt x="293745" y="578786"/>
                    <a:pt x="246120" y="509701"/>
                  </a:cubicBezTo>
                  <a:cubicBezTo>
                    <a:pt x="219517" y="471030"/>
                    <a:pt x="192904" y="432292"/>
                    <a:pt x="166300" y="393496"/>
                  </a:cubicBezTo>
                  <a:cubicBezTo>
                    <a:pt x="133534" y="346062"/>
                    <a:pt x="100892" y="298627"/>
                    <a:pt x="68383" y="251193"/>
                  </a:cubicBezTo>
                  <a:cubicBezTo>
                    <a:pt x="62544" y="188080"/>
                    <a:pt x="44733" y="126663"/>
                    <a:pt x="15901" y="70218"/>
                  </a:cubicBezTo>
                  <a:cubicBezTo>
                    <a:pt x="10471" y="59645"/>
                    <a:pt x="5328" y="50406"/>
                    <a:pt x="-101" y="41643"/>
                  </a:cubicBezTo>
                  <a:lnTo>
                    <a:pt x="-101" y="41643"/>
                  </a:lnTo>
                  <a:lnTo>
                    <a:pt x="59906" y="13068"/>
                  </a:lnTo>
                  <a:lnTo>
                    <a:pt x="88481" y="-267"/>
                  </a:lnTo>
                  <a:lnTo>
                    <a:pt x="88481" y="-267"/>
                  </a:lnTo>
                  <a:lnTo>
                    <a:pt x="59906" y="13163"/>
                  </a:lnTo>
                  <a:cubicBezTo>
                    <a:pt x="65431" y="21831"/>
                    <a:pt x="70574" y="31165"/>
                    <a:pt x="76099" y="41738"/>
                  </a:cubicBezTo>
                  <a:cubicBezTo>
                    <a:pt x="104921" y="98345"/>
                    <a:pt x="122704" y="159924"/>
                    <a:pt x="128486" y="223189"/>
                  </a:cubicBezTo>
                  <a:cubicBezTo>
                    <a:pt x="161062" y="270624"/>
                    <a:pt x="193704" y="318030"/>
                    <a:pt x="226403" y="365398"/>
                  </a:cubicBezTo>
                  <a:cubicBezTo>
                    <a:pt x="252978" y="404069"/>
                    <a:pt x="279743" y="442741"/>
                    <a:pt x="306318" y="481602"/>
                  </a:cubicBezTo>
                  <a:cubicBezTo>
                    <a:pt x="353752" y="550878"/>
                    <a:pt x="401377" y="620029"/>
                    <a:pt x="449193" y="689057"/>
                  </a:cubicBezTo>
                  <a:cubicBezTo>
                    <a:pt x="479197" y="732682"/>
                    <a:pt x="510343" y="775734"/>
                    <a:pt x="537680" y="820978"/>
                  </a:cubicBezTo>
                  <a:cubicBezTo>
                    <a:pt x="546500" y="836733"/>
                    <a:pt x="556902" y="851534"/>
                    <a:pt x="568732" y="865174"/>
                  </a:cubicBezTo>
                  <a:cubicBezTo>
                    <a:pt x="572161" y="884224"/>
                    <a:pt x="570637" y="903274"/>
                    <a:pt x="555111" y="910418"/>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98" name="Google Shape;1898;p21"/>
            <p:cNvSpPr/>
            <p:nvPr/>
          </p:nvSpPr>
          <p:spPr>
            <a:xfrm>
              <a:off x="5705557" y="2674619"/>
              <a:ext cx="341483" cy="625316"/>
            </a:xfrm>
            <a:custGeom>
              <a:rect b="b" l="l" r="r" t="t"/>
              <a:pathLst>
                <a:path extrusionOk="0" h="625316" w="341483">
                  <a:moveTo>
                    <a:pt x="341382" y="586187"/>
                  </a:moveTo>
                  <a:lnTo>
                    <a:pt x="310426" y="598760"/>
                  </a:lnTo>
                  <a:cubicBezTo>
                    <a:pt x="292424" y="567899"/>
                    <a:pt x="272326" y="543420"/>
                    <a:pt x="241084" y="493985"/>
                  </a:cubicBezTo>
                  <a:cubicBezTo>
                    <a:pt x="207080" y="440455"/>
                    <a:pt x="82398" y="229571"/>
                    <a:pt x="69634" y="174135"/>
                  </a:cubicBezTo>
                  <a:cubicBezTo>
                    <a:pt x="57537" y="124901"/>
                    <a:pt x="68005" y="72837"/>
                    <a:pt x="98209" y="32118"/>
                  </a:cubicBezTo>
                  <a:cubicBezTo>
                    <a:pt x="108125" y="19621"/>
                    <a:pt x="119878" y="8705"/>
                    <a:pt x="133071" y="-267"/>
                  </a:cubicBezTo>
                  <a:cubicBezTo>
                    <a:pt x="93761" y="6295"/>
                    <a:pt x="58261" y="27117"/>
                    <a:pt x="33344" y="58216"/>
                  </a:cubicBezTo>
                  <a:cubicBezTo>
                    <a:pt x="3216" y="99078"/>
                    <a:pt x="-7242" y="151190"/>
                    <a:pt x="4769" y="200520"/>
                  </a:cubicBezTo>
                  <a:cubicBezTo>
                    <a:pt x="17151" y="255765"/>
                    <a:pt x="141834" y="467220"/>
                    <a:pt x="176219" y="520274"/>
                  </a:cubicBezTo>
                  <a:cubicBezTo>
                    <a:pt x="207651" y="569899"/>
                    <a:pt x="227559" y="594474"/>
                    <a:pt x="245561" y="625049"/>
                  </a:cubicBezTo>
                  <a:lnTo>
                    <a:pt x="245561" y="625049"/>
                  </a:lnTo>
                  <a:lnTo>
                    <a:pt x="310426" y="598760"/>
                  </a:lnTo>
                  <a:lnTo>
                    <a:pt x="341192" y="586092"/>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99" name="Google Shape;1899;p21"/>
            <p:cNvSpPr/>
            <p:nvPr/>
          </p:nvSpPr>
          <p:spPr>
            <a:xfrm>
              <a:off x="6062733" y="3421267"/>
              <a:ext cx="69351" cy="69353"/>
            </a:xfrm>
            <a:custGeom>
              <a:rect b="b" l="l" r="r" t="t"/>
              <a:pathLst>
                <a:path extrusionOk="0" h="69353" w="69351">
                  <a:moveTo>
                    <a:pt x="68788" y="28801"/>
                  </a:moveTo>
                  <a:cubicBezTo>
                    <a:pt x="71884" y="47698"/>
                    <a:pt x="59082" y="65529"/>
                    <a:pt x="40185" y="68625"/>
                  </a:cubicBezTo>
                  <a:cubicBezTo>
                    <a:pt x="21287" y="71720"/>
                    <a:pt x="3456" y="58919"/>
                    <a:pt x="361" y="40021"/>
                  </a:cubicBezTo>
                  <a:cubicBezTo>
                    <a:pt x="-2725" y="21190"/>
                    <a:pt x="9971" y="3407"/>
                    <a:pt x="28783" y="226"/>
                  </a:cubicBezTo>
                  <a:cubicBezTo>
                    <a:pt x="47662" y="-2975"/>
                    <a:pt x="65559" y="9741"/>
                    <a:pt x="68760" y="28620"/>
                  </a:cubicBezTo>
                  <a:cubicBezTo>
                    <a:pt x="68769" y="28677"/>
                    <a:pt x="68779" y="28744"/>
                    <a:pt x="68788" y="28801"/>
                  </a:cubicBezTo>
                  <a:close/>
                </a:path>
              </a:pathLst>
            </a:custGeom>
            <a:solidFill>
              <a:srgbClr val="82828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00" name="Google Shape;1900;p21"/>
            <p:cNvSpPr/>
            <p:nvPr/>
          </p:nvSpPr>
          <p:spPr>
            <a:xfrm>
              <a:off x="6091618" y="3421951"/>
              <a:ext cx="11620" cy="68389"/>
            </a:xfrm>
            <a:custGeom>
              <a:rect b="b" l="l" r="r" t="t"/>
              <a:pathLst>
                <a:path extrusionOk="0" h="68389" w="11620">
                  <a:moveTo>
                    <a:pt x="0" y="0"/>
                  </a:moveTo>
                  <a:lnTo>
                    <a:pt x="11621" y="68390"/>
                  </a:lnTo>
                </a:path>
              </a:pathLst>
            </a:custGeom>
            <a:noFill/>
            <a:ln cap="flat" cmpd="sng" w="9525">
              <a:solidFill>
                <a:srgbClr val="4D4D4D"/>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901" name="Google Shape;1901;p21"/>
          <p:cNvGrpSpPr/>
          <p:nvPr/>
        </p:nvGrpSpPr>
        <p:grpSpPr>
          <a:xfrm>
            <a:off x="5391915" y="2846007"/>
            <a:ext cx="2191782" cy="2216284"/>
            <a:chOff x="5529738" y="2852832"/>
            <a:chExt cx="1135168" cy="1147858"/>
          </a:xfrm>
        </p:grpSpPr>
        <p:sp>
          <p:nvSpPr>
            <p:cNvPr id="1902" name="Google Shape;1902;p21"/>
            <p:cNvSpPr/>
            <p:nvPr/>
          </p:nvSpPr>
          <p:spPr>
            <a:xfrm>
              <a:off x="5529738" y="2852996"/>
              <a:ext cx="1135168" cy="1147694"/>
            </a:xfrm>
            <a:custGeom>
              <a:rect b="b" l="l" r="r" t="t"/>
              <a:pathLst>
                <a:path extrusionOk="0" h="1147694" w="1135168">
                  <a:moveTo>
                    <a:pt x="969325" y="914780"/>
                  </a:moveTo>
                  <a:lnTo>
                    <a:pt x="971230" y="912971"/>
                  </a:lnTo>
                  <a:cubicBezTo>
                    <a:pt x="1182809" y="710622"/>
                    <a:pt x="1190295" y="375075"/>
                    <a:pt x="987946" y="163496"/>
                  </a:cubicBezTo>
                  <a:cubicBezTo>
                    <a:pt x="785597" y="-48083"/>
                    <a:pt x="450050" y="-55569"/>
                    <a:pt x="238472" y="146780"/>
                  </a:cubicBezTo>
                  <a:lnTo>
                    <a:pt x="236567" y="148590"/>
                  </a:lnTo>
                  <a:lnTo>
                    <a:pt x="171892" y="80962"/>
                  </a:lnTo>
                  <a:lnTo>
                    <a:pt x="-225" y="246126"/>
                  </a:lnTo>
                  <a:lnTo>
                    <a:pt x="861883" y="1147476"/>
                  </a:lnTo>
                  <a:lnTo>
                    <a:pt x="1034476" y="982313"/>
                  </a:lnTo>
                  <a:lnTo>
                    <a:pt x="969801" y="914780"/>
                  </a:lnTo>
                  <a:close/>
                  <a:moveTo>
                    <a:pt x="814829" y="752855"/>
                  </a:moveTo>
                  <a:lnTo>
                    <a:pt x="649475" y="579977"/>
                  </a:lnTo>
                  <a:cubicBezTo>
                    <a:pt x="674307" y="552221"/>
                    <a:pt x="671926" y="509587"/>
                    <a:pt x="644170" y="484755"/>
                  </a:cubicBezTo>
                  <a:cubicBezTo>
                    <a:pt x="619414" y="462610"/>
                    <a:pt x="582219" y="461791"/>
                    <a:pt x="556511" y="482822"/>
                  </a:cubicBezTo>
                  <a:lnTo>
                    <a:pt x="391062" y="309848"/>
                  </a:lnTo>
                  <a:lnTo>
                    <a:pt x="392872" y="308038"/>
                  </a:lnTo>
                  <a:cubicBezTo>
                    <a:pt x="516411" y="192233"/>
                    <a:pt x="710445" y="198501"/>
                    <a:pt x="826259" y="322040"/>
                  </a:cubicBezTo>
                  <a:cubicBezTo>
                    <a:pt x="940417" y="443826"/>
                    <a:pt x="936178" y="634545"/>
                    <a:pt x="816734" y="751141"/>
                  </a:cubicBezTo>
                  <a:cubicBezTo>
                    <a:pt x="816144" y="751760"/>
                    <a:pt x="815506" y="752332"/>
                    <a:pt x="814829" y="752855"/>
                  </a:cubicBezTo>
                  <a:close/>
                </a:path>
              </a:pathLst>
            </a:custGeom>
            <a:solidFill>
              <a:schemeClr val="accent4"/>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03" name="Google Shape;1903;p21"/>
            <p:cNvSpPr/>
            <p:nvPr/>
          </p:nvSpPr>
          <p:spPr>
            <a:xfrm rot="-2620915">
              <a:off x="5536241" y="3081774"/>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04" name="Google Shape;1904;p21"/>
            <p:cNvSpPr/>
            <p:nvPr/>
          </p:nvSpPr>
          <p:spPr>
            <a:xfrm rot="-2620915">
              <a:off x="5585213" y="3139695"/>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05" name="Google Shape;1905;p21"/>
            <p:cNvSpPr/>
            <p:nvPr/>
          </p:nvSpPr>
          <p:spPr>
            <a:xfrm rot="-2620915">
              <a:off x="5552009" y="310924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06" name="Google Shape;1906;p21"/>
            <p:cNvSpPr/>
            <p:nvPr/>
          </p:nvSpPr>
          <p:spPr>
            <a:xfrm rot="-2620915">
              <a:off x="5561066" y="311866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07" name="Google Shape;1907;p21"/>
            <p:cNvSpPr/>
            <p:nvPr/>
          </p:nvSpPr>
          <p:spPr>
            <a:xfrm rot="-2620915">
              <a:off x="5570027" y="3128177"/>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08" name="Google Shape;1908;p21"/>
            <p:cNvSpPr/>
            <p:nvPr/>
          </p:nvSpPr>
          <p:spPr>
            <a:xfrm rot="-2620915">
              <a:off x="5579083" y="3137595"/>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09" name="Google Shape;1909;p21"/>
            <p:cNvSpPr/>
            <p:nvPr/>
          </p:nvSpPr>
          <p:spPr>
            <a:xfrm rot="-2620915">
              <a:off x="5624402" y="318492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10" name="Google Shape;1910;p21"/>
            <p:cNvSpPr/>
            <p:nvPr/>
          </p:nvSpPr>
          <p:spPr>
            <a:xfrm rot="-2620915">
              <a:off x="5615346" y="317541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11" name="Google Shape;1911;p21"/>
            <p:cNvSpPr/>
            <p:nvPr/>
          </p:nvSpPr>
          <p:spPr>
            <a:xfrm rot="-2620915">
              <a:off x="5606223" y="316592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12" name="Google Shape;1912;p21"/>
            <p:cNvSpPr/>
            <p:nvPr/>
          </p:nvSpPr>
          <p:spPr>
            <a:xfrm rot="-2620915">
              <a:off x="5597167" y="315650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13" name="Google Shape;1913;p21"/>
            <p:cNvSpPr/>
            <p:nvPr/>
          </p:nvSpPr>
          <p:spPr>
            <a:xfrm rot="-2620915">
              <a:off x="5628834" y="3178599"/>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14" name="Google Shape;1914;p21"/>
            <p:cNvSpPr/>
            <p:nvPr/>
          </p:nvSpPr>
          <p:spPr>
            <a:xfrm rot="-2620915">
              <a:off x="5677831" y="3236587"/>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15" name="Google Shape;1915;p21"/>
            <p:cNvSpPr/>
            <p:nvPr/>
          </p:nvSpPr>
          <p:spPr>
            <a:xfrm rot="-2620915">
              <a:off x="5644631" y="320599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16" name="Google Shape;1916;p21"/>
            <p:cNvSpPr/>
            <p:nvPr/>
          </p:nvSpPr>
          <p:spPr>
            <a:xfrm rot="-2620915">
              <a:off x="5653658" y="321558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17" name="Google Shape;1917;p21"/>
            <p:cNvSpPr/>
            <p:nvPr/>
          </p:nvSpPr>
          <p:spPr>
            <a:xfrm rot="-2620915">
              <a:off x="5662714" y="322500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18" name="Google Shape;1918;p21"/>
            <p:cNvSpPr/>
            <p:nvPr/>
          </p:nvSpPr>
          <p:spPr>
            <a:xfrm rot="-2620915">
              <a:off x="5671771" y="323442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19" name="Google Shape;1919;p21"/>
            <p:cNvSpPr/>
            <p:nvPr/>
          </p:nvSpPr>
          <p:spPr>
            <a:xfrm rot="-2620915">
              <a:off x="5716926" y="3281817"/>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20" name="Google Shape;1920;p21"/>
            <p:cNvSpPr/>
            <p:nvPr/>
          </p:nvSpPr>
          <p:spPr>
            <a:xfrm rot="-2620915">
              <a:off x="5707967" y="327226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21" name="Google Shape;1921;p21"/>
            <p:cNvSpPr/>
            <p:nvPr/>
          </p:nvSpPr>
          <p:spPr>
            <a:xfrm rot="-2620915">
              <a:off x="5698911" y="326274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22" name="Google Shape;1922;p21"/>
            <p:cNvSpPr/>
            <p:nvPr/>
          </p:nvSpPr>
          <p:spPr>
            <a:xfrm rot="-2620915">
              <a:off x="5689854" y="325332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23" name="Google Shape;1923;p21"/>
            <p:cNvSpPr/>
            <p:nvPr/>
          </p:nvSpPr>
          <p:spPr>
            <a:xfrm rot="-2620915">
              <a:off x="5721482" y="3275326"/>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24" name="Google Shape;1924;p21"/>
            <p:cNvSpPr/>
            <p:nvPr/>
          </p:nvSpPr>
          <p:spPr>
            <a:xfrm rot="-2620915">
              <a:off x="5770384" y="3333313"/>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25" name="Google Shape;1925;p21"/>
            <p:cNvSpPr/>
            <p:nvPr/>
          </p:nvSpPr>
          <p:spPr>
            <a:xfrm rot="-2620915">
              <a:off x="5737183" y="330282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26" name="Google Shape;1926;p21"/>
            <p:cNvSpPr/>
            <p:nvPr/>
          </p:nvSpPr>
          <p:spPr>
            <a:xfrm rot="-2620915">
              <a:off x="5746306" y="331230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27" name="Google Shape;1927;p21"/>
            <p:cNvSpPr/>
            <p:nvPr/>
          </p:nvSpPr>
          <p:spPr>
            <a:xfrm rot="-2620915">
              <a:off x="5755267" y="332172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28" name="Google Shape;1928;p21"/>
            <p:cNvSpPr/>
            <p:nvPr/>
          </p:nvSpPr>
          <p:spPr>
            <a:xfrm rot="-2620915">
              <a:off x="5764255" y="333121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29" name="Google Shape;1929;p21"/>
            <p:cNvSpPr/>
            <p:nvPr/>
          </p:nvSpPr>
          <p:spPr>
            <a:xfrm rot="-2620915">
              <a:off x="5809574" y="3378544"/>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30" name="Google Shape;1930;p21"/>
            <p:cNvSpPr/>
            <p:nvPr/>
          </p:nvSpPr>
          <p:spPr>
            <a:xfrm rot="-2620915">
              <a:off x="5800517" y="3369124"/>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31" name="Google Shape;1931;p21"/>
            <p:cNvSpPr/>
            <p:nvPr/>
          </p:nvSpPr>
          <p:spPr>
            <a:xfrm rot="-2620915">
              <a:off x="5791395" y="335963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32" name="Google Shape;1932;p21"/>
            <p:cNvSpPr/>
            <p:nvPr/>
          </p:nvSpPr>
          <p:spPr>
            <a:xfrm rot="-2620915">
              <a:off x="5782338" y="3350217"/>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33" name="Google Shape;1933;p21"/>
            <p:cNvSpPr/>
            <p:nvPr/>
          </p:nvSpPr>
          <p:spPr>
            <a:xfrm rot="-2620915">
              <a:off x="5814034" y="3372244"/>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34" name="Google Shape;1934;p21"/>
            <p:cNvSpPr/>
            <p:nvPr/>
          </p:nvSpPr>
          <p:spPr>
            <a:xfrm rot="-2620915">
              <a:off x="5863071" y="3430139"/>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35" name="Google Shape;1935;p21"/>
            <p:cNvSpPr/>
            <p:nvPr/>
          </p:nvSpPr>
          <p:spPr>
            <a:xfrm rot="-2620915">
              <a:off x="5829802" y="339971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36" name="Google Shape;1936;p21"/>
            <p:cNvSpPr/>
            <p:nvPr/>
          </p:nvSpPr>
          <p:spPr>
            <a:xfrm rot="-2620915">
              <a:off x="5838924" y="340919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37" name="Google Shape;1937;p21"/>
            <p:cNvSpPr/>
            <p:nvPr/>
          </p:nvSpPr>
          <p:spPr>
            <a:xfrm rot="-2620915">
              <a:off x="5847886" y="341862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38" name="Google Shape;1938;p21"/>
            <p:cNvSpPr/>
            <p:nvPr/>
          </p:nvSpPr>
          <p:spPr>
            <a:xfrm rot="-2620915">
              <a:off x="5856942" y="3428135"/>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39" name="Google Shape;1939;p21"/>
            <p:cNvSpPr/>
            <p:nvPr/>
          </p:nvSpPr>
          <p:spPr>
            <a:xfrm rot="-2620915">
              <a:off x="5902166" y="347537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40" name="Google Shape;1940;p21"/>
            <p:cNvSpPr/>
            <p:nvPr/>
          </p:nvSpPr>
          <p:spPr>
            <a:xfrm rot="-2620915">
              <a:off x="5893139" y="346588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41" name="Google Shape;1941;p21"/>
            <p:cNvSpPr/>
            <p:nvPr/>
          </p:nvSpPr>
          <p:spPr>
            <a:xfrm rot="-2620915">
              <a:off x="5884082" y="345646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42" name="Google Shape;1942;p21"/>
            <p:cNvSpPr/>
            <p:nvPr/>
          </p:nvSpPr>
          <p:spPr>
            <a:xfrm rot="-2620915">
              <a:off x="5875026" y="344704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43" name="Google Shape;1943;p21"/>
            <p:cNvSpPr/>
            <p:nvPr/>
          </p:nvSpPr>
          <p:spPr>
            <a:xfrm rot="-2620915">
              <a:off x="5904751" y="3467006"/>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44" name="Google Shape;1944;p21"/>
            <p:cNvSpPr/>
            <p:nvPr/>
          </p:nvSpPr>
          <p:spPr>
            <a:xfrm rot="-2620915">
              <a:off x="5953722" y="3524927"/>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45" name="Google Shape;1945;p21"/>
            <p:cNvSpPr/>
            <p:nvPr/>
          </p:nvSpPr>
          <p:spPr>
            <a:xfrm rot="-2620915">
              <a:off x="5920453" y="349449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46" name="Google Shape;1946;p21"/>
            <p:cNvSpPr/>
            <p:nvPr/>
          </p:nvSpPr>
          <p:spPr>
            <a:xfrm rot="-2620915">
              <a:off x="5929575" y="350398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47" name="Google Shape;1947;p21"/>
            <p:cNvSpPr/>
            <p:nvPr/>
          </p:nvSpPr>
          <p:spPr>
            <a:xfrm rot="-2620915">
              <a:off x="5938536" y="351340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48" name="Google Shape;1948;p21"/>
            <p:cNvSpPr/>
            <p:nvPr/>
          </p:nvSpPr>
          <p:spPr>
            <a:xfrm rot="-2620915">
              <a:off x="5947593" y="352282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49" name="Google Shape;1949;p21"/>
            <p:cNvSpPr/>
            <p:nvPr/>
          </p:nvSpPr>
          <p:spPr>
            <a:xfrm rot="-2620915">
              <a:off x="5992912" y="357015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50" name="Google Shape;1950;p21"/>
            <p:cNvSpPr/>
            <p:nvPr/>
          </p:nvSpPr>
          <p:spPr>
            <a:xfrm rot="-2620915">
              <a:off x="5983855" y="356073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51" name="Google Shape;1951;p21"/>
            <p:cNvSpPr/>
            <p:nvPr/>
          </p:nvSpPr>
          <p:spPr>
            <a:xfrm rot="-2620915">
              <a:off x="5974733" y="355124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52" name="Google Shape;1952;p21"/>
            <p:cNvSpPr/>
            <p:nvPr/>
          </p:nvSpPr>
          <p:spPr>
            <a:xfrm rot="-2620915">
              <a:off x="5965677" y="354183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53" name="Google Shape;1953;p21"/>
            <p:cNvSpPr/>
            <p:nvPr/>
          </p:nvSpPr>
          <p:spPr>
            <a:xfrm rot="-2620915">
              <a:off x="5996647" y="3563235"/>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54" name="Google Shape;1954;p21"/>
            <p:cNvSpPr/>
            <p:nvPr/>
          </p:nvSpPr>
          <p:spPr>
            <a:xfrm rot="-2620915">
              <a:off x="6045618" y="3621061"/>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55" name="Google Shape;1955;p21"/>
            <p:cNvSpPr/>
            <p:nvPr/>
          </p:nvSpPr>
          <p:spPr>
            <a:xfrm rot="-2620915">
              <a:off x="6012415" y="3590704"/>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56" name="Google Shape;1956;p21"/>
            <p:cNvSpPr/>
            <p:nvPr/>
          </p:nvSpPr>
          <p:spPr>
            <a:xfrm rot="-2620915">
              <a:off x="6021471" y="360012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57" name="Google Shape;1957;p21"/>
            <p:cNvSpPr/>
            <p:nvPr/>
          </p:nvSpPr>
          <p:spPr>
            <a:xfrm rot="-2620915">
              <a:off x="6030498" y="360970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58" name="Google Shape;1958;p21"/>
            <p:cNvSpPr/>
            <p:nvPr/>
          </p:nvSpPr>
          <p:spPr>
            <a:xfrm rot="-2620915">
              <a:off x="6039555" y="361912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59" name="Google Shape;1959;p21"/>
            <p:cNvSpPr/>
            <p:nvPr/>
          </p:nvSpPr>
          <p:spPr>
            <a:xfrm rot="-2620915">
              <a:off x="6084808" y="366638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60" name="Google Shape;1960;p21"/>
            <p:cNvSpPr/>
            <p:nvPr/>
          </p:nvSpPr>
          <p:spPr>
            <a:xfrm rot="-2620915">
              <a:off x="6075751" y="365687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61" name="Google Shape;1961;p21"/>
            <p:cNvSpPr/>
            <p:nvPr/>
          </p:nvSpPr>
          <p:spPr>
            <a:xfrm rot="-2620915">
              <a:off x="6066695" y="364745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62" name="Google Shape;1962;p21"/>
            <p:cNvSpPr/>
            <p:nvPr/>
          </p:nvSpPr>
          <p:spPr>
            <a:xfrm rot="-2620915">
              <a:off x="6057668" y="3637965"/>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63" name="Google Shape;1963;p21"/>
            <p:cNvSpPr/>
            <p:nvPr/>
          </p:nvSpPr>
          <p:spPr>
            <a:xfrm rot="-2620915">
              <a:off x="6088437" y="3659107"/>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64" name="Google Shape;1964;p21"/>
            <p:cNvSpPr/>
            <p:nvPr/>
          </p:nvSpPr>
          <p:spPr>
            <a:xfrm rot="-2620915">
              <a:off x="6137475" y="3717098"/>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65" name="Google Shape;1965;p21"/>
            <p:cNvSpPr/>
            <p:nvPr/>
          </p:nvSpPr>
          <p:spPr>
            <a:xfrm rot="-2620915">
              <a:off x="6104205" y="368657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66" name="Google Shape;1966;p21"/>
            <p:cNvSpPr/>
            <p:nvPr/>
          </p:nvSpPr>
          <p:spPr>
            <a:xfrm rot="-2620915">
              <a:off x="6113327" y="369615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67" name="Google Shape;1967;p21"/>
            <p:cNvSpPr/>
            <p:nvPr/>
          </p:nvSpPr>
          <p:spPr>
            <a:xfrm rot="-2620915">
              <a:off x="6122289" y="370557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68" name="Google Shape;1968;p21"/>
            <p:cNvSpPr/>
            <p:nvPr/>
          </p:nvSpPr>
          <p:spPr>
            <a:xfrm rot="-2620915">
              <a:off x="6131345" y="3714997"/>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69" name="Google Shape;1969;p21"/>
            <p:cNvSpPr/>
            <p:nvPr/>
          </p:nvSpPr>
          <p:spPr>
            <a:xfrm rot="-2620915">
              <a:off x="6176664" y="376232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70" name="Google Shape;1970;p21"/>
            <p:cNvSpPr/>
            <p:nvPr/>
          </p:nvSpPr>
          <p:spPr>
            <a:xfrm rot="-2620915">
              <a:off x="6167542" y="375284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71" name="Google Shape;1971;p21"/>
            <p:cNvSpPr/>
            <p:nvPr/>
          </p:nvSpPr>
          <p:spPr>
            <a:xfrm rot="-2620915">
              <a:off x="6158485" y="374342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72" name="Google Shape;1972;p21"/>
            <p:cNvSpPr/>
            <p:nvPr/>
          </p:nvSpPr>
          <p:spPr>
            <a:xfrm rot="-2620915">
              <a:off x="6149429" y="373390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73" name="Google Shape;1973;p21"/>
            <p:cNvSpPr/>
            <p:nvPr/>
          </p:nvSpPr>
          <p:spPr>
            <a:xfrm rot="-2620915">
              <a:off x="6179088" y="3753896"/>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74" name="Google Shape;1974;p21"/>
            <p:cNvSpPr/>
            <p:nvPr/>
          </p:nvSpPr>
          <p:spPr>
            <a:xfrm rot="-2620915">
              <a:off x="6228057" y="3811952"/>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75" name="Google Shape;1975;p21"/>
            <p:cNvSpPr/>
            <p:nvPr/>
          </p:nvSpPr>
          <p:spPr>
            <a:xfrm rot="-2620915">
              <a:off x="6194787" y="378142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76" name="Google Shape;1976;p21"/>
            <p:cNvSpPr/>
            <p:nvPr/>
          </p:nvSpPr>
          <p:spPr>
            <a:xfrm rot="-2620915">
              <a:off x="6203909" y="3790917"/>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77" name="Google Shape;1977;p21"/>
            <p:cNvSpPr/>
            <p:nvPr/>
          </p:nvSpPr>
          <p:spPr>
            <a:xfrm rot="-2620915">
              <a:off x="6212871" y="380043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78" name="Google Shape;1978;p21"/>
            <p:cNvSpPr/>
            <p:nvPr/>
          </p:nvSpPr>
          <p:spPr>
            <a:xfrm rot="-2620915">
              <a:off x="6221927" y="380985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79" name="Google Shape;1979;p21"/>
            <p:cNvSpPr/>
            <p:nvPr/>
          </p:nvSpPr>
          <p:spPr>
            <a:xfrm rot="-2620915">
              <a:off x="6267246" y="385718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80" name="Google Shape;1980;p21"/>
            <p:cNvSpPr/>
            <p:nvPr/>
          </p:nvSpPr>
          <p:spPr>
            <a:xfrm rot="-2620915">
              <a:off x="6258124" y="384759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81" name="Google Shape;1981;p21"/>
            <p:cNvSpPr/>
            <p:nvPr/>
          </p:nvSpPr>
          <p:spPr>
            <a:xfrm rot="-2620915">
              <a:off x="6249067" y="383817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82" name="Google Shape;1982;p21"/>
            <p:cNvSpPr/>
            <p:nvPr/>
          </p:nvSpPr>
          <p:spPr>
            <a:xfrm rot="-2620915">
              <a:off x="6240106" y="382876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83" name="Google Shape;1983;p21"/>
            <p:cNvSpPr/>
            <p:nvPr/>
          </p:nvSpPr>
          <p:spPr>
            <a:xfrm rot="-2620915">
              <a:off x="6272887" y="3848371"/>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84" name="Google Shape;1984;p21"/>
            <p:cNvSpPr/>
            <p:nvPr/>
          </p:nvSpPr>
          <p:spPr>
            <a:xfrm rot="-2620915">
              <a:off x="6362358" y="3945480"/>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85" name="Google Shape;1985;p21"/>
            <p:cNvSpPr/>
            <p:nvPr/>
          </p:nvSpPr>
          <p:spPr>
            <a:xfrm rot="-2620915">
              <a:off x="6321859" y="3906292"/>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86" name="Google Shape;1986;p21"/>
            <p:cNvSpPr/>
            <p:nvPr/>
          </p:nvSpPr>
          <p:spPr>
            <a:xfrm rot="-2620915">
              <a:off x="6288655" y="387593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87" name="Google Shape;1987;p21"/>
            <p:cNvSpPr/>
            <p:nvPr/>
          </p:nvSpPr>
          <p:spPr>
            <a:xfrm rot="-2620915">
              <a:off x="6297712" y="3885354"/>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88" name="Google Shape;1988;p21"/>
            <p:cNvSpPr/>
            <p:nvPr/>
          </p:nvSpPr>
          <p:spPr>
            <a:xfrm rot="-2620915">
              <a:off x="6306673" y="389477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89" name="Google Shape;1989;p21"/>
            <p:cNvSpPr/>
            <p:nvPr/>
          </p:nvSpPr>
          <p:spPr>
            <a:xfrm rot="-2620915">
              <a:off x="6315729" y="390419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90" name="Google Shape;1990;p21"/>
            <p:cNvSpPr/>
            <p:nvPr/>
          </p:nvSpPr>
          <p:spPr>
            <a:xfrm rot="-2620915">
              <a:off x="6361048" y="395152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91" name="Google Shape;1991;p21"/>
            <p:cNvSpPr/>
            <p:nvPr/>
          </p:nvSpPr>
          <p:spPr>
            <a:xfrm rot="-2620915">
              <a:off x="6351992" y="3942104"/>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92" name="Google Shape;1992;p21"/>
            <p:cNvSpPr/>
            <p:nvPr/>
          </p:nvSpPr>
          <p:spPr>
            <a:xfrm rot="-2620915">
              <a:off x="6342869" y="3932615"/>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93" name="Google Shape;1993;p21"/>
            <p:cNvSpPr/>
            <p:nvPr/>
          </p:nvSpPr>
          <p:spPr>
            <a:xfrm rot="-2620915">
              <a:off x="6333813" y="392310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94" name="Google Shape;1994;p21"/>
            <p:cNvSpPr/>
            <p:nvPr/>
          </p:nvSpPr>
          <p:spPr>
            <a:xfrm>
              <a:off x="6465855" y="3015233"/>
              <a:ext cx="53435" cy="51149"/>
            </a:xfrm>
            <a:custGeom>
              <a:rect b="b" l="l" r="r" t="t"/>
              <a:pathLst>
                <a:path extrusionOk="0" h="51149" w="53435">
                  <a:moveTo>
                    <a:pt x="53210" y="3307"/>
                  </a:moveTo>
                  <a:lnTo>
                    <a:pt x="3204" y="50932"/>
                  </a:lnTo>
                  <a:lnTo>
                    <a:pt x="1585" y="49312"/>
                  </a:lnTo>
                  <a:lnTo>
                    <a:pt x="-225" y="47407"/>
                  </a:lnTo>
                  <a:lnTo>
                    <a:pt x="49781"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95" name="Google Shape;1995;p21"/>
            <p:cNvSpPr/>
            <p:nvPr/>
          </p:nvSpPr>
          <p:spPr>
            <a:xfrm>
              <a:off x="6142195" y="2853213"/>
              <a:ext cx="6667" cy="69246"/>
            </a:xfrm>
            <a:custGeom>
              <a:rect b="b" l="l" r="r" t="t"/>
              <a:pathLst>
                <a:path extrusionOk="0" h="69246" w="6667">
                  <a:moveTo>
                    <a:pt x="4633" y="69029"/>
                  </a:moveTo>
                  <a:lnTo>
                    <a:pt x="-225" y="69029"/>
                  </a:lnTo>
                  <a:lnTo>
                    <a:pt x="1299" y="-218"/>
                  </a:lnTo>
                  <a:lnTo>
                    <a:pt x="6443"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96" name="Google Shape;1996;p21"/>
            <p:cNvSpPr/>
            <p:nvPr/>
          </p:nvSpPr>
          <p:spPr>
            <a:xfrm>
              <a:off x="5765291" y="2999231"/>
              <a:ext cx="50196" cy="52101"/>
            </a:xfrm>
            <a:custGeom>
              <a:rect b="b" l="l" r="r" t="t"/>
              <a:pathLst>
                <a:path extrusionOk="0" h="52101" w="50196">
                  <a:moveTo>
                    <a:pt x="49972" y="48550"/>
                  </a:moveTo>
                  <a:lnTo>
                    <a:pt x="47400" y="50836"/>
                  </a:lnTo>
                  <a:lnTo>
                    <a:pt x="46352" y="51884"/>
                  </a:lnTo>
                  <a:lnTo>
                    <a:pt x="-225" y="3211"/>
                  </a:lnTo>
                  <a:lnTo>
                    <a:pt x="3299"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97" name="Google Shape;1997;p21"/>
            <p:cNvSpPr/>
            <p:nvPr/>
          </p:nvSpPr>
          <p:spPr>
            <a:xfrm>
              <a:off x="6315836" y="2895218"/>
              <a:ext cx="33051" cy="66008"/>
            </a:xfrm>
            <a:custGeom>
              <a:rect b="b" l="l" r="r" t="t"/>
              <a:pathLst>
                <a:path extrusionOk="0" h="66008" w="33051">
                  <a:moveTo>
                    <a:pt x="4252" y="65791"/>
                  </a:moveTo>
                  <a:lnTo>
                    <a:pt x="-225" y="63886"/>
                  </a:lnTo>
                  <a:lnTo>
                    <a:pt x="28350" y="-218"/>
                  </a:lnTo>
                  <a:lnTo>
                    <a:pt x="32827" y="1783"/>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98" name="Google Shape;1998;p21"/>
            <p:cNvSpPr/>
            <p:nvPr/>
          </p:nvSpPr>
          <p:spPr>
            <a:xfrm>
              <a:off x="6595681" y="3388423"/>
              <a:ext cx="67627" cy="6476"/>
            </a:xfrm>
            <a:custGeom>
              <a:rect b="b" l="l" r="r" t="t"/>
              <a:pathLst>
                <a:path extrusionOk="0" h="6476" w="67627">
                  <a:moveTo>
                    <a:pt x="67307" y="6259"/>
                  </a:moveTo>
                  <a:lnTo>
                    <a:pt x="-225" y="4735"/>
                  </a:lnTo>
                  <a:cubicBezTo>
                    <a:pt x="-225" y="3021"/>
                    <a:pt x="-225" y="1401"/>
                    <a:pt x="-225" y="-218"/>
                  </a:cubicBezTo>
                  <a:lnTo>
                    <a:pt x="67403" y="1306"/>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99" name="Google Shape;1999;p21"/>
            <p:cNvSpPr/>
            <p:nvPr/>
          </p:nvSpPr>
          <p:spPr>
            <a:xfrm>
              <a:off x="6452710" y="3716844"/>
              <a:ext cx="47910" cy="49339"/>
            </a:xfrm>
            <a:custGeom>
              <a:rect b="b" l="l" r="r" t="t"/>
              <a:pathLst>
                <a:path extrusionOk="0" h="49339" w="47910">
                  <a:moveTo>
                    <a:pt x="47686" y="45693"/>
                  </a:moveTo>
                  <a:lnTo>
                    <a:pt x="44066" y="49122"/>
                  </a:lnTo>
                  <a:lnTo>
                    <a:pt x="-225" y="2926"/>
                  </a:lnTo>
                  <a:lnTo>
                    <a:pt x="-225" y="2926"/>
                  </a:lnTo>
                  <a:lnTo>
                    <a:pt x="301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00" name="Google Shape;2000;p21"/>
            <p:cNvSpPr/>
            <p:nvPr/>
          </p:nvSpPr>
          <p:spPr>
            <a:xfrm>
              <a:off x="6563391" y="3188588"/>
              <a:ext cx="66579" cy="29717"/>
            </a:xfrm>
            <a:custGeom>
              <a:rect b="b" l="l" r="r" t="t"/>
              <a:pathLst>
                <a:path extrusionOk="0" h="29717" w="66579">
                  <a:moveTo>
                    <a:pt x="66355" y="4259"/>
                  </a:moveTo>
                  <a:lnTo>
                    <a:pt x="1490" y="29500"/>
                  </a:lnTo>
                  <a:cubicBezTo>
                    <a:pt x="1013" y="27938"/>
                    <a:pt x="442" y="26414"/>
                    <a:pt x="-225" y="24928"/>
                  </a:cubicBezTo>
                  <a:lnTo>
                    <a:pt x="64640"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01" name="Google Shape;2001;p21"/>
            <p:cNvSpPr/>
            <p:nvPr/>
          </p:nvSpPr>
          <p:spPr>
            <a:xfrm>
              <a:off x="6556723" y="3567683"/>
              <a:ext cx="65436" cy="32385"/>
            </a:xfrm>
            <a:custGeom>
              <a:rect b="b" l="l" r="r" t="t"/>
              <a:pathLst>
                <a:path extrusionOk="0" h="32385" w="65436">
                  <a:moveTo>
                    <a:pt x="63212" y="32168"/>
                  </a:moveTo>
                  <a:lnTo>
                    <a:pt x="-225" y="4259"/>
                  </a:lnTo>
                  <a:lnTo>
                    <a:pt x="1775" y="-218"/>
                  </a:lnTo>
                  <a:lnTo>
                    <a:pt x="65212" y="276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02" name="Google Shape;2002;p21"/>
            <p:cNvSpPr/>
            <p:nvPr/>
          </p:nvSpPr>
          <p:spPr>
            <a:xfrm>
              <a:off x="5940075" y="2888646"/>
              <a:ext cx="30765" cy="69056"/>
            </a:xfrm>
            <a:custGeom>
              <a:rect b="b" l="l" r="r" t="t"/>
              <a:pathLst>
                <a:path extrusionOk="0" h="69056" w="30765">
                  <a:moveTo>
                    <a:pt x="4442" y="-218"/>
                  </a:moveTo>
                  <a:lnTo>
                    <a:pt x="30541" y="67029"/>
                  </a:lnTo>
                  <a:lnTo>
                    <a:pt x="25874" y="68839"/>
                  </a:lnTo>
                  <a:lnTo>
                    <a:pt x="-225" y="159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03" name="Google Shape;2003;p21"/>
            <p:cNvSpPr/>
            <p:nvPr/>
          </p:nvSpPr>
          <p:spPr>
            <a:xfrm>
              <a:off x="6142481" y="2852832"/>
              <a:ext cx="6381" cy="69341"/>
            </a:xfrm>
            <a:custGeom>
              <a:rect b="b" l="l" r="r" t="t"/>
              <a:pathLst>
                <a:path extrusionOk="0" h="69341" w="6381">
                  <a:moveTo>
                    <a:pt x="6157" y="-218"/>
                  </a:moveTo>
                  <a:lnTo>
                    <a:pt x="4633" y="69124"/>
                  </a:lnTo>
                  <a:lnTo>
                    <a:pt x="-225" y="69124"/>
                  </a:lnTo>
                  <a:lnTo>
                    <a:pt x="1299" y="-12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04" name="Google Shape;2004;p21"/>
            <p:cNvSpPr/>
            <p:nvPr/>
          </p:nvSpPr>
          <p:spPr>
            <a:xfrm>
              <a:off x="6315169" y="2895218"/>
              <a:ext cx="33051" cy="66008"/>
            </a:xfrm>
            <a:custGeom>
              <a:rect b="b" l="l" r="r" t="t"/>
              <a:pathLst>
                <a:path extrusionOk="0" h="66008" w="33051">
                  <a:moveTo>
                    <a:pt x="32827" y="1783"/>
                  </a:moveTo>
                  <a:lnTo>
                    <a:pt x="4252" y="65791"/>
                  </a:lnTo>
                  <a:lnTo>
                    <a:pt x="-225" y="63886"/>
                  </a:lnTo>
                  <a:lnTo>
                    <a:pt x="28350"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05" name="Google Shape;2005;p21"/>
            <p:cNvSpPr/>
            <p:nvPr/>
          </p:nvSpPr>
          <p:spPr>
            <a:xfrm>
              <a:off x="6465855" y="3015805"/>
              <a:ext cx="53435" cy="51149"/>
            </a:xfrm>
            <a:custGeom>
              <a:rect b="b" l="l" r="r" t="t"/>
              <a:pathLst>
                <a:path extrusionOk="0" h="51149" w="53435">
                  <a:moveTo>
                    <a:pt x="1585" y="49312"/>
                  </a:moveTo>
                  <a:lnTo>
                    <a:pt x="-225" y="47407"/>
                  </a:lnTo>
                  <a:lnTo>
                    <a:pt x="49781" y="-218"/>
                  </a:lnTo>
                  <a:lnTo>
                    <a:pt x="53210" y="3307"/>
                  </a:lnTo>
                  <a:lnTo>
                    <a:pt x="3204" y="5093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06" name="Google Shape;2006;p21"/>
            <p:cNvSpPr/>
            <p:nvPr/>
          </p:nvSpPr>
          <p:spPr>
            <a:xfrm>
              <a:off x="6563391" y="3188588"/>
              <a:ext cx="66579" cy="29717"/>
            </a:xfrm>
            <a:custGeom>
              <a:rect b="b" l="l" r="r" t="t"/>
              <a:pathLst>
                <a:path extrusionOk="0" h="29717" w="66579">
                  <a:moveTo>
                    <a:pt x="64640" y="-218"/>
                  </a:moveTo>
                  <a:lnTo>
                    <a:pt x="66355" y="4259"/>
                  </a:lnTo>
                  <a:lnTo>
                    <a:pt x="1490" y="29500"/>
                  </a:lnTo>
                  <a:cubicBezTo>
                    <a:pt x="1013" y="27938"/>
                    <a:pt x="442" y="26414"/>
                    <a:pt x="-225" y="24928"/>
                  </a:cubicBez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07" name="Google Shape;2007;p21"/>
            <p:cNvSpPr/>
            <p:nvPr/>
          </p:nvSpPr>
          <p:spPr>
            <a:xfrm>
              <a:off x="6596157" y="3388423"/>
              <a:ext cx="67532" cy="6476"/>
            </a:xfrm>
            <a:custGeom>
              <a:rect b="b" l="l" r="r" t="t"/>
              <a:pathLst>
                <a:path extrusionOk="0" h="6476" w="67532">
                  <a:moveTo>
                    <a:pt x="67307" y="1306"/>
                  </a:moveTo>
                  <a:lnTo>
                    <a:pt x="67307" y="6259"/>
                  </a:lnTo>
                  <a:lnTo>
                    <a:pt x="-225" y="4735"/>
                  </a:lnTo>
                  <a:cubicBezTo>
                    <a:pt x="-225" y="3021"/>
                    <a:pt x="-225" y="1401"/>
                    <a:pt x="-225" y="-218"/>
                  </a:cubicBez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08" name="Google Shape;2008;p21"/>
            <p:cNvSpPr/>
            <p:nvPr/>
          </p:nvSpPr>
          <p:spPr>
            <a:xfrm>
              <a:off x="6556723" y="3567683"/>
              <a:ext cx="65436" cy="32385"/>
            </a:xfrm>
            <a:custGeom>
              <a:rect b="b" l="l" r="r" t="t"/>
              <a:pathLst>
                <a:path extrusionOk="0" h="32385" w="65436">
                  <a:moveTo>
                    <a:pt x="63212" y="32168"/>
                  </a:moveTo>
                  <a:lnTo>
                    <a:pt x="-225" y="4259"/>
                  </a:lnTo>
                  <a:lnTo>
                    <a:pt x="1775" y="-218"/>
                  </a:lnTo>
                  <a:lnTo>
                    <a:pt x="65212" y="276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09" name="Google Shape;2009;p21"/>
            <p:cNvSpPr/>
            <p:nvPr/>
          </p:nvSpPr>
          <p:spPr>
            <a:xfrm>
              <a:off x="6452710" y="3716844"/>
              <a:ext cx="47910" cy="49339"/>
            </a:xfrm>
            <a:custGeom>
              <a:rect b="b" l="l" r="r" t="t"/>
              <a:pathLst>
                <a:path extrusionOk="0" h="49339" w="47910">
                  <a:moveTo>
                    <a:pt x="47686" y="45693"/>
                  </a:moveTo>
                  <a:lnTo>
                    <a:pt x="44066" y="49122"/>
                  </a:lnTo>
                  <a:lnTo>
                    <a:pt x="-225" y="2926"/>
                  </a:lnTo>
                  <a:lnTo>
                    <a:pt x="-225" y="2926"/>
                  </a:lnTo>
                  <a:lnTo>
                    <a:pt x="301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10" name="Google Shape;2010;p21"/>
            <p:cNvSpPr/>
            <p:nvPr/>
          </p:nvSpPr>
          <p:spPr>
            <a:xfrm>
              <a:off x="5765291" y="2999231"/>
              <a:ext cx="50196" cy="52101"/>
            </a:xfrm>
            <a:custGeom>
              <a:rect b="b" l="l" r="r" t="t"/>
              <a:pathLst>
                <a:path extrusionOk="0" h="52101" w="50196">
                  <a:moveTo>
                    <a:pt x="49972" y="48550"/>
                  </a:moveTo>
                  <a:lnTo>
                    <a:pt x="47400" y="50836"/>
                  </a:lnTo>
                  <a:lnTo>
                    <a:pt x="46352" y="51884"/>
                  </a:lnTo>
                  <a:lnTo>
                    <a:pt x="-225" y="3211"/>
                  </a:lnTo>
                  <a:lnTo>
                    <a:pt x="3299"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11" name="Google Shape;2011;p21"/>
            <p:cNvSpPr/>
            <p:nvPr/>
          </p:nvSpPr>
          <p:spPr>
            <a:xfrm>
              <a:off x="6413467" y="2948177"/>
              <a:ext cx="25812" cy="34766"/>
            </a:xfrm>
            <a:custGeom>
              <a:rect b="b" l="l" r="r" t="t"/>
              <a:pathLst>
                <a:path extrusionOk="0" h="34766" w="25812">
                  <a:moveTo>
                    <a:pt x="25588" y="1211"/>
                  </a:moveTo>
                  <a:lnTo>
                    <a:pt x="1775" y="34549"/>
                  </a:lnTo>
                  <a:lnTo>
                    <a:pt x="-225" y="33215"/>
                  </a:lnTo>
                  <a:lnTo>
                    <a:pt x="23588"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12" name="Google Shape;2012;p21"/>
            <p:cNvSpPr/>
            <p:nvPr/>
          </p:nvSpPr>
          <p:spPr>
            <a:xfrm>
              <a:off x="6239446" y="2866548"/>
              <a:ext cx="11906" cy="39528"/>
            </a:xfrm>
            <a:custGeom>
              <a:rect b="b" l="l" r="r" t="t"/>
              <a:pathLst>
                <a:path extrusionOk="0" h="39528" w="11906">
                  <a:moveTo>
                    <a:pt x="11681" y="354"/>
                  </a:moveTo>
                  <a:lnTo>
                    <a:pt x="2156" y="39311"/>
                  </a:lnTo>
                  <a:lnTo>
                    <a:pt x="-225" y="38740"/>
                  </a:lnTo>
                  <a:lnTo>
                    <a:pt x="882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13" name="Google Shape;2013;p21"/>
            <p:cNvSpPr/>
            <p:nvPr/>
          </p:nvSpPr>
          <p:spPr>
            <a:xfrm>
              <a:off x="6048565" y="2858642"/>
              <a:ext cx="8763" cy="41433"/>
            </a:xfrm>
            <a:custGeom>
              <a:rect b="b" l="l" r="r" t="t"/>
              <a:pathLst>
                <a:path extrusionOk="0" h="41433" w="8763">
                  <a:moveTo>
                    <a:pt x="2156" y="-218"/>
                  </a:moveTo>
                  <a:lnTo>
                    <a:pt x="8538" y="41216"/>
                  </a:lnTo>
                  <a:cubicBezTo>
                    <a:pt x="7709" y="41168"/>
                    <a:pt x="6890" y="41168"/>
                    <a:pt x="6062" y="41216"/>
                  </a:cubicBezTo>
                  <a:lnTo>
                    <a:pt x="-225" y="-12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14" name="Google Shape;2014;p21"/>
            <p:cNvSpPr/>
            <p:nvPr/>
          </p:nvSpPr>
          <p:spPr>
            <a:xfrm>
              <a:off x="5853016" y="2932651"/>
              <a:ext cx="23336" cy="35909"/>
            </a:xfrm>
            <a:custGeom>
              <a:rect b="b" l="l" r="r" t="t"/>
              <a:pathLst>
                <a:path extrusionOk="0" h="35909" w="23336">
                  <a:moveTo>
                    <a:pt x="1871" y="-218"/>
                  </a:moveTo>
                  <a:lnTo>
                    <a:pt x="23111" y="34358"/>
                  </a:lnTo>
                  <a:lnTo>
                    <a:pt x="21016" y="35691"/>
                  </a:lnTo>
                  <a:lnTo>
                    <a:pt x="-225" y="1116"/>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15" name="Google Shape;2015;p21"/>
            <p:cNvSpPr/>
            <p:nvPr/>
          </p:nvSpPr>
          <p:spPr>
            <a:xfrm>
              <a:off x="6450520" y="2976847"/>
              <a:ext cx="30384" cy="34766"/>
            </a:xfrm>
            <a:custGeom>
              <a:rect b="b" l="l" r="r" t="t"/>
              <a:pathLst>
                <a:path extrusionOk="0" h="34766" w="30384">
                  <a:moveTo>
                    <a:pt x="30160" y="1402"/>
                  </a:moveTo>
                  <a:lnTo>
                    <a:pt x="1585" y="34549"/>
                  </a:lnTo>
                  <a:lnTo>
                    <a:pt x="-225" y="32929"/>
                  </a:lnTo>
                  <a:lnTo>
                    <a:pt x="28350"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16" name="Google Shape;2016;p21"/>
            <p:cNvSpPr/>
            <p:nvPr/>
          </p:nvSpPr>
          <p:spPr>
            <a:xfrm>
              <a:off x="6371176" y="2919507"/>
              <a:ext cx="22479" cy="36957"/>
            </a:xfrm>
            <a:custGeom>
              <a:rect b="b" l="l" r="r" t="t"/>
              <a:pathLst>
                <a:path extrusionOk="0" h="36957" w="22479">
                  <a:moveTo>
                    <a:pt x="22254" y="1021"/>
                  </a:moveTo>
                  <a:lnTo>
                    <a:pt x="1966" y="36739"/>
                  </a:lnTo>
                  <a:lnTo>
                    <a:pt x="-225" y="35501"/>
                  </a:lnTo>
                  <a:lnTo>
                    <a:pt x="20159"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17" name="Google Shape;2017;p21"/>
            <p:cNvSpPr/>
            <p:nvPr/>
          </p:nvSpPr>
          <p:spPr>
            <a:xfrm>
              <a:off x="6286690" y="2879597"/>
              <a:ext cx="15525" cy="39528"/>
            </a:xfrm>
            <a:custGeom>
              <a:rect b="b" l="l" r="r" t="t"/>
              <a:pathLst>
                <a:path extrusionOk="0" h="39528" w="15525">
                  <a:moveTo>
                    <a:pt x="15301" y="544"/>
                  </a:moveTo>
                  <a:lnTo>
                    <a:pt x="2061" y="39311"/>
                  </a:lnTo>
                  <a:lnTo>
                    <a:pt x="-225" y="38549"/>
                  </a:lnTo>
                  <a:lnTo>
                    <a:pt x="13015"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18" name="Google Shape;2018;p21"/>
            <p:cNvSpPr/>
            <p:nvPr/>
          </p:nvSpPr>
          <p:spPr>
            <a:xfrm>
              <a:off x="6190963" y="2855785"/>
              <a:ext cx="8000" cy="42291"/>
            </a:xfrm>
            <a:custGeom>
              <a:rect b="b" l="l" r="r" t="t"/>
              <a:pathLst>
                <a:path extrusionOk="0" h="42291" w="8000">
                  <a:moveTo>
                    <a:pt x="7776" y="-218"/>
                  </a:moveTo>
                  <a:lnTo>
                    <a:pt x="2251" y="42073"/>
                  </a:lnTo>
                  <a:lnTo>
                    <a:pt x="-225" y="42073"/>
                  </a:lnTo>
                  <a:lnTo>
                    <a:pt x="5299" y="-12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19" name="Google Shape;2019;p21"/>
            <p:cNvSpPr/>
            <p:nvPr/>
          </p:nvSpPr>
          <p:spPr>
            <a:xfrm>
              <a:off x="6190963" y="2855785"/>
              <a:ext cx="8000" cy="42291"/>
            </a:xfrm>
            <a:custGeom>
              <a:rect b="b" l="l" r="r" t="t"/>
              <a:pathLst>
                <a:path extrusionOk="0" h="42291" w="8000">
                  <a:moveTo>
                    <a:pt x="7776" y="-218"/>
                  </a:moveTo>
                  <a:lnTo>
                    <a:pt x="2251" y="42073"/>
                  </a:lnTo>
                  <a:lnTo>
                    <a:pt x="-225" y="42073"/>
                  </a:lnTo>
                  <a:lnTo>
                    <a:pt x="5299" y="-12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20" name="Google Shape;2020;p21"/>
            <p:cNvSpPr/>
            <p:nvPr/>
          </p:nvSpPr>
          <p:spPr>
            <a:xfrm>
              <a:off x="6101142" y="2854451"/>
              <a:ext cx="4476" cy="40290"/>
            </a:xfrm>
            <a:custGeom>
              <a:rect b="b" l="l" r="r" t="t"/>
              <a:pathLst>
                <a:path extrusionOk="0" h="40290" w="4476">
                  <a:moveTo>
                    <a:pt x="2156" y="-218"/>
                  </a:moveTo>
                  <a:lnTo>
                    <a:pt x="4252" y="40073"/>
                  </a:lnTo>
                  <a:lnTo>
                    <a:pt x="1871" y="40073"/>
                  </a:lnTo>
                  <a:lnTo>
                    <a:pt x="-225"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21" name="Google Shape;2021;p21"/>
            <p:cNvSpPr/>
            <p:nvPr/>
          </p:nvSpPr>
          <p:spPr>
            <a:xfrm>
              <a:off x="5994082" y="2872644"/>
              <a:ext cx="12477" cy="38766"/>
            </a:xfrm>
            <a:custGeom>
              <a:rect b="b" l="l" r="r" t="t"/>
              <a:pathLst>
                <a:path extrusionOk="0" h="38766" w="12477">
                  <a:moveTo>
                    <a:pt x="2156" y="-218"/>
                  </a:moveTo>
                  <a:lnTo>
                    <a:pt x="12253" y="37882"/>
                  </a:lnTo>
                  <a:lnTo>
                    <a:pt x="9872" y="38549"/>
                  </a:lnTo>
                  <a:lnTo>
                    <a:pt x="-225" y="44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22" name="Google Shape;2022;p21"/>
            <p:cNvSpPr/>
            <p:nvPr/>
          </p:nvSpPr>
          <p:spPr>
            <a:xfrm>
              <a:off x="5892355" y="2910458"/>
              <a:ext cx="20383" cy="37433"/>
            </a:xfrm>
            <a:custGeom>
              <a:rect b="b" l="l" r="r" t="t"/>
              <a:pathLst>
                <a:path extrusionOk="0" h="37433" w="20383">
                  <a:moveTo>
                    <a:pt x="1966" y="-218"/>
                  </a:moveTo>
                  <a:lnTo>
                    <a:pt x="20158" y="36073"/>
                  </a:lnTo>
                  <a:lnTo>
                    <a:pt x="17968" y="37216"/>
                  </a:lnTo>
                  <a:lnTo>
                    <a:pt x="-225" y="92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23" name="Google Shape;2023;p21"/>
            <p:cNvSpPr/>
            <p:nvPr/>
          </p:nvSpPr>
          <p:spPr>
            <a:xfrm>
              <a:off x="5803201" y="2962560"/>
              <a:ext cx="29337" cy="36766"/>
            </a:xfrm>
            <a:custGeom>
              <a:rect b="b" l="l" r="r" t="t"/>
              <a:pathLst>
                <a:path extrusionOk="0" h="36766" w="29337">
                  <a:moveTo>
                    <a:pt x="1680" y="-218"/>
                  </a:moveTo>
                  <a:lnTo>
                    <a:pt x="29112" y="35025"/>
                  </a:lnTo>
                  <a:cubicBezTo>
                    <a:pt x="28521" y="35587"/>
                    <a:pt x="27883" y="36092"/>
                    <a:pt x="27207" y="36549"/>
                  </a:cubicBezTo>
                  <a:lnTo>
                    <a:pt x="-225" y="121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24" name="Google Shape;2024;p21"/>
            <p:cNvSpPr/>
            <p:nvPr/>
          </p:nvSpPr>
          <p:spPr>
            <a:xfrm>
              <a:off x="6544055" y="3094481"/>
              <a:ext cx="35147" cy="24098"/>
            </a:xfrm>
            <a:custGeom>
              <a:rect b="b" l="l" r="r" t="t"/>
              <a:pathLst>
                <a:path extrusionOk="0" h="24098" w="35147">
                  <a:moveTo>
                    <a:pt x="34922" y="1878"/>
                  </a:moveTo>
                  <a:lnTo>
                    <a:pt x="1109" y="23881"/>
                  </a:lnTo>
                  <a:lnTo>
                    <a:pt x="-225" y="21690"/>
                  </a:lnTo>
                  <a:lnTo>
                    <a:pt x="3368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25" name="Google Shape;2025;p21"/>
            <p:cNvSpPr/>
            <p:nvPr/>
          </p:nvSpPr>
          <p:spPr>
            <a:xfrm>
              <a:off x="6614635" y="3285934"/>
              <a:ext cx="37718" cy="9429"/>
            </a:xfrm>
            <a:custGeom>
              <a:rect b="b" l="l" r="r" t="t"/>
              <a:pathLst>
                <a:path extrusionOk="0" h="9429" w="37718">
                  <a:moveTo>
                    <a:pt x="37494" y="2259"/>
                  </a:moveTo>
                  <a:lnTo>
                    <a:pt x="251" y="9212"/>
                  </a:lnTo>
                  <a:cubicBezTo>
                    <a:pt x="147" y="8412"/>
                    <a:pt x="-15" y="7612"/>
                    <a:pt x="-225" y="6831"/>
                  </a:cubicBezTo>
                  <a:lnTo>
                    <a:pt x="37113"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26" name="Google Shape;2026;p21"/>
            <p:cNvSpPr/>
            <p:nvPr/>
          </p:nvSpPr>
          <p:spPr>
            <a:xfrm>
              <a:off x="6612825" y="3479005"/>
              <a:ext cx="38671" cy="9906"/>
            </a:xfrm>
            <a:custGeom>
              <a:rect b="b" l="l" r="r" t="t"/>
              <a:pathLst>
                <a:path extrusionOk="0" h="9906" w="38671">
                  <a:moveTo>
                    <a:pt x="37875" y="9688"/>
                  </a:moveTo>
                  <a:lnTo>
                    <a:pt x="-225" y="2164"/>
                  </a:lnTo>
                  <a:lnTo>
                    <a:pt x="347" y="-218"/>
                  </a:lnTo>
                  <a:lnTo>
                    <a:pt x="38447" y="7307"/>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27" name="Google Shape;2027;p21"/>
            <p:cNvSpPr/>
            <p:nvPr/>
          </p:nvSpPr>
          <p:spPr>
            <a:xfrm>
              <a:off x="6536911" y="3658266"/>
              <a:ext cx="31908" cy="22574"/>
            </a:xfrm>
            <a:custGeom>
              <a:rect b="b" l="l" r="r" t="t"/>
              <a:pathLst>
                <a:path extrusionOk="0" h="22574" w="31908">
                  <a:moveTo>
                    <a:pt x="30255" y="22357"/>
                  </a:moveTo>
                  <a:lnTo>
                    <a:pt x="-225" y="1782"/>
                  </a:lnTo>
                  <a:lnTo>
                    <a:pt x="1204" y="-218"/>
                  </a:lnTo>
                  <a:lnTo>
                    <a:pt x="31684" y="20356"/>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28" name="Google Shape;2028;p21"/>
            <p:cNvSpPr/>
            <p:nvPr/>
          </p:nvSpPr>
          <p:spPr>
            <a:xfrm>
              <a:off x="6516814" y="3051714"/>
              <a:ext cx="35623" cy="28860"/>
            </a:xfrm>
            <a:custGeom>
              <a:rect b="b" l="l" r="r" t="t"/>
              <a:pathLst>
                <a:path extrusionOk="0" h="28860" w="35623">
                  <a:moveTo>
                    <a:pt x="35398" y="1687"/>
                  </a:moveTo>
                  <a:lnTo>
                    <a:pt x="1299" y="28643"/>
                  </a:lnTo>
                  <a:lnTo>
                    <a:pt x="-225" y="26738"/>
                  </a:lnTo>
                  <a:lnTo>
                    <a:pt x="3387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29" name="Google Shape;2029;p21"/>
            <p:cNvSpPr/>
            <p:nvPr/>
          </p:nvSpPr>
          <p:spPr>
            <a:xfrm>
              <a:off x="6569391" y="3141439"/>
              <a:ext cx="36671" cy="20383"/>
            </a:xfrm>
            <a:custGeom>
              <a:rect b="b" l="l" r="r" t="t"/>
              <a:pathLst>
                <a:path extrusionOk="0" h="20383" w="36671">
                  <a:moveTo>
                    <a:pt x="36446" y="1878"/>
                  </a:moveTo>
                  <a:lnTo>
                    <a:pt x="918" y="20166"/>
                  </a:lnTo>
                  <a:cubicBezTo>
                    <a:pt x="594" y="19404"/>
                    <a:pt x="213" y="18670"/>
                    <a:pt x="-225" y="17975"/>
                  </a:cubicBezTo>
                  <a:lnTo>
                    <a:pt x="35399"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30" name="Google Shape;2030;p21"/>
            <p:cNvSpPr/>
            <p:nvPr/>
          </p:nvSpPr>
          <p:spPr>
            <a:xfrm>
              <a:off x="6603396" y="3234499"/>
              <a:ext cx="38195" cy="13334"/>
            </a:xfrm>
            <a:custGeom>
              <a:rect b="b" l="l" r="r" t="t"/>
              <a:pathLst>
                <a:path extrusionOk="0" h="13334" w="38195">
                  <a:moveTo>
                    <a:pt x="37970" y="2068"/>
                  </a:moveTo>
                  <a:lnTo>
                    <a:pt x="442" y="13117"/>
                  </a:lnTo>
                  <a:lnTo>
                    <a:pt x="-225" y="10736"/>
                  </a:lnTo>
                  <a:lnTo>
                    <a:pt x="3730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31" name="Google Shape;2031;p21"/>
            <p:cNvSpPr/>
            <p:nvPr/>
          </p:nvSpPr>
          <p:spPr>
            <a:xfrm>
              <a:off x="6621493" y="3339083"/>
              <a:ext cx="40005" cy="5905"/>
            </a:xfrm>
            <a:custGeom>
              <a:rect b="b" l="l" r="r" t="t"/>
              <a:pathLst>
                <a:path extrusionOk="0" h="5905" w="40005">
                  <a:moveTo>
                    <a:pt x="39780" y="2259"/>
                  </a:moveTo>
                  <a:lnTo>
                    <a:pt x="-225" y="5688"/>
                  </a:lnTo>
                  <a:cubicBezTo>
                    <a:pt x="-177" y="4859"/>
                    <a:pt x="-177" y="4040"/>
                    <a:pt x="-225" y="3211"/>
                  </a:cubicBezTo>
                  <a:lnTo>
                    <a:pt x="39780"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32" name="Google Shape;2032;p21"/>
            <p:cNvSpPr/>
            <p:nvPr/>
          </p:nvSpPr>
          <p:spPr>
            <a:xfrm>
              <a:off x="6620446" y="3430713"/>
              <a:ext cx="37337" cy="6096"/>
            </a:xfrm>
            <a:custGeom>
              <a:rect b="b" l="l" r="r" t="t"/>
              <a:pathLst>
                <a:path extrusionOk="0" h="6096" w="37337">
                  <a:moveTo>
                    <a:pt x="37113" y="5878"/>
                  </a:moveTo>
                  <a:lnTo>
                    <a:pt x="-225" y="2259"/>
                  </a:lnTo>
                  <a:lnTo>
                    <a:pt x="-225" y="-218"/>
                  </a:lnTo>
                  <a:lnTo>
                    <a:pt x="37018" y="340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33" name="Google Shape;2033;p21"/>
            <p:cNvSpPr/>
            <p:nvPr/>
          </p:nvSpPr>
          <p:spPr>
            <a:xfrm>
              <a:off x="6599872" y="3529678"/>
              <a:ext cx="35242" cy="12953"/>
            </a:xfrm>
            <a:custGeom>
              <a:rect b="b" l="l" r="r" t="t"/>
              <a:pathLst>
                <a:path extrusionOk="0" h="12953" w="35242">
                  <a:moveTo>
                    <a:pt x="34541" y="12736"/>
                  </a:moveTo>
                  <a:lnTo>
                    <a:pt x="-225" y="2164"/>
                  </a:lnTo>
                  <a:cubicBezTo>
                    <a:pt x="89" y="1392"/>
                    <a:pt x="337" y="592"/>
                    <a:pt x="537" y="-218"/>
                  </a:cubicBezTo>
                  <a:lnTo>
                    <a:pt x="35017" y="10546"/>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34" name="Google Shape;2034;p21"/>
            <p:cNvSpPr/>
            <p:nvPr/>
          </p:nvSpPr>
          <p:spPr>
            <a:xfrm>
              <a:off x="6559295" y="3622452"/>
              <a:ext cx="33432" cy="20097"/>
            </a:xfrm>
            <a:custGeom>
              <a:rect b="b" l="l" r="r" t="t"/>
              <a:pathLst>
                <a:path extrusionOk="0" h="20097" w="33432">
                  <a:moveTo>
                    <a:pt x="32065" y="19880"/>
                  </a:moveTo>
                  <a:lnTo>
                    <a:pt x="-225" y="1878"/>
                  </a:lnTo>
                  <a:cubicBezTo>
                    <a:pt x="242" y="1211"/>
                    <a:pt x="661" y="516"/>
                    <a:pt x="1013" y="-218"/>
                  </a:cubicBezTo>
                  <a:lnTo>
                    <a:pt x="33208" y="1778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35" name="Google Shape;2035;p21"/>
            <p:cNvSpPr/>
            <p:nvPr/>
          </p:nvSpPr>
          <p:spPr>
            <a:xfrm>
              <a:off x="6503955" y="3700938"/>
              <a:ext cx="32861" cy="28479"/>
            </a:xfrm>
            <a:custGeom>
              <a:rect b="b" l="l" r="r" t="t"/>
              <a:pathLst>
                <a:path extrusionOk="0" h="28479" w="32861">
                  <a:moveTo>
                    <a:pt x="31017" y="28262"/>
                  </a:moveTo>
                  <a:lnTo>
                    <a:pt x="-225" y="1592"/>
                  </a:lnTo>
                  <a:cubicBezTo>
                    <a:pt x="366" y="1030"/>
                    <a:pt x="908" y="430"/>
                    <a:pt x="1394" y="-218"/>
                  </a:cubicBezTo>
                  <a:lnTo>
                    <a:pt x="32636" y="26357"/>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36" name="Google Shape;2036;p21"/>
            <p:cNvSpPr/>
            <p:nvPr/>
          </p:nvSpPr>
          <p:spPr>
            <a:xfrm>
              <a:off x="5793390" y="3028663"/>
              <a:ext cx="22098" cy="22383"/>
            </a:xfrm>
            <a:custGeom>
              <a:rect b="b" l="l" r="r" t="t"/>
              <a:pathLst>
                <a:path extrusionOk="0" h="22383" w="22098">
                  <a:moveTo>
                    <a:pt x="3299" y="-218"/>
                  </a:moveTo>
                  <a:lnTo>
                    <a:pt x="21873" y="18832"/>
                  </a:lnTo>
                  <a:lnTo>
                    <a:pt x="19301" y="21118"/>
                  </a:lnTo>
                  <a:lnTo>
                    <a:pt x="18254" y="22166"/>
                  </a:lnTo>
                  <a:lnTo>
                    <a:pt x="-225" y="3116"/>
                  </a:lnTo>
                  <a:lnTo>
                    <a:pt x="2347" y="640"/>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sp>
        <p:nvSpPr>
          <p:cNvPr id="2037" name="Google Shape;2037;p21"/>
          <p:cNvSpPr/>
          <p:nvPr/>
        </p:nvSpPr>
        <p:spPr>
          <a:xfrm flipH="1" rot="-9056056">
            <a:off x="4997793" y="280535"/>
            <a:ext cx="1349903" cy="1349903"/>
          </a:xfrm>
          <a:prstGeom prst="foldedCorner">
            <a:avLst>
              <a:gd fmla="val 30868" name="adj"/>
            </a:avLst>
          </a:prstGeom>
          <a:solidFill>
            <a:schemeClr val="accent6"/>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Arial"/>
              <a:ea typeface="Arial"/>
              <a:cs typeface="Arial"/>
              <a:sym typeface="Arial"/>
            </a:endParaRPr>
          </a:p>
        </p:txBody>
      </p:sp>
      <p:sp>
        <p:nvSpPr>
          <p:cNvPr id="2038" name="Google Shape;2038;p21"/>
          <p:cNvSpPr/>
          <p:nvPr/>
        </p:nvSpPr>
        <p:spPr>
          <a:xfrm flipH="1" rot="10800000">
            <a:off x="4149854" y="389420"/>
            <a:ext cx="1350000" cy="1350000"/>
          </a:xfrm>
          <a:prstGeom prst="foldedCorner">
            <a:avLst>
              <a:gd fmla="val 30868" name="adj"/>
            </a:avLst>
          </a:prstGeom>
          <a:solidFill>
            <a:srgbClr val="FFA0BE"/>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Arial"/>
              <a:ea typeface="Arial"/>
              <a:cs typeface="Arial"/>
              <a:sym typeface="Arial"/>
            </a:endParaRPr>
          </a:p>
        </p:txBody>
      </p:sp>
      <p:grpSp>
        <p:nvGrpSpPr>
          <p:cNvPr id="2039" name="Google Shape;2039;p21"/>
          <p:cNvGrpSpPr/>
          <p:nvPr/>
        </p:nvGrpSpPr>
        <p:grpSpPr>
          <a:xfrm rot="-3195529">
            <a:off x="1809345" y="-80637"/>
            <a:ext cx="2728936" cy="3092089"/>
            <a:chOff x="2776676" y="1854071"/>
            <a:chExt cx="3295887" cy="3734488"/>
          </a:xfrm>
        </p:grpSpPr>
        <p:sp>
          <p:nvSpPr>
            <p:cNvPr id="2040" name="Google Shape;2040;p21"/>
            <p:cNvSpPr/>
            <p:nvPr/>
          </p:nvSpPr>
          <p:spPr>
            <a:xfrm rot="2040450">
              <a:off x="4236405" y="2008362"/>
              <a:ext cx="282943" cy="299407"/>
            </a:xfrm>
            <a:custGeom>
              <a:rect b="b" l="l" r="r" t="t"/>
              <a:pathLst>
                <a:path extrusionOk="0" h="299033" w="282590">
                  <a:moveTo>
                    <a:pt x="279686" y="153338"/>
                  </a:moveTo>
                  <a:lnTo>
                    <a:pt x="78299" y="299233"/>
                  </a:lnTo>
                  <a:lnTo>
                    <a:pt x="42764" y="192708"/>
                  </a:lnTo>
                  <a:lnTo>
                    <a:pt x="1124" y="68572"/>
                  </a:lnTo>
                  <a:lnTo>
                    <a:pt x="-2790" y="56519"/>
                  </a:lnTo>
                  <a:cubicBezTo>
                    <a:pt x="-3493" y="50476"/>
                    <a:pt x="-911" y="44512"/>
                    <a:pt x="3942" y="40865"/>
                  </a:cubicBezTo>
                  <a:cubicBezTo>
                    <a:pt x="13334" y="35738"/>
                    <a:pt x="25153" y="38783"/>
                    <a:pt x="30867" y="47831"/>
                  </a:cubicBezTo>
                  <a:cubicBezTo>
                    <a:pt x="24918" y="40724"/>
                    <a:pt x="24135" y="30619"/>
                    <a:pt x="28988" y="22706"/>
                  </a:cubicBezTo>
                  <a:cubicBezTo>
                    <a:pt x="35094" y="15740"/>
                    <a:pt x="49572" y="16993"/>
                    <a:pt x="58731" y="28655"/>
                  </a:cubicBezTo>
                  <a:cubicBezTo>
                    <a:pt x="53564" y="22229"/>
                    <a:pt x="52469" y="13447"/>
                    <a:pt x="55913" y="5957"/>
                  </a:cubicBezTo>
                  <a:cubicBezTo>
                    <a:pt x="61626" y="-509"/>
                    <a:pt x="71253" y="-1683"/>
                    <a:pt x="78377" y="3217"/>
                  </a:cubicBezTo>
                  <a:lnTo>
                    <a:pt x="88786" y="11044"/>
                  </a:lnTo>
                  <a:lnTo>
                    <a:pt x="91604" y="13157"/>
                  </a:lnTo>
                  <a:lnTo>
                    <a:pt x="141539" y="50336"/>
                  </a:lnTo>
                  <a:lnTo>
                    <a:pt x="149366" y="56284"/>
                  </a:lnTo>
                  <a:lnTo>
                    <a:pt x="174257" y="74756"/>
                  </a:lnTo>
                  <a:lnTo>
                    <a:pt x="182788" y="81017"/>
                  </a:lnTo>
                  <a:lnTo>
                    <a:pt x="187014" y="84226"/>
                  </a:lnTo>
                  <a:lnTo>
                    <a:pt x="278043" y="152008"/>
                  </a:ln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41" name="Google Shape;2041;p21"/>
            <p:cNvSpPr/>
            <p:nvPr/>
          </p:nvSpPr>
          <p:spPr>
            <a:xfrm rot="2040450">
              <a:off x="4233954" y="1994237"/>
              <a:ext cx="167314" cy="278753"/>
            </a:xfrm>
            <a:custGeom>
              <a:rect b="b" l="l" r="r" t="t"/>
              <a:pathLst>
                <a:path extrusionOk="0" h="278405" w="167105">
                  <a:moveTo>
                    <a:pt x="0" y="10723"/>
                  </a:moveTo>
                  <a:lnTo>
                    <a:pt x="23011" y="0"/>
                  </a:lnTo>
                  <a:lnTo>
                    <a:pt x="167106" y="241462"/>
                  </a:lnTo>
                  <a:lnTo>
                    <a:pt x="89306" y="278405"/>
                  </a:lnTo>
                  <a:lnTo>
                    <a:pt x="0" y="10723"/>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42" name="Google Shape;2042;p21"/>
            <p:cNvSpPr/>
            <p:nvPr/>
          </p:nvSpPr>
          <p:spPr>
            <a:xfrm rot="2040450">
              <a:off x="4304592" y="2020010"/>
              <a:ext cx="240588" cy="231027"/>
            </a:xfrm>
            <a:custGeom>
              <a:rect b="b" l="l" r="r" t="t"/>
              <a:pathLst>
                <a:path extrusionOk="0" h="230739" w="240288">
                  <a:moveTo>
                    <a:pt x="16515" y="0"/>
                  </a:moveTo>
                  <a:lnTo>
                    <a:pt x="0" y="17924"/>
                  </a:lnTo>
                  <a:lnTo>
                    <a:pt x="183621" y="230739"/>
                  </a:lnTo>
                  <a:lnTo>
                    <a:pt x="240288" y="170315"/>
                  </a:lnTo>
                  <a:lnTo>
                    <a:pt x="16515" y="0"/>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43" name="Google Shape;2043;p21"/>
            <p:cNvSpPr/>
            <p:nvPr/>
          </p:nvSpPr>
          <p:spPr>
            <a:xfrm rot="2040450">
              <a:off x="4301426" y="1878022"/>
              <a:ext cx="131969" cy="151484"/>
            </a:xfrm>
            <a:custGeom>
              <a:rect b="b" l="l" r="r" t="t"/>
              <a:pathLst>
                <a:path extrusionOk="0" h="151295" w="131804">
                  <a:moveTo>
                    <a:pt x="128901" y="98193"/>
                  </a:moveTo>
                  <a:cubicBezTo>
                    <a:pt x="121779" y="93293"/>
                    <a:pt x="112152" y="94467"/>
                    <a:pt x="106439" y="100932"/>
                  </a:cubicBezTo>
                  <a:cubicBezTo>
                    <a:pt x="103072" y="108438"/>
                    <a:pt x="104169" y="117173"/>
                    <a:pt x="109255" y="123630"/>
                  </a:cubicBezTo>
                  <a:cubicBezTo>
                    <a:pt x="100177" y="111968"/>
                    <a:pt x="85775" y="110716"/>
                    <a:pt x="79591" y="117682"/>
                  </a:cubicBezTo>
                  <a:cubicBezTo>
                    <a:pt x="74661" y="125532"/>
                    <a:pt x="75442" y="135661"/>
                    <a:pt x="81391" y="142728"/>
                  </a:cubicBezTo>
                  <a:cubicBezTo>
                    <a:pt x="75599" y="133751"/>
                    <a:pt x="63937" y="130745"/>
                    <a:pt x="54545" y="135841"/>
                  </a:cubicBezTo>
                  <a:cubicBezTo>
                    <a:pt x="49615" y="139449"/>
                    <a:pt x="47031" y="145429"/>
                    <a:pt x="47737" y="151494"/>
                  </a:cubicBezTo>
                  <a:lnTo>
                    <a:pt x="-2904" y="199"/>
                  </a:lnTo>
                  <a:close/>
                </a:path>
              </a:pathLst>
            </a:custGeom>
            <a:solidFill>
              <a:srgbClr val="FF482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44" name="Google Shape;2044;p21"/>
            <p:cNvSpPr/>
            <p:nvPr/>
          </p:nvSpPr>
          <p:spPr>
            <a:xfrm rot="2040450">
              <a:off x="3373041" y="2462771"/>
              <a:ext cx="2101952" cy="2775316"/>
            </a:xfrm>
            <a:custGeom>
              <a:rect b="b" l="l" r="r" t="t"/>
              <a:pathLst>
                <a:path extrusionOk="0" h="2771853" w="2099329">
                  <a:moveTo>
                    <a:pt x="210596" y="22830"/>
                  </a:moveTo>
                  <a:lnTo>
                    <a:pt x="211066" y="22830"/>
                  </a:lnTo>
                  <a:lnTo>
                    <a:pt x="2096426" y="2625688"/>
                  </a:lnTo>
                  <a:lnTo>
                    <a:pt x="1894255" y="2772053"/>
                  </a:lnTo>
                  <a:lnTo>
                    <a:pt x="8973" y="168881"/>
                  </a:lnTo>
                  <a:lnTo>
                    <a:pt x="9444" y="168881"/>
                  </a:lnTo>
                  <a:cubicBezTo>
                    <a:pt x="7798" y="167379"/>
                    <a:pt x="6312" y="165698"/>
                    <a:pt x="5060" y="163872"/>
                  </a:cubicBezTo>
                  <a:cubicBezTo>
                    <a:pt x="-8481" y="145262"/>
                    <a:pt x="-4332" y="119227"/>
                    <a:pt x="14295" y="105717"/>
                  </a:cubicBezTo>
                  <a:cubicBezTo>
                    <a:pt x="30968" y="93562"/>
                    <a:pt x="54057" y="95566"/>
                    <a:pt x="68379" y="110413"/>
                  </a:cubicBezTo>
                  <a:lnTo>
                    <a:pt x="69319" y="109787"/>
                  </a:lnTo>
                  <a:cubicBezTo>
                    <a:pt x="59692" y="91557"/>
                    <a:pt x="64936" y="69017"/>
                    <a:pt x="81686" y="56955"/>
                  </a:cubicBezTo>
                  <a:cubicBezTo>
                    <a:pt x="98357" y="44800"/>
                    <a:pt x="121446" y="46804"/>
                    <a:pt x="135770" y="61651"/>
                  </a:cubicBezTo>
                  <a:lnTo>
                    <a:pt x="136710" y="60947"/>
                  </a:lnTo>
                  <a:cubicBezTo>
                    <a:pt x="127003" y="42726"/>
                    <a:pt x="132327" y="20153"/>
                    <a:pt x="149075" y="8115"/>
                  </a:cubicBezTo>
                  <a:cubicBezTo>
                    <a:pt x="167705" y="-5371"/>
                    <a:pt x="193767" y="-1207"/>
                    <a:pt x="207229" y="17421"/>
                  </a:cubicBezTo>
                  <a:cubicBezTo>
                    <a:pt x="207229" y="17421"/>
                    <a:pt x="207229" y="17429"/>
                    <a:pt x="207229" y="17429"/>
                  </a:cubicBezTo>
                  <a:cubicBezTo>
                    <a:pt x="208561" y="19112"/>
                    <a:pt x="209656" y="20920"/>
                    <a:pt x="210596" y="22830"/>
                  </a:cubicBezTo>
                  <a:close/>
                </a:path>
              </a:pathLst>
            </a:custGeom>
            <a:solidFill>
              <a:srgbClr val="FF482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45" name="Google Shape;2045;p21"/>
            <p:cNvSpPr/>
            <p:nvPr/>
          </p:nvSpPr>
          <p:spPr>
            <a:xfrm rot="2040450">
              <a:off x="3358258" y="2512956"/>
              <a:ext cx="1963398" cy="2678022"/>
            </a:xfrm>
            <a:custGeom>
              <a:rect b="b" l="l" r="r" t="t"/>
              <a:pathLst>
                <a:path extrusionOk="0" h="2674681" w="1960948">
                  <a:moveTo>
                    <a:pt x="58048" y="5023"/>
                  </a:moveTo>
                  <a:lnTo>
                    <a:pt x="1958045" y="2628624"/>
                  </a:lnTo>
                  <a:lnTo>
                    <a:pt x="1894254" y="2674881"/>
                  </a:lnTo>
                  <a:lnTo>
                    <a:pt x="8973" y="71631"/>
                  </a:lnTo>
                  <a:lnTo>
                    <a:pt x="9441" y="71240"/>
                  </a:lnTo>
                  <a:cubicBezTo>
                    <a:pt x="7798" y="69756"/>
                    <a:pt x="6311" y="68073"/>
                    <a:pt x="5060" y="66230"/>
                  </a:cubicBezTo>
                  <a:cubicBezTo>
                    <a:pt x="-8404" y="47720"/>
                    <a:pt x="-4412" y="21770"/>
                    <a:pt x="14138" y="8271"/>
                  </a:cubicBezTo>
                  <a:cubicBezTo>
                    <a:pt x="14217" y="8232"/>
                    <a:pt x="14217" y="8193"/>
                    <a:pt x="14295" y="8154"/>
                  </a:cubicBezTo>
                  <a:cubicBezTo>
                    <a:pt x="27052" y="-1182"/>
                    <a:pt x="44038" y="-2398"/>
                    <a:pt x="58048" y="5023"/>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46" name="Google Shape;2046;p21"/>
            <p:cNvSpPr/>
            <p:nvPr/>
          </p:nvSpPr>
          <p:spPr>
            <a:xfrm rot="2040450">
              <a:off x="3524186" y="2506530"/>
              <a:ext cx="1967022" cy="2680384"/>
            </a:xfrm>
            <a:custGeom>
              <a:rect b="b" l="l" r="r" t="t"/>
              <a:pathLst>
                <a:path extrusionOk="0" h="2677040" w="1964568">
                  <a:moveTo>
                    <a:pt x="61590" y="4408"/>
                  </a:moveTo>
                  <a:lnTo>
                    <a:pt x="1961665" y="2628008"/>
                  </a:lnTo>
                  <a:lnTo>
                    <a:pt x="1893728" y="2677240"/>
                  </a:lnTo>
                  <a:lnTo>
                    <a:pt x="8366" y="73990"/>
                  </a:lnTo>
                  <a:lnTo>
                    <a:pt x="8915" y="73990"/>
                  </a:lnTo>
                  <a:cubicBezTo>
                    <a:pt x="7271" y="72487"/>
                    <a:pt x="5785" y="70812"/>
                    <a:pt x="4453" y="68980"/>
                  </a:cubicBezTo>
                  <a:cubicBezTo>
                    <a:pt x="-8774" y="49342"/>
                    <a:pt x="-3688" y="22692"/>
                    <a:pt x="15880" y="9339"/>
                  </a:cubicBezTo>
                  <a:cubicBezTo>
                    <a:pt x="28952" y="-735"/>
                    <a:pt x="46641" y="-2637"/>
                    <a:pt x="61590" y="4408"/>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2047" name="Google Shape;2047;p21"/>
          <p:cNvGrpSpPr/>
          <p:nvPr/>
        </p:nvGrpSpPr>
        <p:grpSpPr>
          <a:xfrm rot="-1230058">
            <a:off x="2731053" y="-26282"/>
            <a:ext cx="1562498" cy="3039375"/>
            <a:chOff x="5722672" y="1921496"/>
            <a:chExt cx="1886977" cy="3670552"/>
          </a:xfrm>
        </p:grpSpPr>
        <p:sp>
          <p:nvSpPr>
            <p:cNvPr id="2048" name="Google Shape;2048;p21"/>
            <p:cNvSpPr/>
            <p:nvPr/>
          </p:nvSpPr>
          <p:spPr>
            <a:xfrm rot="880411">
              <a:off x="6543535" y="2053105"/>
              <a:ext cx="239690" cy="285314"/>
            </a:xfrm>
            <a:custGeom>
              <a:rect b="b" l="l" r="r" t="t"/>
              <a:pathLst>
                <a:path extrusionOk="0" h="249218" w="209366">
                  <a:moveTo>
                    <a:pt x="205495" y="191178"/>
                  </a:moveTo>
                  <a:lnTo>
                    <a:pt x="-3871" y="249834"/>
                  </a:lnTo>
                  <a:lnTo>
                    <a:pt x="-860" y="151618"/>
                  </a:lnTo>
                  <a:lnTo>
                    <a:pt x="2699" y="37249"/>
                  </a:lnTo>
                  <a:lnTo>
                    <a:pt x="3040" y="26161"/>
                  </a:lnTo>
                  <a:cubicBezTo>
                    <a:pt x="4340" y="21049"/>
                    <a:pt x="8240" y="17004"/>
                    <a:pt x="13306" y="15553"/>
                  </a:cubicBezTo>
                  <a:cubicBezTo>
                    <a:pt x="22477" y="14184"/>
                    <a:pt x="31239" y="20159"/>
                    <a:pt x="33224" y="29241"/>
                  </a:cubicBezTo>
                  <a:cubicBezTo>
                    <a:pt x="30484" y="21637"/>
                    <a:pt x="32950" y="13144"/>
                    <a:pt x="39313" y="8161"/>
                  </a:cubicBezTo>
                  <a:cubicBezTo>
                    <a:pt x="46158" y="4260"/>
                    <a:pt x="57931" y="9667"/>
                    <a:pt x="61902" y="21850"/>
                  </a:cubicBezTo>
                  <a:cubicBezTo>
                    <a:pt x="59642" y="15026"/>
                    <a:pt x="61420" y="7511"/>
                    <a:pt x="66487" y="2412"/>
                  </a:cubicBezTo>
                  <a:cubicBezTo>
                    <a:pt x="73127" y="-1182"/>
                    <a:pt x="81409" y="762"/>
                    <a:pt x="85720" y="6929"/>
                  </a:cubicBezTo>
                  <a:lnTo>
                    <a:pt x="91949" y="16442"/>
                  </a:lnTo>
                  <a:cubicBezTo>
                    <a:pt x="92427" y="17127"/>
                    <a:pt x="92975" y="18085"/>
                    <a:pt x="93590" y="19043"/>
                  </a:cubicBezTo>
                  <a:lnTo>
                    <a:pt x="123293" y="64626"/>
                  </a:lnTo>
                  <a:lnTo>
                    <a:pt x="128015" y="71950"/>
                  </a:lnTo>
                  <a:lnTo>
                    <a:pt x="142870" y="94673"/>
                  </a:lnTo>
                  <a:lnTo>
                    <a:pt x="147933" y="102407"/>
                  </a:lnTo>
                  <a:cubicBezTo>
                    <a:pt x="148822" y="103707"/>
                    <a:pt x="149645" y="104939"/>
                    <a:pt x="150467" y="106308"/>
                  </a:cubicBezTo>
                  <a:lnTo>
                    <a:pt x="204606" y="189467"/>
                  </a:lnTo>
                  <a:cubicBezTo>
                    <a:pt x="204947" y="190151"/>
                    <a:pt x="204947" y="190699"/>
                    <a:pt x="205495" y="191178"/>
                  </a:cubicBez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49" name="Google Shape;2049;p21"/>
            <p:cNvSpPr/>
            <p:nvPr/>
          </p:nvSpPr>
          <p:spPr>
            <a:xfrm rot="880411">
              <a:off x="6546009" y="2038148"/>
              <a:ext cx="85800" cy="284511"/>
            </a:xfrm>
            <a:custGeom>
              <a:rect b="b" l="l" r="r" t="t"/>
              <a:pathLst>
                <a:path extrusionOk="0" h="248516" w="74945">
                  <a:moveTo>
                    <a:pt x="7802" y="1848"/>
                  </a:moveTo>
                  <a:lnTo>
                    <a:pt x="29910" y="0"/>
                  </a:lnTo>
                  <a:lnTo>
                    <a:pt x="74945" y="241673"/>
                  </a:lnTo>
                  <a:lnTo>
                    <a:pt x="0" y="248517"/>
                  </a:lnTo>
                  <a:lnTo>
                    <a:pt x="7802" y="1848"/>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50" name="Google Shape;2050;p21"/>
            <p:cNvSpPr/>
            <p:nvPr/>
          </p:nvSpPr>
          <p:spPr>
            <a:xfrm rot="880411">
              <a:off x="6616186" y="2051143"/>
              <a:ext cx="172854" cy="274560"/>
            </a:xfrm>
            <a:custGeom>
              <a:rect b="b" l="l" r="r" t="t"/>
              <a:pathLst>
                <a:path extrusionOk="0" h="239824" w="150985">
                  <a:moveTo>
                    <a:pt x="18959" y="0"/>
                  </a:moveTo>
                  <a:lnTo>
                    <a:pt x="0" y="9650"/>
                  </a:lnTo>
                  <a:lnTo>
                    <a:pt x="86170" y="239825"/>
                  </a:lnTo>
                  <a:lnTo>
                    <a:pt x="150985" y="207451"/>
                  </a:lnTo>
                  <a:lnTo>
                    <a:pt x="18959" y="0"/>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51" name="Google Shape;2051;p21"/>
            <p:cNvSpPr/>
            <p:nvPr/>
          </p:nvSpPr>
          <p:spPr>
            <a:xfrm rot="880411">
              <a:off x="6607730" y="1930823"/>
              <a:ext cx="94654" cy="163216"/>
            </a:xfrm>
            <a:custGeom>
              <a:rect b="b" l="l" r="r" t="t"/>
              <a:pathLst>
                <a:path extrusionOk="0" h="142567" w="82679">
                  <a:moveTo>
                    <a:pt x="78809" y="120801"/>
                  </a:moveTo>
                  <a:cubicBezTo>
                    <a:pt x="74497" y="114635"/>
                    <a:pt x="66216" y="112670"/>
                    <a:pt x="59576" y="116215"/>
                  </a:cubicBezTo>
                  <a:cubicBezTo>
                    <a:pt x="54513" y="121342"/>
                    <a:pt x="52731" y="128871"/>
                    <a:pt x="54991" y="135722"/>
                  </a:cubicBezTo>
                  <a:cubicBezTo>
                    <a:pt x="51020" y="123402"/>
                    <a:pt x="39524" y="117927"/>
                    <a:pt x="32406" y="122033"/>
                  </a:cubicBezTo>
                  <a:cubicBezTo>
                    <a:pt x="26039" y="127050"/>
                    <a:pt x="23576" y="135557"/>
                    <a:pt x="26313" y="143182"/>
                  </a:cubicBezTo>
                  <a:cubicBezTo>
                    <a:pt x="24328" y="134100"/>
                    <a:pt x="15569" y="128125"/>
                    <a:pt x="6395" y="129493"/>
                  </a:cubicBezTo>
                  <a:cubicBezTo>
                    <a:pt x="1332" y="130945"/>
                    <a:pt x="-2571" y="134990"/>
                    <a:pt x="-3871" y="140102"/>
                  </a:cubicBezTo>
                  <a:lnTo>
                    <a:pt x="440" y="615"/>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52" name="Google Shape;2052;p21"/>
            <p:cNvSpPr/>
            <p:nvPr/>
          </p:nvSpPr>
          <p:spPr>
            <a:xfrm rot="880411">
              <a:off x="6110019" y="2302022"/>
              <a:ext cx="1111778" cy="3201421"/>
            </a:xfrm>
            <a:custGeom>
              <a:rect b="b" l="l" r="r" t="t"/>
              <a:pathLst>
                <a:path extrusionOk="0" h="2796394" w="971122">
                  <a:moveTo>
                    <a:pt x="208696" y="31703"/>
                  </a:moveTo>
                  <a:lnTo>
                    <a:pt x="209244" y="31703"/>
                  </a:lnTo>
                  <a:lnTo>
                    <a:pt x="967251" y="2738149"/>
                  </a:lnTo>
                  <a:lnTo>
                    <a:pt x="757063" y="2797010"/>
                  </a:lnTo>
                  <a:lnTo>
                    <a:pt x="-945" y="90427"/>
                  </a:lnTo>
                  <a:lnTo>
                    <a:pt x="-397" y="90427"/>
                  </a:lnTo>
                  <a:cubicBezTo>
                    <a:pt x="-1286" y="88682"/>
                    <a:pt x="-2041" y="86847"/>
                    <a:pt x="-2519" y="84952"/>
                  </a:cubicBezTo>
                  <a:cubicBezTo>
                    <a:pt x="-7926" y="65623"/>
                    <a:pt x="3366" y="45569"/>
                    <a:pt x="22670" y="40121"/>
                  </a:cubicBezTo>
                  <a:cubicBezTo>
                    <a:pt x="40121" y="35248"/>
                    <a:pt x="58465" y="44022"/>
                    <a:pt x="65650" y="60654"/>
                  </a:cubicBezTo>
                  <a:lnTo>
                    <a:pt x="66610" y="60654"/>
                  </a:lnTo>
                  <a:cubicBezTo>
                    <a:pt x="64213" y="42777"/>
                    <a:pt x="75369" y="25878"/>
                    <a:pt x="92754" y="21026"/>
                  </a:cubicBezTo>
                  <a:cubicBezTo>
                    <a:pt x="110205" y="16153"/>
                    <a:pt x="128549" y="24927"/>
                    <a:pt x="135734" y="41559"/>
                  </a:cubicBezTo>
                  <a:lnTo>
                    <a:pt x="136627" y="41559"/>
                  </a:lnTo>
                  <a:cubicBezTo>
                    <a:pt x="134297" y="23709"/>
                    <a:pt x="145456" y="6851"/>
                    <a:pt x="162771" y="1999"/>
                  </a:cubicBezTo>
                  <a:cubicBezTo>
                    <a:pt x="182071" y="-3470"/>
                    <a:pt x="202196" y="7762"/>
                    <a:pt x="207670" y="27069"/>
                  </a:cubicBezTo>
                  <a:cubicBezTo>
                    <a:pt x="207670" y="27110"/>
                    <a:pt x="207670" y="27145"/>
                    <a:pt x="207670" y="27186"/>
                  </a:cubicBezTo>
                  <a:cubicBezTo>
                    <a:pt x="208148" y="28657"/>
                    <a:pt x="208492" y="30170"/>
                    <a:pt x="208696" y="31703"/>
                  </a:cubicBez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53" name="Google Shape;2053;p21"/>
            <p:cNvSpPr/>
            <p:nvPr/>
          </p:nvSpPr>
          <p:spPr>
            <a:xfrm rot="880411">
              <a:off x="6107628" y="2324047"/>
              <a:ext cx="947074" cy="3157781"/>
            </a:xfrm>
            <a:custGeom>
              <a:rect b="b" l="l" r="r" t="t"/>
              <a:pathLst>
                <a:path extrusionOk="0" h="2758275" w="827255">
                  <a:moveTo>
                    <a:pt x="59491" y="12336"/>
                  </a:moveTo>
                  <a:lnTo>
                    <a:pt x="823384" y="2740342"/>
                  </a:lnTo>
                  <a:lnTo>
                    <a:pt x="756993" y="2758890"/>
                  </a:lnTo>
                  <a:lnTo>
                    <a:pt x="-945" y="52376"/>
                  </a:lnTo>
                  <a:lnTo>
                    <a:pt x="-397" y="52376"/>
                  </a:lnTo>
                  <a:cubicBezTo>
                    <a:pt x="-1289" y="50658"/>
                    <a:pt x="-2041" y="48844"/>
                    <a:pt x="-2519" y="46969"/>
                  </a:cubicBezTo>
                  <a:cubicBezTo>
                    <a:pt x="-7926" y="27620"/>
                    <a:pt x="3367" y="7552"/>
                    <a:pt x="22666" y="2070"/>
                  </a:cubicBezTo>
                  <a:cubicBezTo>
                    <a:pt x="35877" y="-1797"/>
                    <a:pt x="50181" y="2186"/>
                    <a:pt x="59491" y="12336"/>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54" name="Google Shape;2054;p21"/>
            <p:cNvSpPr/>
            <p:nvPr/>
          </p:nvSpPr>
          <p:spPr>
            <a:xfrm rot="880411">
              <a:off x="6273374" y="2321073"/>
              <a:ext cx="951713" cy="3158831"/>
            </a:xfrm>
            <a:custGeom>
              <a:rect b="b" l="l" r="r" t="t"/>
              <a:pathLst>
                <a:path extrusionOk="0" h="2759192" w="831307">
                  <a:moveTo>
                    <a:pt x="63474" y="12296"/>
                  </a:moveTo>
                  <a:lnTo>
                    <a:pt x="827437" y="2740028"/>
                  </a:lnTo>
                  <a:lnTo>
                    <a:pt x="756734" y="2759808"/>
                  </a:lnTo>
                  <a:lnTo>
                    <a:pt x="-1203" y="53225"/>
                  </a:lnTo>
                  <a:lnTo>
                    <a:pt x="-658" y="53225"/>
                  </a:lnTo>
                  <a:cubicBezTo>
                    <a:pt x="-1547" y="51479"/>
                    <a:pt x="-2299" y="49645"/>
                    <a:pt x="-2777" y="47749"/>
                  </a:cubicBezTo>
                  <a:cubicBezTo>
                    <a:pt x="-7706" y="27648"/>
                    <a:pt x="4475" y="7320"/>
                    <a:pt x="24600" y="2303"/>
                  </a:cubicBezTo>
                  <a:cubicBezTo>
                    <a:pt x="38426" y="-1927"/>
                    <a:pt x="53414" y="1934"/>
                    <a:pt x="63474" y="12296"/>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55" name="Google Shape;2055;p21"/>
            <p:cNvSpPr/>
            <p:nvPr/>
          </p:nvSpPr>
          <p:spPr>
            <a:xfrm rot="880411">
              <a:off x="6945973" y="2081733"/>
              <a:ext cx="223394" cy="109933"/>
            </a:xfrm>
            <a:custGeom>
              <a:rect b="b" l="l" r="r" t="t"/>
              <a:pathLst>
                <a:path extrusionOk="0" h="96025" w="195131">
                  <a:moveTo>
                    <a:pt x="0" y="0"/>
                  </a:moveTo>
                  <a:lnTo>
                    <a:pt x="195131" y="96026"/>
                  </a:lnTo>
                </a:path>
              </a:pathLst>
            </a:cu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2056" name="Google Shape;2056;p21"/>
          <p:cNvGrpSpPr/>
          <p:nvPr/>
        </p:nvGrpSpPr>
        <p:grpSpPr>
          <a:xfrm>
            <a:off x="1940306" y="36484"/>
            <a:ext cx="1707596" cy="3048099"/>
            <a:chOff x="7978162" y="1971727"/>
            <a:chExt cx="2062314" cy="3681280"/>
          </a:xfrm>
        </p:grpSpPr>
        <p:sp>
          <p:nvSpPr>
            <p:cNvPr id="2057" name="Google Shape;2057;p21"/>
            <p:cNvSpPr/>
            <p:nvPr/>
          </p:nvSpPr>
          <p:spPr>
            <a:xfrm rot="994539">
              <a:off x="8892209" y="2116453"/>
              <a:ext cx="236921" cy="287072"/>
            </a:xfrm>
            <a:custGeom>
              <a:rect b="b" l="l" r="r" t="t"/>
              <a:pathLst>
                <a:path extrusionOk="0" h="287355" w="237155">
                  <a:moveTo>
                    <a:pt x="234252" y="212807"/>
                  </a:moveTo>
                  <a:lnTo>
                    <a:pt x="-2904" y="287555"/>
                  </a:lnTo>
                  <a:lnTo>
                    <a:pt x="-2904" y="175238"/>
                  </a:lnTo>
                  <a:lnTo>
                    <a:pt x="-2904" y="44371"/>
                  </a:lnTo>
                  <a:lnTo>
                    <a:pt x="-2904" y="31691"/>
                  </a:lnTo>
                  <a:cubicBezTo>
                    <a:pt x="-1574" y="25806"/>
                    <a:pt x="2731" y="21047"/>
                    <a:pt x="8445" y="19168"/>
                  </a:cubicBezTo>
                  <a:cubicBezTo>
                    <a:pt x="19010" y="17196"/>
                    <a:pt x="29342" y="23818"/>
                    <a:pt x="31926" y="34274"/>
                  </a:cubicBezTo>
                  <a:cubicBezTo>
                    <a:pt x="28481" y="25657"/>
                    <a:pt x="30986" y="15795"/>
                    <a:pt x="38109" y="9854"/>
                  </a:cubicBezTo>
                  <a:cubicBezTo>
                    <a:pt x="45936" y="5158"/>
                    <a:pt x="59477" y="10950"/>
                    <a:pt x="64407" y="24882"/>
                  </a:cubicBezTo>
                  <a:cubicBezTo>
                    <a:pt x="61590" y="17165"/>
                    <a:pt x="63312" y="8500"/>
                    <a:pt x="68947" y="2497"/>
                  </a:cubicBezTo>
                  <a:cubicBezTo>
                    <a:pt x="76383" y="-1816"/>
                    <a:pt x="85931" y="94"/>
                    <a:pt x="91096" y="6958"/>
                  </a:cubicBezTo>
                  <a:lnTo>
                    <a:pt x="98533" y="17603"/>
                  </a:lnTo>
                  <a:cubicBezTo>
                    <a:pt x="99158" y="18386"/>
                    <a:pt x="99785" y="19403"/>
                    <a:pt x="100490" y="20499"/>
                  </a:cubicBezTo>
                  <a:lnTo>
                    <a:pt x="136101" y="71531"/>
                  </a:lnTo>
                  <a:lnTo>
                    <a:pt x="141817" y="79358"/>
                  </a:lnTo>
                  <a:lnTo>
                    <a:pt x="159582" y="104795"/>
                  </a:lnTo>
                  <a:lnTo>
                    <a:pt x="165688" y="113483"/>
                  </a:lnTo>
                  <a:lnTo>
                    <a:pt x="168741" y="117866"/>
                  </a:lnTo>
                  <a:lnTo>
                    <a:pt x="233627" y="210929"/>
                  </a:ln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58" name="Google Shape;2058;p21"/>
            <p:cNvSpPr/>
            <p:nvPr/>
          </p:nvSpPr>
          <p:spPr>
            <a:xfrm rot="994539">
              <a:off x="8894934" y="2101001"/>
              <a:ext cx="85543" cy="284777"/>
            </a:xfrm>
            <a:custGeom>
              <a:rect b="b" l="l" r="r" t="t"/>
              <a:pathLst>
                <a:path extrusionOk="0" h="285058" w="85627">
                  <a:moveTo>
                    <a:pt x="0" y="2818"/>
                  </a:moveTo>
                  <a:lnTo>
                    <a:pt x="25203" y="0"/>
                  </a:lnTo>
                  <a:lnTo>
                    <a:pt x="85627" y="274492"/>
                  </a:lnTo>
                  <a:lnTo>
                    <a:pt x="157" y="285058"/>
                  </a:lnTo>
                  <a:lnTo>
                    <a:pt x="0" y="2818"/>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59" name="Google Shape;2059;p21"/>
            <p:cNvSpPr/>
            <p:nvPr/>
          </p:nvSpPr>
          <p:spPr>
            <a:xfrm rot="994539">
              <a:off x="8956810" y="2114284"/>
              <a:ext cx="179608" cy="271406"/>
            </a:xfrm>
            <a:custGeom>
              <a:rect b="b" l="l" r="r" t="t"/>
              <a:pathLst>
                <a:path extrusionOk="0" h="271674" w="179785">
                  <a:moveTo>
                    <a:pt x="21368" y="0"/>
                  </a:moveTo>
                  <a:lnTo>
                    <a:pt x="0" y="11819"/>
                  </a:lnTo>
                  <a:lnTo>
                    <a:pt x="106916" y="271674"/>
                  </a:lnTo>
                  <a:lnTo>
                    <a:pt x="179785" y="232304"/>
                  </a:lnTo>
                  <a:lnTo>
                    <a:pt x="21368" y="0"/>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60" name="Google Shape;2060;p21"/>
            <p:cNvSpPr/>
            <p:nvPr/>
          </p:nvSpPr>
          <p:spPr>
            <a:xfrm rot="994539">
              <a:off x="8948757" y="1981746"/>
              <a:ext cx="93830" cy="161936"/>
            </a:xfrm>
            <a:custGeom>
              <a:rect b="b" l="l" r="r" t="t"/>
              <a:pathLst>
                <a:path extrusionOk="0" h="162096" w="93923">
                  <a:moveTo>
                    <a:pt x="91020" y="135058"/>
                  </a:moveTo>
                  <a:cubicBezTo>
                    <a:pt x="85855" y="128139"/>
                    <a:pt x="76306" y="126182"/>
                    <a:pt x="68869" y="130518"/>
                  </a:cubicBezTo>
                  <a:cubicBezTo>
                    <a:pt x="63312" y="136592"/>
                    <a:pt x="61590" y="145233"/>
                    <a:pt x="64331" y="152982"/>
                  </a:cubicBezTo>
                  <a:cubicBezTo>
                    <a:pt x="59399" y="138971"/>
                    <a:pt x="46015" y="133179"/>
                    <a:pt x="38031" y="137954"/>
                  </a:cubicBezTo>
                  <a:cubicBezTo>
                    <a:pt x="30909" y="143871"/>
                    <a:pt x="28404" y="153702"/>
                    <a:pt x="31848" y="162296"/>
                  </a:cubicBezTo>
                  <a:cubicBezTo>
                    <a:pt x="29266" y="151839"/>
                    <a:pt x="18934" y="145217"/>
                    <a:pt x="8367" y="147190"/>
                  </a:cubicBezTo>
                  <a:cubicBezTo>
                    <a:pt x="2653" y="149076"/>
                    <a:pt x="-1652" y="153835"/>
                    <a:pt x="-2904" y="159713"/>
                  </a:cubicBezTo>
                  <a:lnTo>
                    <a:pt x="-2904" y="199"/>
                  </a:lnTo>
                  <a:close/>
                </a:path>
              </a:pathLst>
            </a:custGeom>
            <a:solidFill>
              <a:srgbClr val="FFC2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61" name="Google Shape;2061;p21"/>
            <p:cNvSpPr/>
            <p:nvPr/>
          </p:nvSpPr>
          <p:spPr>
            <a:xfrm rot="994539">
              <a:off x="8405571" y="2374594"/>
              <a:ext cx="1206755" cy="3172192"/>
            </a:xfrm>
            <a:custGeom>
              <a:rect b="b" l="l" r="r" t="t"/>
              <a:pathLst>
                <a:path extrusionOk="0" h="3175319" w="1207945">
                  <a:moveTo>
                    <a:pt x="238882" y="35026"/>
                  </a:moveTo>
                  <a:lnTo>
                    <a:pt x="239428" y="35026"/>
                  </a:lnTo>
                  <a:lnTo>
                    <a:pt x="1205042" y="3100458"/>
                  </a:lnTo>
                  <a:lnTo>
                    <a:pt x="966946" y="3175519"/>
                  </a:lnTo>
                  <a:lnTo>
                    <a:pt x="1097" y="109852"/>
                  </a:lnTo>
                  <a:lnTo>
                    <a:pt x="1646" y="109852"/>
                  </a:lnTo>
                  <a:cubicBezTo>
                    <a:pt x="629" y="107895"/>
                    <a:pt x="-233" y="105852"/>
                    <a:pt x="-938" y="103747"/>
                  </a:cubicBezTo>
                  <a:cubicBezTo>
                    <a:pt x="-7903" y="81862"/>
                    <a:pt x="4229" y="58507"/>
                    <a:pt x="26143" y="51572"/>
                  </a:cubicBezTo>
                  <a:cubicBezTo>
                    <a:pt x="26143" y="51564"/>
                    <a:pt x="26221" y="51548"/>
                    <a:pt x="26221" y="51541"/>
                  </a:cubicBezTo>
                  <a:cubicBezTo>
                    <a:pt x="45867" y="45295"/>
                    <a:pt x="67158" y="54468"/>
                    <a:pt x="76080" y="73065"/>
                  </a:cubicBezTo>
                  <a:lnTo>
                    <a:pt x="77097" y="73065"/>
                  </a:lnTo>
                  <a:cubicBezTo>
                    <a:pt x="73732" y="52699"/>
                    <a:pt x="85864" y="32967"/>
                    <a:pt x="105588" y="26807"/>
                  </a:cubicBezTo>
                  <a:cubicBezTo>
                    <a:pt x="125234" y="20593"/>
                    <a:pt x="146445" y="29766"/>
                    <a:pt x="155445" y="48332"/>
                  </a:cubicBezTo>
                  <a:lnTo>
                    <a:pt x="156463" y="48332"/>
                  </a:lnTo>
                  <a:cubicBezTo>
                    <a:pt x="153098" y="27989"/>
                    <a:pt x="165229" y="8281"/>
                    <a:pt x="184953" y="2152"/>
                  </a:cubicBezTo>
                  <a:cubicBezTo>
                    <a:pt x="206869" y="-4782"/>
                    <a:pt x="230193" y="7334"/>
                    <a:pt x="237160" y="29218"/>
                  </a:cubicBezTo>
                  <a:cubicBezTo>
                    <a:pt x="237160" y="29249"/>
                    <a:pt x="237160" y="29281"/>
                    <a:pt x="237160" y="29312"/>
                  </a:cubicBezTo>
                  <a:cubicBezTo>
                    <a:pt x="237941" y="31159"/>
                    <a:pt x="238490" y="33077"/>
                    <a:pt x="238882" y="35026"/>
                  </a:cubicBezTo>
                  <a:close/>
                </a:path>
              </a:pathLst>
            </a:custGeom>
            <a:solidFill>
              <a:srgbClr val="FFC2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62" name="Google Shape;2062;p21"/>
            <p:cNvSpPr/>
            <p:nvPr/>
          </p:nvSpPr>
          <p:spPr>
            <a:xfrm rot="994539">
              <a:off x="8402888" y="2399373"/>
              <a:ext cx="1044038" cy="3122784"/>
            </a:xfrm>
            <a:custGeom>
              <a:rect b="b" l="l" r="r" t="t"/>
              <a:pathLst>
                <a:path extrusionOk="0" h="3125863" w="1045067">
                  <a:moveTo>
                    <a:pt x="68722" y="13277"/>
                  </a:moveTo>
                  <a:lnTo>
                    <a:pt x="1042163" y="3102582"/>
                  </a:lnTo>
                  <a:lnTo>
                    <a:pt x="966945" y="3126063"/>
                  </a:lnTo>
                  <a:lnTo>
                    <a:pt x="1098" y="60395"/>
                  </a:lnTo>
                  <a:lnTo>
                    <a:pt x="1647" y="60395"/>
                  </a:lnTo>
                  <a:cubicBezTo>
                    <a:pt x="550" y="58454"/>
                    <a:pt x="-310" y="56411"/>
                    <a:pt x="-937" y="54290"/>
                  </a:cubicBezTo>
                  <a:cubicBezTo>
                    <a:pt x="-7904" y="32406"/>
                    <a:pt x="4228" y="9050"/>
                    <a:pt x="26144" y="2116"/>
                  </a:cubicBezTo>
                  <a:cubicBezTo>
                    <a:pt x="26144" y="2108"/>
                    <a:pt x="26222" y="2092"/>
                    <a:pt x="26222" y="2084"/>
                  </a:cubicBezTo>
                  <a:cubicBezTo>
                    <a:pt x="41328" y="-2651"/>
                    <a:pt x="57844" y="1701"/>
                    <a:pt x="68722" y="13277"/>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63" name="Google Shape;2063;p21"/>
            <p:cNvSpPr/>
            <p:nvPr/>
          </p:nvSpPr>
          <p:spPr>
            <a:xfrm rot="994539">
              <a:off x="8568412" y="2396261"/>
              <a:ext cx="1048192" cy="3124298"/>
            </a:xfrm>
            <a:custGeom>
              <a:rect b="b" l="l" r="r" t="t"/>
              <a:pathLst>
                <a:path extrusionOk="0" h="3127378" w="1049225">
                  <a:moveTo>
                    <a:pt x="73194" y="12757"/>
                  </a:moveTo>
                  <a:lnTo>
                    <a:pt x="1046322" y="3102375"/>
                  </a:lnTo>
                  <a:lnTo>
                    <a:pt x="966331" y="3127578"/>
                  </a:lnTo>
                  <a:lnTo>
                    <a:pt x="716" y="61598"/>
                  </a:lnTo>
                  <a:lnTo>
                    <a:pt x="1343" y="61598"/>
                  </a:lnTo>
                  <a:cubicBezTo>
                    <a:pt x="248" y="59641"/>
                    <a:pt x="-692" y="57567"/>
                    <a:pt x="-1319" y="55415"/>
                  </a:cubicBezTo>
                  <a:cubicBezTo>
                    <a:pt x="-7657" y="32575"/>
                    <a:pt x="5570" y="8883"/>
                    <a:pt x="28424" y="2426"/>
                  </a:cubicBezTo>
                  <a:cubicBezTo>
                    <a:pt x="44078" y="-2740"/>
                    <a:pt x="61375" y="1236"/>
                    <a:pt x="73194" y="12757"/>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2064" name="Google Shape;2064;p21"/>
          <p:cNvGrpSpPr/>
          <p:nvPr/>
        </p:nvGrpSpPr>
        <p:grpSpPr>
          <a:xfrm rot="-568952">
            <a:off x="2330069" y="923656"/>
            <a:ext cx="4209043" cy="3295671"/>
            <a:chOff x="3416220" y="2573082"/>
            <a:chExt cx="4752753" cy="3721395"/>
          </a:xfrm>
        </p:grpSpPr>
        <p:sp>
          <p:nvSpPr>
            <p:cNvPr id="2065" name="Google Shape;2065;p21"/>
            <p:cNvSpPr/>
            <p:nvPr/>
          </p:nvSpPr>
          <p:spPr>
            <a:xfrm>
              <a:off x="3416220" y="2573082"/>
              <a:ext cx="4752753" cy="3721395"/>
            </a:xfrm>
            <a:custGeom>
              <a:rect b="b" l="l" r="r" t="t"/>
              <a:pathLst>
                <a:path extrusionOk="0" h="3721395" w="4752753">
                  <a:moveTo>
                    <a:pt x="0" y="0"/>
                  </a:moveTo>
                  <a:lnTo>
                    <a:pt x="297711" y="0"/>
                  </a:lnTo>
                  <a:lnTo>
                    <a:pt x="297711" y="145736"/>
                  </a:lnTo>
                  <a:lnTo>
                    <a:pt x="295607" y="146161"/>
                  </a:lnTo>
                  <a:cubicBezTo>
                    <a:pt x="259353" y="161495"/>
                    <a:pt x="233915" y="197393"/>
                    <a:pt x="233915" y="239232"/>
                  </a:cubicBezTo>
                  <a:cubicBezTo>
                    <a:pt x="233915" y="295018"/>
                    <a:pt x="279138" y="340241"/>
                    <a:pt x="334924" y="340241"/>
                  </a:cubicBezTo>
                  <a:cubicBezTo>
                    <a:pt x="390710" y="340241"/>
                    <a:pt x="435933" y="295018"/>
                    <a:pt x="435933" y="239232"/>
                  </a:cubicBezTo>
                  <a:cubicBezTo>
                    <a:pt x="435933" y="197393"/>
                    <a:pt x="410495" y="161495"/>
                    <a:pt x="374241" y="146161"/>
                  </a:cubicBezTo>
                  <a:lnTo>
                    <a:pt x="372139" y="145736"/>
                  </a:lnTo>
                  <a:lnTo>
                    <a:pt x="372139" y="0"/>
                  </a:lnTo>
                  <a:lnTo>
                    <a:pt x="703166" y="0"/>
                  </a:lnTo>
                  <a:lnTo>
                    <a:pt x="703166" y="145879"/>
                  </a:lnTo>
                  <a:lnTo>
                    <a:pt x="701771" y="146161"/>
                  </a:lnTo>
                  <a:cubicBezTo>
                    <a:pt x="665517" y="161495"/>
                    <a:pt x="640079" y="197393"/>
                    <a:pt x="640079" y="239232"/>
                  </a:cubicBezTo>
                  <a:cubicBezTo>
                    <a:pt x="640079" y="295018"/>
                    <a:pt x="685302" y="340241"/>
                    <a:pt x="741088" y="340241"/>
                  </a:cubicBezTo>
                  <a:cubicBezTo>
                    <a:pt x="796874" y="340241"/>
                    <a:pt x="842097" y="295018"/>
                    <a:pt x="842097" y="239232"/>
                  </a:cubicBezTo>
                  <a:cubicBezTo>
                    <a:pt x="842097" y="197393"/>
                    <a:pt x="816659" y="161495"/>
                    <a:pt x="780406" y="146161"/>
                  </a:cubicBezTo>
                  <a:lnTo>
                    <a:pt x="777594" y="145593"/>
                  </a:lnTo>
                  <a:lnTo>
                    <a:pt x="777594" y="0"/>
                  </a:lnTo>
                  <a:lnTo>
                    <a:pt x="1108621" y="0"/>
                  </a:lnTo>
                  <a:lnTo>
                    <a:pt x="1108621" y="146022"/>
                  </a:lnTo>
                  <a:lnTo>
                    <a:pt x="1107935" y="146161"/>
                  </a:lnTo>
                  <a:cubicBezTo>
                    <a:pt x="1071681" y="161495"/>
                    <a:pt x="1046243" y="197393"/>
                    <a:pt x="1046243" y="239232"/>
                  </a:cubicBezTo>
                  <a:cubicBezTo>
                    <a:pt x="1046243" y="295018"/>
                    <a:pt x="1091466" y="340241"/>
                    <a:pt x="1147252" y="340241"/>
                  </a:cubicBezTo>
                  <a:cubicBezTo>
                    <a:pt x="1203038" y="340241"/>
                    <a:pt x="1248261" y="295018"/>
                    <a:pt x="1248261" y="239232"/>
                  </a:cubicBezTo>
                  <a:cubicBezTo>
                    <a:pt x="1248261" y="197393"/>
                    <a:pt x="1222823" y="161495"/>
                    <a:pt x="1186570" y="146161"/>
                  </a:cubicBezTo>
                  <a:lnTo>
                    <a:pt x="1183049" y="145450"/>
                  </a:lnTo>
                  <a:lnTo>
                    <a:pt x="1183049" y="0"/>
                  </a:lnTo>
                  <a:lnTo>
                    <a:pt x="1514076" y="0"/>
                  </a:lnTo>
                  <a:lnTo>
                    <a:pt x="1514076" y="146176"/>
                  </a:lnTo>
                  <a:lnTo>
                    <a:pt x="1481992" y="167808"/>
                  </a:lnTo>
                  <a:cubicBezTo>
                    <a:pt x="1463713" y="186087"/>
                    <a:pt x="1452407" y="211339"/>
                    <a:pt x="1452407" y="239232"/>
                  </a:cubicBezTo>
                  <a:cubicBezTo>
                    <a:pt x="1452407" y="295018"/>
                    <a:pt x="1497630" y="340241"/>
                    <a:pt x="1553416" y="340241"/>
                  </a:cubicBezTo>
                  <a:cubicBezTo>
                    <a:pt x="1609202" y="340241"/>
                    <a:pt x="1654425" y="295018"/>
                    <a:pt x="1654425" y="239232"/>
                  </a:cubicBezTo>
                  <a:cubicBezTo>
                    <a:pt x="1654425" y="197393"/>
                    <a:pt x="1628987" y="161495"/>
                    <a:pt x="1592734" y="146161"/>
                  </a:cubicBezTo>
                  <a:lnTo>
                    <a:pt x="1588504" y="145307"/>
                  </a:lnTo>
                  <a:lnTo>
                    <a:pt x="1588504" y="0"/>
                  </a:lnTo>
                  <a:lnTo>
                    <a:pt x="1919531" y="0"/>
                  </a:lnTo>
                  <a:lnTo>
                    <a:pt x="1919531" y="146654"/>
                  </a:lnTo>
                  <a:lnTo>
                    <a:pt x="1888156" y="167808"/>
                  </a:lnTo>
                  <a:cubicBezTo>
                    <a:pt x="1869877" y="186087"/>
                    <a:pt x="1858571" y="211339"/>
                    <a:pt x="1858571" y="239232"/>
                  </a:cubicBezTo>
                  <a:cubicBezTo>
                    <a:pt x="1858571" y="295018"/>
                    <a:pt x="1903794" y="340241"/>
                    <a:pt x="1959580" y="340241"/>
                  </a:cubicBezTo>
                  <a:cubicBezTo>
                    <a:pt x="2015366" y="340241"/>
                    <a:pt x="2060589" y="295018"/>
                    <a:pt x="2060589" y="239232"/>
                  </a:cubicBezTo>
                  <a:cubicBezTo>
                    <a:pt x="2060589" y="197393"/>
                    <a:pt x="2035151" y="161495"/>
                    <a:pt x="1998898" y="146161"/>
                  </a:cubicBezTo>
                  <a:lnTo>
                    <a:pt x="1993959" y="145164"/>
                  </a:lnTo>
                  <a:lnTo>
                    <a:pt x="1993959" y="0"/>
                  </a:lnTo>
                  <a:lnTo>
                    <a:pt x="2324986" y="0"/>
                  </a:lnTo>
                  <a:lnTo>
                    <a:pt x="2324986" y="147132"/>
                  </a:lnTo>
                  <a:lnTo>
                    <a:pt x="2294320" y="167808"/>
                  </a:lnTo>
                  <a:cubicBezTo>
                    <a:pt x="2276041" y="186087"/>
                    <a:pt x="2264735" y="211339"/>
                    <a:pt x="2264735" y="239232"/>
                  </a:cubicBezTo>
                  <a:cubicBezTo>
                    <a:pt x="2264735" y="295018"/>
                    <a:pt x="2309958" y="340241"/>
                    <a:pt x="2365744" y="340241"/>
                  </a:cubicBezTo>
                  <a:cubicBezTo>
                    <a:pt x="2421530" y="340241"/>
                    <a:pt x="2466753" y="295018"/>
                    <a:pt x="2466753" y="239232"/>
                  </a:cubicBezTo>
                  <a:cubicBezTo>
                    <a:pt x="2466753" y="197393"/>
                    <a:pt x="2441315" y="161495"/>
                    <a:pt x="2405062" y="146161"/>
                  </a:cubicBezTo>
                  <a:lnTo>
                    <a:pt x="2399414" y="145021"/>
                  </a:lnTo>
                  <a:lnTo>
                    <a:pt x="2399414" y="0"/>
                  </a:lnTo>
                  <a:lnTo>
                    <a:pt x="2730441" y="0"/>
                  </a:lnTo>
                  <a:lnTo>
                    <a:pt x="2730441" y="147610"/>
                  </a:lnTo>
                  <a:lnTo>
                    <a:pt x="2700484" y="167808"/>
                  </a:lnTo>
                  <a:cubicBezTo>
                    <a:pt x="2682205" y="186087"/>
                    <a:pt x="2670899" y="211339"/>
                    <a:pt x="2670899" y="239232"/>
                  </a:cubicBezTo>
                  <a:cubicBezTo>
                    <a:pt x="2670899" y="295018"/>
                    <a:pt x="2716122" y="340241"/>
                    <a:pt x="2771908" y="340241"/>
                  </a:cubicBezTo>
                  <a:cubicBezTo>
                    <a:pt x="2827694" y="340241"/>
                    <a:pt x="2872917" y="295018"/>
                    <a:pt x="2872917" y="239232"/>
                  </a:cubicBezTo>
                  <a:cubicBezTo>
                    <a:pt x="2872917" y="197393"/>
                    <a:pt x="2847479" y="161495"/>
                    <a:pt x="2811226" y="146161"/>
                  </a:cubicBezTo>
                  <a:lnTo>
                    <a:pt x="2804869" y="144878"/>
                  </a:lnTo>
                  <a:lnTo>
                    <a:pt x="2804869" y="0"/>
                  </a:lnTo>
                  <a:lnTo>
                    <a:pt x="3135896" y="0"/>
                  </a:lnTo>
                  <a:lnTo>
                    <a:pt x="3135896" y="148088"/>
                  </a:lnTo>
                  <a:lnTo>
                    <a:pt x="3106648" y="167808"/>
                  </a:lnTo>
                  <a:cubicBezTo>
                    <a:pt x="3088369" y="186087"/>
                    <a:pt x="3077063" y="211339"/>
                    <a:pt x="3077063" y="239232"/>
                  </a:cubicBezTo>
                  <a:cubicBezTo>
                    <a:pt x="3077063" y="295018"/>
                    <a:pt x="3122286" y="340241"/>
                    <a:pt x="3178072" y="340241"/>
                  </a:cubicBezTo>
                  <a:cubicBezTo>
                    <a:pt x="3233858" y="340241"/>
                    <a:pt x="3279081" y="295018"/>
                    <a:pt x="3279081" y="239232"/>
                  </a:cubicBezTo>
                  <a:cubicBezTo>
                    <a:pt x="3279081" y="197393"/>
                    <a:pt x="3253643" y="161495"/>
                    <a:pt x="3217390" y="146161"/>
                  </a:cubicBezTo>
                  <a:lnTo>
                    <a:pt x="3210324" y="144734"/>
                  </a:lnTo>
                  <a:lnTo>
                    <a:pt x="3210324" y="0"/>
                  </a:lnTo>
                  <a:lnTo>
                    <a:pt x="3541351" y="0"/>
                  </a:lnTo>
                  <a:lnTo>
                    <a:pt x="3541351" y="148566"/>
                  </a:lnTo>
                  <a:lnTo>
                    <a:pt x="3512812" y="167808"/>
                  </a:lnTo>
                  <a:cubicBezTo>
                    <a:pt x="3494533" y="186087"/>
                    <a:pt x="3483227" y="211339"/>
                    <a:pt x="3483227" y="239232"/>
                  </a:cubicBezTo>
                  <a:cubicBezTo>
                    <a:pt x="3483227" y="295018"/>
                    <a:pt x="3528450" y="340241"/>
                    <a:pt x="3584236" y="340241"/>
                  </a:cubicBezTo>
                  <a:cubicBezTo>
                    <a:pt x="3640022" y="340241"/>
                    <a:pt x="3685245" y="295018"/>
                    <a:pt x="3685245" y="239232"/>
                  </a:cubicBezTo>
                  <a:cubicBezTo>
                    <a:pt x="3685245" y="197393"/>
                    <a:pt x="3659807" y="161495"/>
                    <a:pt x="3623554" y="146161"/>
                  </a:cubicBezTo>
                  <a:lnTo>
                    <a:pt x="3615779" y="144591"/>
                  </a:lnTo>
                  <a:lnTo>
                    <a:pt x="3615779" y="0"/>
                  </a:lnTo>
                  <a:lnTo>
                    <a:pt x="3946806" y="0"/>
                  </a:lnTo>
                  <a:lnTo>
                    <a:pt x="3946806" y="149044"/>
                  </a:lnTo>
                  <a:lnTo>
                    <a:pt x="3918976" y="167808"/>
                  </a:lnTo>
                  <a:cubicBezTo>
                    <a:pt x="3900697" y="186087"/>
                    <a:pt x="3889391" y="211339"/>
                    <a:pt x="3889391" y="239232"/>
                  </a:cubicBezTo>
                  <a:cubicBezTo>
                    <a:pt x="3889391" y="295018"/>
                    <a:pt x="3934614" y="340241"/>
                    <a:pt x="3990400" y="340241"/>
                  </a:cubicBezTo>
                  <a:cubicBezTo>
                    <a:pt x="4046186" y="340241"/>
                    <a:pt x="4091409" y="295018"/>
                    <a:pt x="4091409" y="239232"/>
                  </a:cubicBezTo>
                  <a:cubicBezTo>
                    <a:pt x="4091409" y="197393"/>
                    <a:pt x="4065971" y="161495"/>
                    <a:pt x="4029718" y="146161"/>
                  </a:cubicBezTo>
                  <a:lnTo>
                    <a:pt x="4021234" y="144448"/>
                  </a:lnTo>
                  <a:lnTo>
                    <a:pt x="4021234" y="0"/>
                  </a:lnTo>
                  <a:lnTo>
                    <a:pt x="4352260" y="0"/>
                  </a:lnTo>
                  <a:lnTo>
                    <a:pt x="4352260" y="149521"/>
                  </a:lnTo>
                  <a:lnTo>
                    <a:pt x="4325137" y="167808"/>
                  </a:lnTo>
                  <a:cubicBezTo>
                    <a:pt x="4306858" y="186087"/>
                    <a:pt x="4295552" y="211339"/>
                    <a:pt x="4295552" y="239232"/>
                  </a:cubicBezTo>
                  <a:cubicBezTo>
                    <a:pt x="4295552" y="295018"/>
                    <a:pt x="4340775" y="340241"/>
                    <a:pt x="4396561" y="340241"/>
                  </a:cubicBezTo>
                  <a:cubicBezTo>
                    <a:pt x="4452347" y="340241"/>
                    <a:pt x="4497570" y="295018"/>
                    <a:pt x="4497570" y="239232"/>
                  </a:cubicBezTo>
                  <a:cubicBezTo>
                    <a:pt x="4497570" y="197393"/>
                    <a:pt x="4472132" y="161495"/>
                    <a:pt x="4435879" y="146161"/>
                  </a:cubicBezTo>
                  <a:lnTo>
                    <a:pt x="4426688" y="144305"/>
                  </a:lnTo>
                  <a:lnTo>
                    <a:pt x="4426688" y="0"/>
                  </a:lnTo>
                  <a:lnTo>
                    <a:pt x="4752753" y="0"/>
                  </a:lnTo>
                  <a:lnTo>
                    <a:pt x="4752753" y="3721395"/>
                  </a:lnTo>
                  <a:lnTo>
                    <a:pt x="0" y="3721395"/>
                  </a:lnTo>
                  <a:close/>
                </a:path>
              </a:pathLst>
            </a:custGeom>
            <a:solidFill>
              <a:srgbClr val="FFFFFF"/>
            </a:solidFill>
            <a:ln>
              <a:noFill/>
            </a:ln>
            <a:effectLst>
              <a:outerShdw blurRad="214313" rotWithShape="0" algn="bl" dir="5400000" dist="28575">
                <a:srgbClr val="000000">
                  <a:alpha val="5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Arial"/>
                <a:ea typeface="Arial"/>
                <a:cs typeface="Arial"/>
                <a:sym typeface="Arial"/>
              </a:endParaRPr>
            </a:p>
          </p:txBody>
        </p:sp>
        <p:cxnSp>
          <p:nvCxnSpPr>
            <p:cNvPr id="2066" name="Google Shape;2066;p21"/>
            <p:cNvCxnSpPr/>
            <p:nvPr/>
          </p:nvCxnSpPr>
          <p:spPr>
            <a:xfrm rot="10800000">
              <a:off x="3416596" y="5890438"/>
              <a:ext cx="4752000" cy="0"/>
            </a:xfrm>
            <a:prstGeom prst="straightConnector1">
              <a:avLst/>
            </a:prstGeom>
            <a:noFill/>
            <a:ln cap="flat" cmpd="sng" w="38100">
              <a:solidFill>
                <a:srgbClr val="D3EFF5"/>
              </a:solidFill>
              <a:prstDash val="solid"/>
              <a:round/>
              <a:headEnd len="sm" w="sm" type="none"/>
              <a:tailEnd len="sm" w="sm" type="none"/>
            </a:ln>
          </p:spPr>
        </p:cxnSp>
        <p:cxnSp>
          <p:nvCxnSpPr>
            <p:cNvPr id="2067" name="Google Shape;2067;p21"/>
            <p:cNvCxnSpPr/>
            <p:nvPr/>
          </p:nvCxnSpPr>
          <p:spPr>
            <a:xfrm rot="10800000">
              <a:off x="3416596" y="5544624"/>
              <a:ext cx="4752000" cy="0"/>
            </a:xfrm>
            <a:prstGeom prst="straightConnector1">
              <a:avLst/>
            </a:prstGeom>
            <a:noFill/>
            <a:ln cap="flat" cmpd="sng" w="38100">
              <a:solidFill>
                <a:srgbClr val="D3EFF5"/>
              </a:solidFill>
              <a:prstDash val="solid"/>
              <a:round/>
              <a:headEnd len="sm" w="sm" type="none"/>
              <a:tailEnd len="sm" w="sm" type="none"/>
            </a:ln>
          </p:spPr>
        </p:cxnSp>
        <p:cxnSp>
          <p:nvCxnSpPr>
            <p:cNvPr id="2068" name="Google Shape;2068;p21"/>
            <p:cNvCxnSpPr/>
            <p:nvPr/>
          </p:nvCxnSpPr>
          <p:spPr>
            <a:xfrm rot="10800000">
              <a:off x="3416596" y="5198813"/>
              <a:ext cx="4752000" cy="0"/>
            </a:xfrm>
            <a:prstGeom prst="straightConnector1">
              <a:avLst/>
            </a:prstGeom>
            <a:noFill/>
            <a:ln cap="flat" cmpd="sng" w="38100">
              <a:solidFill>
                <a:srgbClr val="D3EFF5"/>
              </a:solidFill>
              <a:prstDash val="solid"/>
              <a:round/>
              <a:headEnd len="sm" w="sm" type="none"/>
              <a:tailEnd len="sm" w="sm" type="none"/>
            </a:ln>
          </p:spPr>
        </p:cxnSp>
        <p:cxnSp>
          <p:nvCxnSpPr>
            <p:cNvPr id="2069" name="Google Shape;2069;p21"/>
            <p:cNvCxnSpPr/>
            <p:nvPr/>
          </p:nvCxnSpPr>
          <p:spPr>
            <a:xfrm rot="10800000">
              <a:off x="3416596" y="4853002"/>
              <a:ext cx="4752000" cy="0"/>
            </a:xfrm>
            <a:prstGeom prst="straightConnector1">
              <a:avLst/>
            </a:prstGeom>
            <a:noFill/>
            <a:ln cap="flat" cmpd="sng" w="38100">
              <a:solidFill>
                <a:srgbClr val="D3EFF5"/>
              </a:solidFill>
              <a:prstDash val="solid"/>
              <a:round/>
              <a:headEnd len="sm" w="sm" type="none"/>
              <a:tailEnd len="sm" w="sm" type="none"/>
            </a:ln>
          </p:spPr>
        </p:cxnSp>
        <p:cxnSp>
          <p:nvCxnSpPr>
            <p:cNvPr id="2070" name="Google Shape;2070;p21"/>
            <p:cNvCxnSpPr/>
            <p:nvPr/>
          </p:nvCxnSpPr>
          <p:spPr>
            <a:xfrm rot="10800000">
              <a:off x="3416596" y="4507191"/>
              <a:ext cx="4752000" cy="0"/>
            </a:xfrm>
            <a:prstGeom prst="straightConnector1">
              <a:avLst/>
            </a:prstGeom>
            <a:noFill/>
            <a:ln cap="flat" cmpd="sng" w="38100">
              <a:solidFill>
                <a:srgbClr val="D3EFF5"/>
              </a:solidFill>
              <a:prstDash val="solid"/>
              <a:round/>
              <a:headEnd len="sm" w="sm" type="none"/>
              <a:tailEnd len="sm" w="sm" type="none"/>
            </a:ln>
          </p:spPr>
        </p:cxnSp>
        <p:cxnSp>
          <p:nvCxnSpPr>
            <p:cNvPr id="2071" name="Google Shape;2071;p21"/>
            <p:cNvCxnSpPr/>
            <p:nvPr/>
          </p:nvCxnSpPr>
          <p:spPr>
            <a:xfrm rot="10800000">
              <a:off x="3416596" y="4161380"/>
              <a:ext cx="4752000" cy="0"/>
            </a:xfrm>
            <a:prstGeom prst="straightConnector1">
              <a:avLst/>
            </a:prstGeom>
            <a:noFill/>
            <a:ln cap="flat" cmpd="sng" w="38100">
              <a:solidFill>
                <a:srgbClr val="D3EFF5"/>
              </a:solidFill>
              <a:prstDash val="solid"/>
              <a:round/>
              <a:headEnd len="sm" w="sm" type="none"/>
              <a:tailEnd len="sm" w="sm" type="none"/>
            </a:ln>
          </p:spPr>
        </p:cxnSp>
        <p:cxnSp>
          <p:nvCxnSpPr>
            <p:cNvPr id="2072" name="Google Shape;2072;p21"/>
            <p:cNvCxnSpPr/>
            <p:nvPr/>
          </p:nvCxnSpPr>
          <p:spPr>
            <a:xfrm rot="10800000">
              <a:off x="3416596" y="3815569"/>
              <a:ext cx="4752000" cy="0"/>
            </a:xfrm>
            <a:prstGeom prst="straightConnector1">
              <a:avLst/>
            </a:prstGeom>
            <a:noFill/>
            <a:ln cap="flat" cmpd="sng" w="38100">
              <a:solidFill>
                <a:srgbClr val="D3EFF5"/>
              </a:solidFill>
              <a:prstDash val="solid"/>
              <a:round/>
              <a:headEnd len="sm" w="sm" type="none"/>
              <a:tailEnd len="sm" w="sm" type="none"/>
            </a:ln>
          </p:spPr>
        </p:cxnSp>
        <p:cxnSp>
          <p:nvCxnSpPr>
            <p:cNvPr id="2073" name="Google Shape;2073;p21"/>
            <p:cNvCxnSpPr/>
            <p:nvPr/>
          </p:nvCxnSpPr>
          <p:spPr>
            <a:xfrm rot="10800000">
              <a:off x="3416596" y="3469758"/>
              <a:ext cx="4752000" cy="0"/>
            </a:xfrm>
            <a:prstGeom prst="straightConnector1">
              <a:avLst/>
            </a:prstGeom>
            <a:noFill/>
            <a:ln cap="flat" cmpd="sng" w="38100">
              <a:solidFill>
                <a:srgbClr val="D3EFF5"/>
              </a:solidFill>
              <a:prstDash val="solid"/>
              <a:round/>
              <a:headEnd len="sm" w="sm" type="none"/>
              <a:tailEnd len="sm" w="sm" type="none"/>
            </a:ln>
          </p:spPr>
        </p:cxnSp>
      </p:grpSp>
      <p:grpSp>
        <p:nvGrpSpPr>
          <p:cNvPr id="2074" name="Google Shape;2074;p21"/>
          <p:cNvGrpSpPr/>
          <p:nvPr/>
        </p:nvGrpSpPr>
        <p:grpSpPr>
          <a:xfrm rot="-623061">
            <a:off x="1166456" y="3379710"/>
            <a:ext cx="1073360" cy="1627757"/>
            <a:chOff x="5762846" y="2919732"/>
            <a:chExt cx="668765" cy="1014186"/>
          </a:xfrm>
        </p:grpSpPr>
        <p:sp>
          <p:nvSpPr>
            <p:cNvPr id="2075" name="Google Shape;2075;p21"/>
            <p:cNvSpPr/>
            <p:nvPr/>
          </p:nvSpPr>
          <p:spPr>
            <a:xfrm>
              <a:off x="6304978" y="3775042"/>
              <a:ext cx="110204" cy="158305"/>
            </a:xfrm>
            <a:custGeom>
              <a:rect b="b" l="l" r="r" t="t"/>
              <a:pathLst>
                <a:path extrusionOk="0" h="158305" w="110204">
                  <a:moveTo>
                    <a:pt x="0" y="38957"/>
                  </a:moveTo>
                  <a:lnTo>
                    <a:pt x="66961" y="158305"/>
                  </a:lnTo>
                  <a:lnTo>
                    <a:pt x="110204" y="73628"/>
                  </a:lnTo>
                  <a:lnTo>
                    <a:pt x="68866" y="0"/>
                  </a:lnTo>
                  <a:lnTo>
                    <a:pt x="0" y="38957"/>
                  </a:lnTo>
                  <a:lnTo>
                    <a:pt x="0" y="38957"/>
                  </a:lnTo>
                  <a:close/>
                </a:path>
              </a:pathLst>
            </a:custGeom>
            <a:solidFill>
              <a:srgbClr val="EBE80F"/>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76" name="Google Shape;2076;p21"/>
            <p:cNvSpPr/>
            <p:nvPr/>
          </p:nvSpPr>
          <p:spPr>
            <a:xfrm>
              <a:off x="6233064" y="3688365"/>
              <a:ext cx="185451" cy="159638"/>
            </a:xfrm>
            <a:custGeom>
              <a:rect b="b" l="l" r="r" t="t"/>
              <a:pathLst>
                <a:path extrusionOk="0" h="159638" w="185451">
                  <a:moveTo>
                    <a:pt x="45529" y="159639"/>
                  </a:moveTo>
                  <a:lnTo>
                    <a:pt x="0" y="78676"/>
                  </a:lnTo>
                  <a:lnTo>
                    <a:pt x="139922" y="0"/>
                  </a:lnTo>
                  <a:lnTo>
                    <a:pt x="185452" y="80963"/>
                  </a:lnTo>
                  <a:lnTo>
                    <a:pt x="45529" y="159639"/>
                  </a:lnTo>
                  <a:lnTo>
                    <a:pt x="45529" y="159639"/>
                  </a:lnTo>
                  <a:close/>
                </a:path>
              </a:pathLst>
            </a:custGeom>
            <a:solidFill>
              <a:srgbClr val="4F4F4F"/>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77" name="Google Shape;2077;p21"/>
            <p:cNvSpPr/>
            <p:nvPr/>
          </p:nvSpPr>
          <p:spPr>
            <a:xfrm>
              <a:off x="6309740" y="3813999"/>
              <a:ext cx="80676" cy="119919"/>
            </a:xfrm>
            <a:custGeom>
              <a:rect b="b" l="l" r="r" t="t"/>
              <a:pathLst>
                <a:path extrusionOk="0" h="119919" w="80676">
                  <a:moveTo>
                    <a:pt x="31623" y="0"/>
                  </a:moveTo>
                  <a:lnTo>
                    <a:pt x="80677" y="82391"/>
                  </a:lnTo>
                  <a:lnTo>
                    <a:pt x="61341" y="119920"/>
                  </a:lnTo>
                  <a:lnTo>
                    <a:pt x="0" y="16764"/>
                  </a:lnTo>
                  <a:lnTo>
                    <a:pt x="31623" y="0"/>
                  </a:lnTo>
                  <a:lnTo>
                    <a:pt x="31623" y="0"/>
                  </a:lnTo>
                  <a:close/>
                </a:path>
              </a:pathLst>
            </a:custGeom>
            <a:solidFill>
              <a:srgbClr val="000000">
                <a:alpha val="9800"/>
              </a:srgbClr>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78" name="Google Shape;2078;p21"/>
            <p:cNvSpPr/>
            <p:nvPr/>
          </p:nvSpPr>
          <p:spPr>
            <a:xfrm>
              <a:off x="6232969" y="3744372"/>
              <a:ext cx="101250" cy="102870"/>
            </a:xfrm>
            <a:custGeom>
              <a:rect b="b" l="l" r="r" t="t"/>
              <a:pathLst>
                <a:path extrusionOk="0" h="102870" w="101250">
                  <a:moveTo>
                    <a:pt x="49911" y="102870"/>
                  </a:moveTo>
                  <a:lnTo>
                    <a:pt x="0" y="24956"/>
                  </a:lnTo>
                  <a:lnTo>
                    <a:pt x="51340" y="0"/>
                  </a:lnTo>
                  <a:lnTo>
                    <a:pt x="101251" y="77819"/>
                  </a:lnTo>
                  <a:lnTo>
                    <a:pt x="49911" y="102870"/>
                  </a:lnTo>
                  <a:lnTo>
                    <a:pt x="49911" y="102870"/>
                  </a:lnTo>
                  <a:close/>
                </a:path>
              </a:pathLst>
            </a:custGeom>
            <a:solidFill>
              <a:srgbClr val="000000">
                <a:alpha val="9800"/>
              </a:srgbClr>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79" name="Google Shape;2079;p21"/>
            <p:cNvSpPr/>
            <p:nvPr/>
          </p:nvSpPr>
          <p:spPr>
            <a:xfrm>
              <a:off x="6102381" y="3556824"/>
              <a:ext cx="324612" cy="264318"/>
            </a:xfrm>
            <a:custGeom>
              <a:rect b="b" l="l" r="r" t="t"/>
              <a:pathLst>
                <a:path extrusionOk="0" h="264318" w="324612">
                  <a:moveTo>
                    <a:pt x="0" y="167259"/>
                  </a:moveTo>
                  <a:lnTo>
                    <a:pt x="103061" y="264319"/>
                  </a:lnTo>
                  <a:lnTo>
                    <a:pt x="324612" y="139637"/>
                  </a:lnTo>
                  <a:lnTo>
                    <a:pt x="297180" y="0"/>
                  </a:lnTo>
                  <a:lnTo>
                    <a:pt x="0" y="167259"/>
                  </a:lnTo>
                  <a:lnTo>
                    <a:pt x="0" y="167259"/>
                  </a:lnTo>
                  <a:close/>
                </a:path>
              </a:pathLst>
            </a:custGeom>
            <a:solidFill>
              <a:srgbClr val="4F4F4F"/>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80" name="Google Shape;2080;p21"/>
            <p:cNvSpPr/>
            <p:nvPr/>
          </p:nvSpPr>
          <p:spPr>
            <a:xfrm>
              <a:off x="5772966" y="2919732"/>
              <a:ext cx="658645" cy="817630"/>
            </a:xfrm>
            <a:custGeom>
              <a:rect b="b" l="l" r="r" t="t"/>
              <a:pathLst>
                <a:path extrusionOk="0" h="817630" w="658645">
                  <a:moveTo>
                    <a:pt x="536005" y="412941"/>
                  </a:moveTo>
                  <a:lnTo>
                    <a:pt x="654496" y="586582"/>
                  </a:lnTo>
                  <a:cubicBezTo>
                    <a:pt x="662631" y="601136"/>
                    <a:pt x="657478" y="619519"/>
                    <a:pt x="642971" y="627730"/>
                  </a:cubicBezTo>
                  <a:lnTo>
                    <a:pt x="312739" y="813658"/>
                  </a:lnTo>
                  <a:cubicBezTo>
                    <a:pt x="298214" y="821783"/>
                    <a:pt x="279859" y="816630"/>
                    <a:pt x="271686" y="802133"/>
                  </a:cubicBezTo>
                  <a:lnTo>
                    <a:pt x="14511" y="234252"/>
                  </a:lnTo>
                  <a:cubicBezTo>
                    <a:pt x="-20988" y="155871"/>
                    <a:pt x="9330" y="63354"/>
                    <a:pt x="84330" y="21178"/>
                  </a:cubicBezTo>
                  <a:lnTo>
                    <a:pt x="84330" y="21178"/>
                  </a:lnTo>
                  <a:cubicBezTo>
                    <a:pt x="159330" y="-20980"/>
                    <a:pt x="254113" y="1185"/>
                    <a:pt x="302643" y="72232"/>
                  </a:cubicBezTo>
                  <a:lnTo>
                    <a:pt x="491714" y="348457"/>
                  </a:lnTo>
                </a:path>
              </a:pathLst>
            </a:custGeom>
            <a:solidFill>
              <a:srgbClr val="E4E63B"/>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81" name="Google Shape;2081;p21"/>
            <p:cNvSpPr/>
            <p:nvPr/>
          </p:nvSpPr>
          <p:spPr>
            <a:xfrm>
              <a:off x="5896334" y="3051547"/>
              <a:ext cx="312495" cy="470488"/>
            </a:xfrm>
            <a:custGeom>
              <a:rect b="b" l="l" r="r" t="t"/>
              <a:pathLst>
                <a:path extrusionOk="0" h="470488" w="312495">
                  <a:moveTo>
                    <a:pt x="284240" y="463340"/>
                  </a:moveTo>
                  <a:lnTo>
                    <a:pt x="284240" y="463340"/>
                  </a:lnTo>
                  <a:cubicBezTo>
                    <a:pt x="257818" y="478132"/>
                    <a:pt x="224413" y="468807"/>
                    <a:pt x="209469" y="442480"/>
                  </a:cubicBezTo>
                  <a:lnTo>
                    <a:pt x="6681" y="81768"/>
                  </a:lnTo>
                  <a:cubicBezTo>
                    <a:pt x="-8044" y="55289"/>
                    <a:pt x="1300" y="21885"/>
                    <a:pt x="27637" y="6902"/>
                  </a:cubicBezTo>
                  <a:lnTo>
                    <a:pt x="27637" y="6902"/>
                  </a:lnTo>
                  <a:cubicBezTo>
                    <a:pt x="54059" y="-7890"/>
                    <a:pt x="87463" y="1435"/>
                    <a:pt x="102408" y="27762"/>
                  </a:cubicBezTo>
                  <a:lnTo>
                    <a:pt x="305195" y="388092"/>
                  </a:lnTo>
                  <a:cubicBezTo>
                    <a:pt x="319978" y="414562"/>
                    <a:pt x="310615" y="448005"/>
                    <a:pt x="284240" y="462959"/>
                  </a:cubicBezTo>
                  <a:close/>
                </a:path>
              </a:pathLst>
            </a:custGeom>
            <a:solidFill>
              <a:srgbClr val="C9D22B"/>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82" name="Google Shape;2082;p21"/>
            <p:cNvSpPr/>
            <p:nvPr/>
          </p:nvSpPr>
          <p:spPr>
            <a:xfrm>
              <a:off x="6104382" y="3694270"/>
              <a:ext cx="162305" cy="130397"/>
            </a:xfrm>
            <a:custGeom>
              <a:rect b="b" l="l" r="r" t="t"/>
              <a:pathLst>
                <a:path extrusionOk="0" h="130397" w="162305">
                  <a:moveTo>
                    <a:pt x="162306" y="97250"/>
                  </a:moveTo>
                  <a:lnTo>
                    <a:pt x="103346" y="130397"/>
                  </a:lnTo>
                  <a:lnTo>
                    <a:pt x="0" y="33147"/>
                  </a:lnTo>
                  <a:lnTo>
                    <a:pt x="58865" y="0"/>
                  </a:lnTo>
                  <a:lnTo>
                    <a:pt x="162306" y="97250"/>
                  </a:lnTo>
                  <a:lnTo>
                    <a:pt x="162306" y="97250"/>
                  </a:lnTo>
                  <a:close/>
                </a:path>
              </a:pathLst>
            </a:custGeom>
            <a:solidFill>
              <a:srgbClr val="000000">
                <a:alpha val="9800"/>
              </a:srgbClr>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83" name="Google Shape;2083;p21"/>
            <p:cNvSpPr/>
            <p:nvPr/>
          </p:nvSpPr>
          <p:spPr>
            <a:xfrm>
              <a:off x="5762846" y="2925889"/>
              <a:ext cx="386874" cy="812304"/>
            </a:xfrm>
            <a:custGeom>
              <a:rect b="b" l="l" r="r" t="t"/>
              <a:pathLst>
                <a:path extrusionOk="0" h="812304" w="386874">
                  <a:moveTo>
                    <a:pt x="123882" y="-123"/>
                  </a:moveTo>
                  <a:cubicBezTo>
                    <a:pt x="73543" y="48607"/>
                    <a:pt x="59274" y="123730"/>
                    <a:pt x="88259" y="187519"/>
                  </a:cubicBezTo>
                  <a:lnTo>
                    <a:pt x="345434" y="755400"/>
                  </a:lnTo>
                  <a:cubicBezTo>
                    <a:pt x="353644" y="769906"/>
                    <a:pt x="372028" y="775059"/>
                    <a:pt x="386582" y="766925"/>
                  </a:cubicBezTo>
                  <a:lnTo>
                    <a:pt x="312858" y="808359"/>
                  </a:lnTo>
                  <a:cubicBezTo>
                    <a:pt x="298304" y="816436"/>
                    <a:pt x="279949" y="811302"/>
                    <a:pt x="271710" y="796833"/>
                  </a:cubicBezTo>
                  <a:lnTo>
                    <a:pt x="14535" y="228953"/>
                  </a:lnTo>
                  <a:cubicBezTo>
                    <a:pt x="-20984" y="150562"/>
                    <a:pt x="9277" y="58027"/>
                    <a:pt x="84258" y="15783"/>
                  </a:cubicBezTo>
                  <a:cubicBezTo>
                    <a:pt x="96660" y="8735"/>
                    <a:pt x="109957" y="3382"/>
                    <a:pt x="123787" y="-123"/>
                  </a:cubicBezTo>
                  <a:close/>
                </a:path>
              </a:pathLst>
            </a:custGeom>
            <a:solidFill>
              <a:srgbClr val="000000">
                <a:alpha val="9800"/>
              </a:srgbClr>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84" name="Google Shape;2084;p21"/>
            <p:cNvSpPr/>
            <p:nvPr/>
          </p:nvSpPr>
          <p:spPr>
            <a:xfrm>
              <a:off x="5893525" y="3060897"/>
              <a:ext cx="291914" cy="465089"/>
            </a:xfrm>
            <a:custGeom>
              <a:rect b="b" l="l" r="r" t="t"/>
              <a:pathLst>
                <a:path extrusionOk="0" h="465089" w="291914">
                  <a:moveTo>
                    <a:pt x="291621" y="440178"/>
                  </a:moveTo>
                  <a:cubicBezTo>
                    <a:pt x="288926" y="448789"/>
                    <a:pt x="283125" y="456094"/>
                    <a:pt x="275334" y="460657"/>
                  </a:cubicBezTo>
                  <a:cubicBezTo>
                    <a:pt x="254855" y="472087"/>
                    <a:pt x="226185" y="459990"/>
                    <a:pt x="211326" y="433701"/>
                  </a:cubicBezTo>
                  <a:lnTo>
                    <a:pt x="8443" y="72894"/>
                  </a:lnTo>
                  <a:cubicBezTo>
                    <a:pt x="-6416" y="46605"/>
                    <a:pt x="-1844" y="15744"/>
                    <a:pt x="18540" y="4219"/>
                  </a:cubicBezTo>
                  <a:cubicBezTo>
                    <a:pt x="26464" y="-87"/>
                    <a:pt x="35713" y="-1239"/>
                    <a:pt x="44448" y="980"/>
                  </a:cubicBezTo>
                  <a:cubicBezTo>
                    <a:pt x="39742" y="17211"/>
                    <a:pt x="41981" y="34661"/>
                    <a:pt x="50639" y="49177"/>
                  </a:cubicBezTo>
                  <a:lnTo>
                    <a:pt x="253521" y="409984"/>
                  </a:lnTo>
                  <a:cubicBezTo>
                    <a:pt x="261484" y="424900"/>
                    <a:pt x="275286" y="435835"/>
                    <a:pt x="291621" y="440178"/>
                  </a:cubicBezTo>
                  <a:close/>
                </a:path>
              </a:pathLst>
            </a:custGeom>
            <a:solidFill>
              <a:srgbClr val="000000">
                <a:alpha val="9800"/>
              </a:srgbClr>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sp>
        <p:nvSpPr>
          <p:cNvPr id="2085" name="Google Shape;2085;p21"/>
          <p:cNvSpPr txBox="1"/>
          <p:nvPr>
            <p:ph idx="1" type="body"/>
          </p:nvPr>
        </p:nvSpPr>
        <p:spPr>
          <a:xfrm rot="-588520">
            <a:off x="2644578" y="2277894"/>
            <a:ext cx="3826637" cy="1553903"/>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2086" name="Google Shape;2086;p21"/>
          <p:cNvSpPr txBox="1"/>
          <p:nvPr>
            <p:ph type="title"/>
          </p:nvPr>
        </p:nvSpPr>
        <p:spPr>
          <a:xfrm rot="-588520">
            <a:off x="2465387" y="1599222"/>
            <a:ext cx="3826637" cy="571766"/>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3000"/>
              <a:buFont typeface="Aldrich"/>
              <a:buNone/>
              <a:defRPr/>
            </a:lvl1pPr>
            <a:lvl2pPr lvl="1" rtl="0" algn="ct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p:txBody>
      </p:sp>
      <p:sp>
        <p:nvSpPr>
          <p:cNvPr id="2087" name="Google Shape;2087;p21"/>
          <p:cNvSpPr/>
          <p:nvPr/>
        </p:nvSpPr>
        <p:spPr>
          <a:xfrm flipH="1" rot="10800000">
            <a:off x="2" y="2973528"/>
            <a:ext cx="1962849" cy="2169974"/>
          </a:xfrm>
          <a:custGeom>
            <a:rect b="b" l="l" r="r" t="t"/>
            <a:pathLst>
              <a:path extrusionOk="0" h="5046450" w="4564766">
                <a:moveTo>
                  <a:pt x="0" y="0"/>
                </a:moveTo>
                <a:cubicBezTo>
                  <a:pt x="1428005" y="0"/>
                  <a:pt x="2856105" y="0"/>
                  <a:pt x="4284110" y="0"/>
                </a:cubicBezTo>
                <a:cubicBezTo>
                  <a:pt x="4370572" y="99208"/>
                  <a:pt x="4599711" y="388747"/>
                  <a:pt x="4560237" y="746961"/>
                </a:cubicBezTo>
                <a:cubicBezTo>
                  <a:pt x="4503166" y="1265639"/>
                  <a:pt x="3925896" y="1538532"/>
                  <a:pt x="3782934" y="1606066"/>
                </a:cubicBezTo>
                <a:cubicBezTo>
                  <a:pt x="2955693" y="1997095"/>
                  <a:pt x="1716973" y="1370839"/>
                  <a:pt x="1072549" y="2393642"/>
                </a:cubicBezTo>
                <a:cubicBezTo>
                  <a:pt x="558152" y="3210134"/>
                  <a:pt x="1357903" y="4237027"/>
                  <a:pt x="1174801" y="4653928"/>
                </a:cubicBezTo>
                <a:cubicBezTo>
                  <a:pt x="898674" y="5282943"/>
                  <a:pt x="248733" y="4969339"/>
                  <a:pt x="4185" y="4960779"/>
                </a:cubicBezTo>
              </a:path>
            </a:pathLst>
          </a:custGeom>
          <a:solidFill>
            <a:schemeClr val="dk1"/>
          </a:solidFill>
          <a:ln>
            <a:noFill/>
          </a:ln>
          <a:effectLst>
            <a:outerShdw blurRad="127000" rotWithShape="0" dir="16200000" dist="1270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sz="1100">
              <a:solidFill>
                <a:srgbClr val="FFFFFF"/>
              </a:solidFill>
            </a:endParaRPr>
          </a:p>
        </p:txBody>
      </p:sp>
      <p:sp>
        <p:nvSpPr>
          <p:cNvPr id="2088" name="Google Shape;2088;p21"/>
          <p:cNvSpPr/>
          <p:nvPr/>
        </p:nvSpPr>
        <p:spPr>
          <a:xfrm flipH="1">
            <a:off x="7181155" y="-18987"/>
            <a:ext cx="1962849" cy="2169974"/>
          </a:xfrm>
          <a:custGeom>
            <a:rect b="b" l="l" r="r" t="t"/>
            <a:pathLst>
              <a:path extrusionOk="0" h="5046450" w="4564766">
                <a:moveTo>
                  <a:pt x="0" y="0"/>
                </a:moveTo>
                <a:cubicBezTo>
                  <a:pt x="1428005" y="0"/>
                  <a:pt x="2856105" y="0"/>
                  <a:pt x="4284110" y="0"/>
                </a:cubicBezTo>
                <a:cubicBezTo>
                  <a:pt x="4370572" y="99208"/>
                  <a:pt x="4599711" y="388747"/>
                  <a:pt x="4560237" y="746961"/>
                </a:cubicBezTo>
                <a:cubicBezTo>
                  <a:pt x="4503166" y="1265639"/>
                  <a:pt x="3925896" y="1538532"/>
                  <a:pt x="3782934" y="1606066"/>
                </a:cubicBezTo>
                <a:cubicBezTo>
                  <a:pt x="2955693" y="1997095"/>
                  <a:pt x="1716973" y="1370839"/>
                  <a:pt x="1072549" y="2393642"/>
                </a:cubicBezTo>
                <a:cubicBezTo>
                  <a:pt x="558152" y="3210134"/>
                  <a:pt x="1357903" y="4237027"/>
                  <a:pt x="1174801" y="4653928"/>
                </a:cubicBezTo>
                <a:cubicBezTo>
                  <a:pt x="898674" y="5282943"/>
                  <a:pt x="248733" y="4969339"/>
                  <a:pt x="4185" y="4960779"/>
                </a:cubicBezTo>
              </a:path>
            </a:pathLst>
          </a:custGeom>
          <a:solidFill>
            <a:schemeClr val="dk1"/>
          </a:solidFill>
          <a:ln>
            <a:noFill/>
          </a:ln>
          <a:effectLst>
            <a:outerShdw blurRad="127000" rotWithShape="0" dir="3780000" dist="1270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sz="1100">
              <a:solidFill>
                <a:srgbClr val="FFFFFF"/>
              </a:solidFill>
            </a:endParaRPr>
          </a:p>
        </p:txBody>
      </p:sp>
      <p:sp>
        <p:nvSpPr>
          <p:cNvPr id="2089" name="Google Shape;2089;p21"/>
          <p:cNvSpPr txBox="1"/>
          <p:nvPr/>
        </p:nvSpPr>
        <p:spPr>
          <a:xfrm rot="5400000">
            <a:off x="-509475" y="4648763"/>
            <a:ext cx="1184700" cy="28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Barlow Condensed"/>
                <a:ea typeface="Barlow Condensed"/>
                <a:cs typeface="Barlow Condensed"/>
                <a:sym typeface="Barlow Condensed"/>
              </a:rPr>
              <a:t>SLIDESMANIA.COM</a:t>
            </a:r>
            <a:endParaRPr sz="1100">
              <a:solidFill>
                <a:schemeClr val="lt1"/>
              </a:solidFill>
              <a:latin typeface="Barlow Condensed"/>
              <a:ea typeface="Barlow Condensed"/>
              <a:cs typeface="Barlow Condensed"/>
              <a:sym typeface="Barlow Condense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6 Two columns">
  <p:cSld name="CUSTOM_4">
    <p:spTree>
      <p:nvGrpSpPr>
        <p:cNvPr id="2090" name="Shape 2090"/>
        <p:cNvGrpSpPr/>
        <p:nvPr/>
      </p:nvGrpSpPr>
      <p:grpSpPr>
        <a:xfrm>
          <a:off x="0" y="0"/>
          <a:ext cx="0" cy="0"/>
          <a:chOff x="0" y="0"/>
          <a:chExt cx="0" cy="0"/>
        </a:xfrm>
      </p:grpSpPr>
      <p:sp>
        <p:nvSpPr>
          <p:cNvPr id="2091" name="Google Shape;2091;p22"/>
          <p:cNvSpPr txBox="1"/>
          <p:nvPr>
            <p:ph idx="1" type="subTitle"/>
          </p:nvPr>
        </p:nvSpPr>
        <p:spPr>
          <a:xfrm>
            <a:off x="655020" y="1360331"/>
            <a:ext cx="3720900" cy="538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b="1" sz="1600"/>
            </a:lvl1pPr>
            <a:lvl2pPr lvl="1" rtl="0">
              <a:spcBef>
                <a:spcPts val="1600"/>
              </a:spcBef>
              <a:spcAft>
                <a:spcPts val="0"/>
              </a:spcAft>
              <a:buSzPts val="1600"/>
              <a:buNone/>
              <a:defRPr b="1" sz="1600"/>
            </a:lvl2pPr>
            <a:lvl3pPr lvl="2" rtl="0">
              <a:spcBef>
                <a:spcPts val="1600"/>
              </a:spcBef>
              <a:spcAft>
                <a:spcPts val="0"/>
              </a:spcAft>
              <a:buSzPts val="1600"/>
              <a:buNone/>
              <a:defRPr b="1" sz="1600"/>
            </a:lvl3pPr>
            <a:lvl4pPr lvl="3" rtl="0">
              <a:spcBef>
                <a:spcPts val="1600"/>
              </a:spcBef>
              <a:spcAft>
                <a:spcPts val="0"/>
              </a:spcAft>
              <a:buSzPts val="1600"/>
              <a:buNone/>
              <a:defRPr b="1" sz="1600"/>
            </a:lvl4pPr>
            <a:lvl5pPr lvl="4" rtl="0">
              <a:spcBef>
                <a:spcPts val="1600"/>
              </a:spcBef>
              <a:spcAft>
                <a:spcPts val="0"/>
              </a:spcAft>
              <a:buSzPts val="1600"/>
              <a:buNone/>
              <a:defRPr b="1" sz="1600"/>
            </a:lvl5pPr>
            <a:lvl6pPr lvl="5" rtl="0">
              <a:spcBef>
                <a:spcPts val="1600"/>
              </a:spcBef>
              <a:spcAft>
                <a:spcPts val="0"/>
              </a:spcAft>
              <a:buSzPts val="1600"/>
              <a:buNone/>
              <a:defRPr b="1" sz="1600"/>
            </a:lvl6pPr>
            <a:lvl7pPr lvl="6" rtl="0">
              <a:spcBef>
                <a:spcPts val="1600"/>
              </a:spcBef>
              <a:spcAft>
                <a:spcPts val="0"/>
              </a:spcAft>
              <a:buSzPts val="1600"/>
              <a:buNone/>
              <a:defRPr b="1" sz="1600"/>
            </a:lvl7pPr>
            <a:lvl8pPr lvl="7" rtl="0">
              <a:spcBef>
                <a:spcPts val="1600"/>
              </a:spcBef>
              <a:spcAft>
                <a:spcPts val="0"/>
              </a:spcAft>
              <a:buSzPts val="1600"/>
              <a:buNone/>
              <a:defRPr b="1" sz="1600"/>
            </a:lvl8pPr>
            <a:lvl9pPr lvl="8" rtl="0">
              <a:spcBef>
                <a:spcPts val="1600"/>
              </a:spcBef>
              <a:spcAft>
                <a:spcPts val="1600"/>
              </a:spcAft>
              <a:buSzPts val="1600"/>
              <a:buNone/>
              <a:defRPr b="1" sz="1600"/>
            </a:lvl9pPr>
          </a:lstStyle>
          <a:p/>
        </p:txBody>
      </p:sp>
      <p:sp>
        <p:nvSpPr>
          <p:cNvPr id="2092" name="Google Shape;2092;p22"/>
          <p:cNvSpPr txBox="1"/>
          <p:nvPr>
            <p:ph idx="2" type="subTitle"/>
          </p:nvPr>
        </p:nvSpPr>
        <p:spPr>
          <a:xfrm>
            <a:off x="4848116" y="1360331"/>
            <a:ext cx="3720600" cy="538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b="1" sz="1600"/>
            </a:lvl1pPr>
            <a:lvl2pPr lvl="1" rtl="0">
              <a:spcBef>
                <a:spcPts val="1600"/>
              </a:spcBef>
              <a:spcAft>
                <a:spcPts val="0"/>
              </a:spcAft>
              <a:buSzPts val="1600"/>
              <a:buNone/>
              <a:defRPr b="1" sz="1600"/>
            </a:lvl2pPr>
            <a:lvl3pPr lvl="2" rtl="0">
              <a:spcBef>
                <a:spcPts val="1600"/>
              </a:spcBef>
              <a:spcAft>
                <a:spcPts val="0"/>
              </a:spcAft>
              <a:buSzPts val="1600"/>
              <a:buNone/>
              <a:defRPr b="1" sz="1600"/>
            </a:lvl3pPr>
            <a:lvl4pPr lvl="3" rtl="0">
              <a:spcBef>
                <a:spcPts val="1600"/>
              </a:spcBef>
              <a:spcAft>
                <a:spcPts val="0"/>
              </a:spcAft>
              <a:buSzPts val="1600"/>
              <a:buNone/>
              <a:defRPr b="1" sz="1600"/>
            </a:lvl4pPr>
            <a:lvl5pPr lvl="4" rtl="0">
              <a:spcBef>
                <a:spcPts val="1600"/>
              </a:spcBef>
              <a:spcAft>
                <a:spcPts val="0"/>
              </a:spcAft>
              <a:buSzPts val="1600"/>
              <a:buNone/>
              <a:defRPr b="1" sz="1600"/>
            </a:lvl5pPr>
            <a:lvl6pPr lvl="5" rtl="0">
              <a:spcBef>
                <a:spcPts val="1600"/>
              </a:spcBef>
              <a:spcAft>
                <a:spcPts val="0"/>
              </a:spcAft>
              <a:buSzPts val="1600"/>
              <a:buNone/>
              <a:defRPr b="1" sz="1600"/>
            </a:lvl6pPr>
            <a:lvl7pPr lvl="6" rtl="0">
              <a:spcBef>
                <a:spcPts val="1600"/>
              </a:spcBef>
              <a:spcAft>
                <a:spcPts val="0"/>
              </a:spcAft>
              <a:buSzPts val="1600"/>
              <a:buNone/>
              <a:defRPr b="1" sz="1600"/>
            </a:lvl7pPr>
            <a:lvl8pPr lvl="7" rtl="0">
              <a:spcBef>
                <a:spcPts val="1600"/>
              </a:spcBef>
              <a:spcAft>
                <a:spcPts val="0"/>
              </a:spcAft>
              <a:buSzPts val="1600"/>
              <a:buNone/>
              <a:defRPr b="1" sz="1600"/>
            </a:lvl8pPr>
            <a:lvl9pPr lvl="8" rtl="0">
              <a:spcBef>
                <a:spcPts val="1600"/>
              </a:spcBef>
              <a:spcAft>
                <a:spcPts val="1600"/>
              </a:spcAft>
              <a:buSzPts val="1600"/>
              <a:buNone/>
              <a:defRPr b="1" sz="1600"/>
            </a:lvl9pPr>
          </a:lstStyle>
          <a:p/>
        </p:txBody>
      </p:sp>
      <p:sp>
        <p:nvSpPr>
          <p:cNvPr id="2093" name="Google Shape;2093;p22"/>
          <p:cNvSpPr txBox="1"/>
          <p:nvPr>
            <p:ph type="title"/>
          </p:nvPr>
        </p:nvSpPr>
        <p:spPr>
          <a:xfrm>
            <a:off x="655013" y="627225"/>
            <a:ext cx="7914000" cy="572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ldrich"/>
              <a:buNone/>
              <a:defRPr/>
            </a:lvl1pPr>
            <a:lvl2pPr lvl="1"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p:txBody>
      </p:sp>
      <p:sp>
        <p:nvSpPr>
          <p:cNvPr id="2094" name="Google Shape;2094;p22"/>
          <p:cNvSpPr txBox="1"/>
          <p:nvPr>
            <p:ph idx="3" type="body"/>
          </p:nvPr>
        </p:nvSpPr>
        <p:spPr>
          <a:xfrm>
            <a:off x="655012" y="2063100"/>
            <a:ext cx="3720600" cy="2338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095" name="Google Shape;2095;p22"/>
          <p:cNvSpPr txBox="1"/>
          <p:nvPr>
            <p:ph idx="4" type="body"/>
          </p:nvPr>
        </p:nvSpPr>
        <p:spPr>
          <a:xfrm>
            <a:off x="4848109" y="2054288"/>
            <a:ext cx="3720900" cy="2338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096" name="Google Shape;2096;p22"/>
          <p:cNvSpPr/>
          <p:nvPr/>
        </p:nvSpPr>
        <p:spPr>
          <a:xfrm flipH="1" rot="10800000">
            <a:off x="2" y="2973528"/>
            <a:ext cx="1962849" cy="2169974"/>
          </a:xfrm>
          <a:custGeom>
            <a:rect b="b" l="l" r="r" t="t"/>
            <a:pathLst>
              <a:path extrusionOk="0" h="5046450" w="4564766">
                <a:moveTo>
                  <a:pt x="0" y="0"/>
                </a:moveTo>
                <a:cubicBezTo>
                  <a:pt x="1428005" y="0"/>
                  <a:pt x="2856105" y="0"/>
                  <a:pt x="4284110" y="0"/>
                </a:cubicBezTo>
                <a:cubicBezTo>
                  <a:pt x="4370572" y="99208"/>
                  <a:pt x="4599711" y="388747"/>
                  <a:pt x="4560237" y="746961"/>
                </a:cubicBezTo>
                <a:cubicBezTo>
                  <a:pt x="4503166" y="1265639"/>
                  <a:pt x="3925896" y="1538532"/>
                  <a:pt x="3782934" y="1606066"/>
                </a:cubicBezTo>
                <a:cubicBezTo>
                  <a:pt x="2955693" y="1997095"/>
                  <a:pt x="1716973" y="1370839"/>
                  <a:pt x="1072549" y="2393642"/>
                </a:cubicBezTo>
                <a:cubicBezTo>
                  <a:pt x="558152" y="3210134"/>
                  <a:pt x="1357903" y="4237027"/>
                  <a:pt x="1174801" y="4653928"/>
                </a:cubicBezTo>
                <a:cubicBezTo>
                  <a:pt x="898674" y="5282943"/>
                  <a:pt x="248733" y="4969339"/>
                  <a:pt x="4185" y="4960779"/>
                </a:cubicBezTo>
              </a:path>
            </a:pathLst>
          </a:custGeom>
          <a:solidFill>
            <a:schemeClr val="dk1"/>
          </a:solidFill>
          <a:ln>
            <a:noFill/>
          </a:ln>
          <a:effectLst>
            <a:outerShdw blurRad="127000" rotWithShape="0" dir="16200000" dist="1270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sz="1100">
              <a:solidFill>
                <a:srgbClr val="FFFFFF"/>
              </a:solidFill>
            </a:endParaRPr>
          </a:p>
        </p:txBody>
      </p:sp>
      <p:sp>
        <p:nvSpPr>
          <p:cNvPr id="2097" name="Google Shape;2097;p22"/>
          <p:cNvSpPr/>
          <p:nvPr/>
        </p:nvSpPr>
        <p:spPr>
          <a:xfrm flipH="1">
            <a:off x="7181155" y="-18987"/>
            <a:ext cx="1962849" cy="2169974"/>
          </a:xfrm>
          <a:custGeom>
            <a:rect b="b" l="l" r="r" t="t"/>
            <a:pathLst>
              <a:path extrusionOk="0" h="5046450" w="4564766">
                <a:moveTo>
                  <a:pt x="0" y="0"/>
                </a:moveTo>
                <a:cubicBezTo>
                  <a:pt x="1428005" y="0"/>
                  <a:pt x="2856105" y="0"/>
                  <a:pt x="4284110" y="0"/>
                </a:cubicBezTo>
                <a:cubicBezTo>
                  <a:pt x="4370572" y="99208"/>
                  <a:pt x="4599711" y="388747"/>
                  <a:pt x="4560237" y="746961"/>
                </a:cubicBezTo>
                <a:cubicBezTo>
                  <a:pt x="4503166" y="1265639"/>
                  <a:pt x="3925896" y="1538532"/>
                  <a:pt x="3782934" y="1606066"/>
                </a:cubicBezTo>
                <a:cubicBezTo>
                  <a:pt x="2955693" y="1997095"/>
                  <a:pt x="1716973" y="1370839"/>
                  <a:pt x="1072549" y="2393642"/>
                </a:cubicBezTo>
                <a:cubicBezTo>
                  <a:pt x="558152" y="3210134"/>
                  <a:pt x="1357903" y="4237027"/>
                  <a:pt x="1174801" y="4653928"/>
                </a:cubicBezTo>
                <a:cubicBezTo>
                  <a:pt x="898674" y="5282943"/>
                  <a:pt x="248733" y="4969339"/>
                  <a:pt x="4185" y="4960779"/>
                </a:cubicBezTo>
              </a:path>
            </a:pathLst>
          </a:custGeom>
          <a:solidFill>
            <a:schemeClr val="dk1"/>
          </a:solidFill>
          <a:ln>
            <a:noFill/>
          </a:ln>
          <a:effectLst>
            <a:outerShdw blurRad="127000" rotWithShape="0" dir="3780000" dist="1270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sz="1100">
              <a:solidFill>
                <a:srgbClr val="FFFFFF"/>
              </a:solidFill>
            </a:endParaRPr>
          </a:p>
        </p:txBody>
      </p:sp>
      <p:grpSp>
        <p:nvGrpSpPr>
          <p:cNvPr id="2098" name="Google Shape;2098;p22"/>
          <p:cNvGrpSpPr/>
          <p:nvPr/>
        </p:nvGrpSpPr>
        <p:grpSpPr>
          <a:xfrm>
            <a:off x="7036228" y="4289789"/>
            <a:ext cx="2030572" cy="974878"/>
            <a:chOff x="6723350" y="566875"/>
            <a:chExt cx="1552188" cy="1732500"/>
          </a:xfrm>
        </p:grpSpPr>
        <p:cxnSp>
          <p:nvCxnSpPr>
            <p:cNvPr id="2099" name="Google Shape;2099;p22"/>
            <p:cNvCxnSpPr/>
            <p:nvPr/>
          </p:nvCxnSpPr>
          <p:spPr>
            <a:xfrm>
              <a:off x="6723350"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100" name="Google Shape;2100;p22"/>
            <p:cNvCxnSpPr/>
            <p:nvPr/>
          </p:nvCxnSpPr>
          <p:spPr>
            <a:xfrm>
              <a:off x="6945091"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101" name="Google Shape;2101;p22"/>
            <p:cNvCxnSpPr/>
            <p:nvPr/>
          </p:nvCxnSpPr>
          <p:spPr>
            <a:xfrm>
              <a:off x="7166832"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102" name="Google Shape;2102;p22"/>
            <p:cNvCxnSpPr/>
            <p:nvPr/>
          </p:nvCxnSpPr>
          <p:spPr>
            <a:xfrm>
              <a:off x="7388573"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103" name="Google Shape;2103;p22"/>
            <p:cNvCxnSpPr/>
            <p:nvPr/>
          </p:nvCxnSpPr>
          <p:spPr>
            <a:xfrm>
              <a:off x="7610314"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104" name="Google Shape;2104;p22"/>
            <p:cNvCxnSpPr/>
            <p:nvPr/>
          </p:nvCxnSpPr>
          <p:spPr>
            <a:xfrm>
              <a:off x="7832055"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105" name="Google Shape;2105;p22"/>
            <p:cNvCxnSpPr/>
            <p:nvPr/>
          </p:nvCxnSpPr>
          <p:spPr>
            <a:xfrm>
              <a:off x="8053796"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106" name="Google Shape;2106;p22"/>
            <p:cNvCxnSpPr/>
            <p:nvPr/>
          </p:nvCxnSpPr>
          <p:spPr>
            <a:xfrm>
              <a:off x="8275538" y="566875"/>
              <a:ext cx="0" cy="1732500"/>
            </a:xfrm>
            <a:prstGeom prst="straightConnector1">
              <a:avLst/>
            </a:prstGeom>
            <a:noFill/>
            <a:ln cap="flat" cmpd="sng" w="9525">
              <a:solidFill>
                <a:schemeClr val="dk1"/>
              </a:solidFill>
              <a:prstDash val="solid"/>
              <a:round/>
              <a:headEnd len="med" w="med" type="none"/>
              <a:tailEnd len="med" w="med" type="none"/>
            </a:ln>
          </p:spPr>
        </p:cxnSp>
      </p:grpSp>
      <p:grpSp>
        <p:nvGrpSpPr>
          <p:cNvPr id="2107" name="Google Shape;2107;p22"/>
          <p:cNvGrpSpPr/>
          <p:nvPr/>
        </p:nvGrpSpPr>
        <p:grpSpPr>
          <a:xfrm rot="5400000">
            <a:off x="7159554" y="2965310"/>
            <a:ext cx="591937" cy="3477322"/>
            <a:chOff x="6723350" y="566875"/>
            <a:chExt cx="452482" cy="2658300"/>
          </a:xfrm>
        </p:grpSpPr>
        <p:cxnSp>
          <p:nvCxnSpPr>
            <p:cNvPr id="2108" name="Google Shape;2108;p22"/>
            <p:cNvCxnSpPr/>
            <p:nvPr/>
          </p:nvCxnSpPr>
          <p:spPr>
            <a:xfrm>
              <a:off x="6723350"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109" name="Google Shape;2109;p22"/>
            <p:cNvCxnSpPr/>
            <p:nvPr/>
          </p:nvCxnSpPr>
          <p:spPr>
            <a:xfrm flipH="1" rot="-5400000">
              <a:off x="5972191" y="1539775"/>
              <a:ext cx="1957200" cy="11400"/>
            </a:xfrm>
            <a:prstGeom prst="straightConnector1">
              <a:avLst/>
            </a:prstGeom>
            <a:noFill/>
            <a:ln cap="flat" cmpd="sng" w="9525">
              <a:solidFill>
                <a:schemeClr val="dk1"/>
              </a:solidFill>
              <a:prstDash val="solid"/>
              <a:round/>
              <a:headEnd len="med" w="med" type="none"/>
              <a:tailEnd len="med" w="med" type="none"/>
            </a:ln>
          </p:spPr>
        </p:cxnSp>
        <p:cxnSp>
          <p:nvCxnSpPr>
            <p:cNvPr id="2110" name="Google Shape;2110;p22"/>
            <p:cNvCxnSpPr/>
            <p:nvPr/>
          </p:nvCxnSpPr>
          <p:spPr>
            <a:xfrm flipH="1" rot="-5400000">
              <a:off x="5842182" y="1891525"/>
              <a:ext cx="2658300" cy="9000"/>
            </a:xfrm>
            <a:prstGeom prst="straightConnector1">
              <a:avLst/>
            </a:prstGeom>
            <a:noFill/>
            <a:ln cap="flat" cmpd="sng" w="9525">
              <a:solidFill>
                <a:schemeClr val="dk1"/>
              </a:solidFill>
              <a:prstDash val="solid"/>
              <a:round/>
              <a:headEnd len="med" w="med" type="none"/>
              <a:tailEnd len="med" w="med" type="none"/>
            </a:ln>
          </p:spPr>
        </p:cxnSp>
      </p:grpSp>
      <p:cxnSp>
        <p:nvCxnSpPr>
          <p:cNvPr id="2111" name="Google Shape;2111;p22"/>
          <p:cNvCxnSpPr/>
          <p:nvPr/>
        </p:nvCxnSpPr>
        <p:spPr>
          <a:xfrm>
            <a:off x="6727314" y="4511180"/>
            <a:ext cx="0" cy="753300"/>
          </a:xfrm>
          <a:prstGeom prst="straightConnector1">
            <a:avLst/>
          </a:prstGeom>
          <a:noFill/>
          <a:ln cap="flat" cmpd="sng" w="9525">
            <a:solidFill>
              <a:schemeClr val="dk1"/>
            </a:solidFill>
            <a:prstDash val="solid"/>
            <a:round/>
            <a:headEnd len="med" w="med" type="none"/>
            <a:tailEnd len="med" w="med" type="none"/>
          </a:ln>
        </p:spPr>
      </p:cxnSp>
      <p:cxnSp>
        <p:nvCxnSpPr>
          <p:cNvPr id="2112" name="Google Shape;2112;p22"/>
          <p:cNvCxnSpPr/>
          <p:nvPr/>
        </p:nvCxnSpPr>
        <p:spPr>
          <a:xfrm>
            <a:off x="6432957" y="4677299"/>
            <a:ext cx="600" cy="587100"/>
          </a:xfrm>
          <a:prstGeom prst="straightConnector1">
            <a:avLst/>
          </a:prstGeom>
          <a:noFill/>
          <a:ln cap="flat" cmpd="sng" w="9525">
            <a:solidFill>
              <a:schemeClr val="dk1"/>
            </a:solidFill>
            <a:prstDash val="solid"/>
            <a:round/>
            <a:headEnd len="med" w="med" type="none"/>
            <a:tailEnd len="med" w="med" type="none"/>
          </a:ln>
        </p:spPr>
      </p:cxnSp>
      <p:cxnSp>
        <p:nvCxnSpPr>
          <p:cNvPr id="2113" name="Google Shape;2113;p22"/>
          <p:cNvCxnSpPr/>
          <p:nvPr/>
        </p:nvCxnSpPr>
        <p:spPr>
          <a:xfrm>
            <a:off x="6139463" y="4509486"/>
            <a:ext cx="0" cy="756600"/>
          </a:xfrm>
          <a:prstGeom prst="straightConnector1">
            <a:avLst/>
          </a:prstGeom>
          <a:noFill/>
          <a:ln cap="flat" cmpd="sng" w="9525">
            <a:solidFill>
              <a:schemeClr val="dk1"/>
            </a:solidFill>
            <a:prstDash val="solid"/>
            <a:round/>
            <a:headEnd len="med" w="med" type="none"/>
            <a:tailEnd len="med" w="med" type="none"/>
          </a:ln>
        </p:spPr>
      </p:cxnSp>
      <p:cxnSp>
        <p:nvCxnSpPr>
          <p:cNvPr id="2114" name="Google Shape;2114;p22"/>
          <p:cNvCxnSpPr/>
          <p:nvPr/>
        </p:nvCxnSpPr>
        <p:spPr>
          <a:xfrm>
            <a:off x="5845538" y="4678669"/>
            <a:ext cx="7200" cy="576600"/>
          </a:xfrm>
          <a:prstGeom prst="straightConnector1">
            <a:avLst/>
          </a:prstGeom>
          <a:noFill/>
          <a:ln cap="flat" cmpd="sng" w="9525">
            <a:solidFill>
              <a:schemeClr val="dk1"/>
            </a:solidFill>
            <a:prstDash val="solid"/>
            <a:round/>
            <a:headEnd len="med" w="med" type="none"/>
            <a:tailEnd len="med" w="med" type="none"/>
          </a:ln>
        </p:spPr>
      </p:cxnSp>
      <p:sp>
        <p:nvSpPr>
          <p:cNvPr id="2115" name="Google Shape;2115;p22"/>
          <p:cNvSpPr txBox="1"/>
          <p:nvPr/>
        </p:nvSpPr>
        <p:spPr>
          <a:xfrm rot="5400000">
            <a:off x="-509475" y="4648763"/>
            <a:ext cx="1184700" cy="28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Barlow Condensed"/>
                <a:ea typeface="Barlow Condensed"/>
                <a:cs typeface="Barlow Condensed"/>
                <a:sym typeface="Barlow Condensed"/>
              </a:rPr>
              <a:t>SLIDESMANIA.COM</a:t>
            </a:r>
            <a:endParaRPr sz="1100">
              <a:solidFill>
                <a:schemeClr val="lt1"/>
              </a:solidFill>
              <a:latin typeface="Barlow Condensed"/>
              <a:ea typeface="Barlow Condensed"/>
              <a:cs typeface="Barlow Condensed"/>
              <a:sym typeface="Barlow Condense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5 One column">
  <p:cSld name="CUSTOM_5">
    <p:spTree>
      <p:nvGrpSpPr>
        <p:cNvPr id="2116" name="Shape 2116"/>
        <p:cNvGrpSpPr/>
        <p:nvPr/>
      </p:nvGrpSpPr>
      <p:grpSpPr>
        <a:xfrm>
          <a:off x="0" y="0"/>
          <a:ext cx="0" cy="0"/>
          <a:chOff x="0" y="0"/>
          <a:chExt cx="0" cy="0"/>
        </a:xfrm>
      </p:grpSpPr>
      <p:grpSp>
        <p:nvGrpSpPr>
          <p:cNvPr id="2117" name="Google Shape;2117;p23"/>
          <p:cNvGrpSpPr/>
          <p:nvPr/>
        </p:nvGrpSpPr>
        <p:grpSpPr>
          <a:xfrm>
            <a:off x="5220923" y="2187273"/>
            <a:ext cx="3694477" cy="2270427"/>
            <a:chOff x="7106606" y="3675388"/>
            <a:chExt cx="4925970" cy="3027237"/>
          </a:xfrm>
        </p:grpSpPr>
        <p:grpSp>
          <p:nvGrpSpPr>
            <p:cNvPr id="2118" name="Google Shape;2118;p23"/>
            <p:cNvGrpSpPr/>
            <p:nvPr/>
          </p:nvGrpSpPr>
          <p:grpSpPr>
            <a:xfrm>
              <a:off x="7106606" y="3675388"/>
              <a:ext cx="4925970" cy="3021827"/>
              <a:chOff x="5548994" y="566875"/>
              <a:chExt cx="2824200" cy="1732500"/>
            </a:xfrm>
          </p:grpSpPr>
          <p:grpSp>
            <p:nvGrpSpPr>
              <p:cNvPr id="2119" name="Google Shape;2119;p23"/>
              <p:cNvGrpSpPr/>
              <p:nvPr/>
            </p:nvGrpSpPr>
            <p:grpSpPr>
              <a:xfrm>
                <a:off x="6723350" y="566875"/>
                <a:ext cx="1552188" cy="1732500"/>
                <a:chOff x="6723350" y="566875"/>
                <a:chExt cx="1552188" cy="1732500"/>
              </a:xfrm>
            </p:grpSpPr>
            <p:cxnSp>
              <p:nvCxnSpPr>
                <p:cNvPr id="2120" name="Google Shape;2120;p23"/>
                <p:cNvCxnSpPr/>
                <p:nvPr/>
              </p:nvCxnSpPr>
              <p:spPr>
                <a:xfrm>
                  <a:off x="6723350"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121" name="Google Shape;2121;p23"/>
                <p:cNvCxnSpPr/>
                <p:nvPr/>
              </p:nvCxnSpPr>
              <p:spPr>
                <a:xfrm>
                  <a:off x="6945091"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122" name="Google Shape;2122;p23"/>
                <p:cNvCxnSpPr/>
                <p:nvPr/>
              </p:nvCxnSpPr>
              <p:spPr>
                <a:xfrm>
                  <a:off x="7166832"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123" name="Google Shape;2123;p23"/>
                <p:cNvCxnSpPr/>
                <p:nvPr/>
              </p:nvCxnSpPr>
              <p:spPr>
                <a:xfrm>
                  <a:off x="7388573"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124" name="Google Shape;2124;p23"/>
                <p:cNvCxnSpPr/>
                <p:nvPr/>
              </p:nvCxnSpPr>
              <p:spPr>
                <a:xfrm>
                  <a:off x="7610314"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125" name="Google Shape;2125;p23"/>
                <p:cNvCxnSpPr/>
                <p:nvPr/>
              </p:nvCxnSpPr>
              <p:spPr>
                <a:xfrm>
                  <a:off x="7832055"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126" name="Google Shape;2126;p23"/>
                <p:cNvCxnSpPr/>
                <p:nvPr/>
              </p:nvCxnSpPr>
              <p:spPr>
                <a:xfrm>
                  <a:off x="8053796"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127" name="Google Shape;2127;p23"/>
                <p:cNvCxnSpPr/>
                <p:nvPr/>
              </p:nvCxnSpPr>
              <p:spPr>
                <a:xfrm>
                  <a:off x="8275538" y="566875"/>
                  <a:ext cx="0" cy="1732500"/>
                </a:xfrm>
                <a:prstGeom prst="straightConnector1">
                  <a:avLst/>
                </a:prstGeom>
                <a:noFill/>
                <a:ln cap="flat" cmpd="sng" w="9525">
                  <a:solidFill>
                    <a:schemeClr val="dk1"/>
                  </a:solidFill>
                  <a:prstDash val="solid"/>
                  <a:round/>
                  <a:headEnd len="med" w="med" type="none"/>
                  <a:tailEnd len="med" w="med" type="none"/>
                </a:ln>
              </p:spPr>
            </p:cxnSp>
          </p:grpSp>
          <p:grpSp>
            <p:nvGrpSpPr>
              <p:cNvPr id="2128" name="Google Shape;2128;p23"/>
              <p:cNvGrpSpPr/>
              <p:nvPr/>
            </p:nvGrpSpPr>
            <p:grpSpPr>
              <a:xfrm rot="5400000">
                <a:off x="6184998" y="21028"/>
                <a:ext cx="1552194" cy="2824200"/>
                <a:chOff x="6723350" y="566874"/>
                <a:chExt cx="1552194" cy="2824200"/>
              </a:xfrm>
            </p:grpSpPr>
            <p:cxnSp>
              <p:nvCxnSpPr>
                <p:cNvPr id="2129" name="Google Shape;2129;p23"/>
                <p:cNvCxnSpPr/>
                <p:nvPr/>
              </p:nvCxnSpPr>
              <p:spPr>
                <a:xfrm>
                  <a:off x="6723350"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130" name="Google Shape;2130;p23"/>
                <p:cNvCxnSpPr/>
                <p:nvPr/>
              </p:nvCxnSpPr>
              <p:spPr>
                <a:xfrm>
                  <a:off x="6945091"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131" name="Google Shape;2131;p23"/>
                <p:cNvCxnSpPr/>
                <p:nvPr/>
              </p:nvCxnSpPr>
              <p:spPr>
                <a:xfrm rot="5400000">
                  <a:off x="5882832" y="1850875"/>
                  <a:ext cx="2568000" cy="0"/>
                </a:xfrm>
                <a:prstGeom prst="straightConnector1">
                  <a:avLst/>
                </a:prstGeom>
                <a:noFill/>
                <a:ln cap="flat" cmpd="sng" w="9525">
                  <a:solidFill>
                    <a:schemeClr val="dk1"/>
                  </a:solidFill>
                  <a:prstDash val="solid"/>
                  <a:round/>
                  <a:headEnd len="med" w="med" type="none"/>
                  <a:tailEnd len="med" w="med" type="none"/>
                </a:ln>
              </p:spPr>
            </p:cxnSp>
            <p:cxnSp>
              <p:nvCxnSpPr>
                <p:cNvPr id="2132" name="Google Shape;2132;p23"/>
                <p:cNvCxnSpPr/>
                <p:nvPr/>
              </p:nvCxnSpPr>
              <p:spPr>
                <a:xfrm rot="5400000">
                  <a:off x="5976475" y="1978974"/>
                  <a:ext cx="2824200" cy="0"/>
                </a:xfrm>
                <a:prstGeom prst="straightConnector1">
                  <a:avLst/>
                </a:prstGeom>
                <a:noFill/>
                <a:ln cap="flat" cmpd="sng" w="9525">
                  <a:solidFill>
                    <a:schemeClr val="dk1"/>
                  </a:solidFill>
                  <a:prstDash val="solid"/>
                  <a:round/>
                  <a:headEnd len="med" w="med" type="none"/>
                  <a:tailEnd len="med" w="med" type="none"/>
                </a:ln>
              </p:spPr>
            </p:cxnSp>
            <p:cxnSp>
              <p:nvCxnSpPr>
                <p:cNvPr id="2133" name="Google Shape;2133;p23"/>
                <p:cNvCxnSpPr/>
                <p:nvPr/>
              </p:nvCxnSpPr>
              <p:spPr>
                <a:xfrm rot="5400000">
                  <a:off x="6222667" y="1954524"/>
                  <a:ext cx="2775300" cy="0"/>
                </a:xfrm>
                <a:prstGeom prst="straightConnector1">
                  <a:avLst/>
                </a:prstGeom>
                <a:noFill/>
                <a:ln cap="flat" cmpd="sng" w="9525">
                  <a:solidFill>
                    <a:schemeClr val="dk1"/>
                  </a:solidFill>
                  <a:prstDash val="solid"/>
                  <a:round/>
                  <a:headEnd len="med" w="med" type="none"/>
                  <a:tailEnd len="med" w="med" type="none"/>
                </a:ln>
              </p:spPr>
            </p:cxnSp>
            <p:cxnSp>
              <p:nvCxnSpPr>
                <p:cNvPr id="2134" name="Google Shape;2134;p23"/>
                <p:cNvCxnSpPr/>
                <p:nvPr/>
              </p:nvCxnSpPr>
              <p:spPr>
                <a:xfrm rot="5400000">
                  <a:off x="6606109" y="1792824"/>
                  <a:ext cx="2451900" cy="0"/>
                </a:xfrm>
                <a:prstGeom prst="straightConnector1">
                  <a:avLst/>
                </a:prstGeom>
                <a:noFill/>
                <a:ln cap="flat" cmpd="sng" w="9525">
                  <a:solidFill>
                    <a:schemeClr val="dk1"/>
                  </a:solidFill>
                  <a:prstDash val="solid"/>
                  <a:round/>
                  <a:headEnd len="med" w="med" type="none"/>
                  <a:tailEnd len="med" w="med" type="none"/>
                </a:ln>
              </p:spPr>
            </p:cxnSp>
            <p:cxnSp>
              <p:nvCxnSpPr>
                <p:cNvPr id="2135" name="Google Shape;2135;p23"/>
                <p:cNvCxnSpPr/>
                <p:nvPr/>
              </p:nvCxnSpPr>
              <p:spPr>
                <a:xfrm rot="5400000">
                  <a:off x="6943652" y="1677024"/>
                  <a:ext cx="2220300" cy="0"/>
                </a:xfrm>
                <a:prstGeom prst="straightConnector1">
                  <a:avLst/>
                </a:prstGeom>
                <a:noFill/>
                <a:ln cap="flat" cmpd="sng" w="9525">
                  <a:solidFill>
                    <a:schemeClr val="dk1"/>
                  </a:solidFill>
                  <a:prstDash val="solid"/>
                  <a:round/>
                  <a:headEnd len="med" w="med" type="none"/>
                  <a:tailEnd len="med" w="med" type="none"/>
                </a:ln>
              </p:spPr>
            </p:cxnSp>
            <p:cxnSp>
              <p:nvCxnSpPr>
                <p:cNvPr id="2136" name="Google Shape;2136;p23"/>
                <p:cNvCxnSpPr/>
                <p:nvPr/>
              </p:nvCxnSpPr>
              <p:spPr>
                <a:xfrm rot="5400000">
                  <a:off x="7092194" y="1750224"/>
                  <a:ext cx="2366700" cy="0"/>
                </a:xfrm>
                <a:prstGeom prst="straightConnector1">
                  <a:avLst/>
                </a:prstGeom>
                <a:noFill/>
                <a:ln cap="flat" cmpd="sng" w="9525">
                  <a:solidFill>
                    <a:schemeClr val="dk1"/>
                  </a:solidFill>
                  <a:prstDash val="solid"/>
                  <a:round/>
                  <a:headEnd len="med" w="med" type="none"/>
                  <a:tailEnd len="med" w="med" type="none"/>
                </a:ln>
              </p:spPr>
            </p:cxnSp>
          </p:grpSp>
        </p:grpSp>
        <p:cxnSp>
          <p:nvCxnSpPr>
            <p:cNvPr id="2137" name="Google Shape;2137;p23"/>
            <p:cNvCxnSpPr/>
            <p:nvPr/>
          </p:nvCxnSpPr>
          <p:spPr>
            <a:xfrm>
              <a:off x="8743450" y="4361875"/>
              <a:ext cx="0" cy="2335500"/>
            </a:xfrm>
            <a:prstGeom prst="straightConnector1">
              <a:avLst/>
            </a:prstGeom>
            <a:noFill/>
            <a:ln cap="flat" cmpd="sng" w="9525">
              <a:solidFill>
                <a:schemeClr val="dk1"/>
              </a:solidFill>
              <a:prstDash val="solid"/>
              <a:round/>
              <a:headEnd len="med" w="med" type="none"/>
              <a:tailEnd len="med" w="med" type="none"/>
            </a:ln>
          </p:spPr>
        </p:cxnSp>
        <p:cxnSp>
          <p:nvCxnSpPr>
            <p:cNvPr id="2138" name="Google Shape;2138;p23"/>
            <p:cNvCxnSpPr/>
            <p:nvPr/>
          </p:nvCxnSpPr>
          <p:spPr>
            <a:xfrm>
              <a:off x="8351550" y="4351250"/>
              <a:ext cx="0" cy="2346000"/>
            </a:xfrm>
            <a:prstGeom prst="straightConnector1">
              <a:avLst/>
            </a:prstGeom>
            <a:noFill/>
            <a:ln cap="flat" cmpd="sng" w="9525">
              <a:solidFill>
                <a:schemeClr val="dk1"/>
              </a:solidFill>
              <a:prstDash val="solid"/>
              <a:round/>
              <a:headEnd len="med" w="med" type="none"/>
              <a:tailEnd len="med" w="med" type="none"/>
            </a:ln>
          </p:spPr>
        </p:cxnSp>
        <p:cxnSp>
          <p:nvCxnSpPr>
            <p:cNvPr id="2139" name="Google Shape;2139;p23"/>
            <p:cNvCxnSpPr/>
            <p:nvPr/>
          </p:nvCxnSpPr>
          <p:spPr>
            <a:xfrm>
              <a:off x="7959650" y="4356625"/>
              <a:ext cx="0" cy="2346000"/>
            </a:xfrm>
            <a:prstGeom prst="straightConnector1">
              <a:avLst/>
            </a:prstGeom>
            <a:noFill/>
            <a:ln cap="flat" cmpd="sng" w="9525">
              <a:solidFill>
                <a:schemeClr val="dk1"/>
              </a:solidFill>
              <a:prstDash val="solid"/>
              <a:round/>
              <a:headEnd len="med" w="med" type="none"/>
              <a:tailEnd len="med" w="med" type="none"/>
            </a:ln>
          </p:spPr>
        </p:cxnSp>
        <p:cxnSp>
          <p:nvCxnSpPr>
            <p:cNvPr id="2140" name="Google Shape;2140;p23"/>
            <p:cNvCxnSpPr/>
            <p:nvPr/>
          </p:nvCxnSpPr>
          <p:spPr>
            <a:xfrm>
              <a:off x="7567750" y="4356625"/>
              <a:ext cx="0" cy="1239300"/>
            </a:xfrm>
            <a:prstGeom prst="straightConnector1">
              <a:avLst/>
            </a:prstGeom>
            <a:noFill/>
            <a:ln cap="flat" cmpd="sng" w="9525">
              <a:solidFill>
                <a:schemeClr val="dk1"/>
              </a:solidFill>
              <a:prstDash val="solid"/>
              <a:round/>
              <a:headEnd len="med" w="med" type="none"/>
              <a:tailEnd len="med" w="med" type="none"/>
            </a:ln>
          </p:spPr>
        </p:cxnSp>
        <p:cxnSp>
          <p:nvCxnSpPr>
            <p:cNvPr id="2141" name="Google Shape;2141;p23"/>
            <p:cNvCxnSpPr/>
            <p:nvPr/>
          </p:nvCxnSpPr>
          <p:spPr>
            <a:xfrm>
              <a:off x="7175850" y="4635425"/>
              <a:ext cx="0" cy="567000"/>
            </a:xfrm>
            <a:prstGeom prst="straightConnector1">
              <a:avLst/>
            </a:prstGeom>
            <a:noFill/>
            <a:ln cap="flat" cmpd="sng" w="9525">
              <a:solidFill>
                <a:schemeClr val="dk1"/>
              </a:solidFill>
              <a:prstDash val="solid"/>
              <a:round/>
              <a:headEnd len="med" w="med" type="none"/>
              <a:tailEnd len="med" w="med" type="none"/>
            </a:ln>
          </p:spPr>
        </p:cxnSp>
      </p:grpSp>
      <p:grpSp>
        <p:nvGrpSpPr>
          <p:cNvPr id="2142" name="Google Shape;2142;p23"/>
          <p:cNvGrpSpPr/>
          <p:nvPr/>
        </p:nvGrpSpPr>
        <p:grpSpPr>
          <a:xfrm rot="-3455868">
            <a:off x="5743038" y="1656748"/>
            <a:ext cx="2729047" cy="3092216"/>
            <a:chOff x="2776676" y="1854071"/>
            <a:chExt cx="3295887" cy="3734488"/>
          </a:xfrm>
        </p:grpSpPr>
        <p:sp>
          <p:nvSpPr>
            <p:cNvPr id="2143" name="Google Shape;2143;p23"/>
            <p:cNvSpPr/>
            <p:nvPr/>
          </p:nvSpPr>
          <p:spPr>
            <a:xfrm rot="2040450">
              <a:off x="4236405" y="2008362"/>
              <a:ext cx="282943" cy="299407"/>
            </a:xfrm>
            <a:custGeom>
              <a:rect b="b" l="l" r="r" t="t"/>
              <a:pathLst>
                <a:path extrusionOk="0" h="299033" w="282590">
                  <a:moveTo>
                    <a:pt x="279686" y="153338"/>
                  </a:moveTo>
                  <a:lnTo>
                    <a:pt x="78299" y="299233"/>
                  </a:lnTo>
                  <a:lnTo>
                    <a:pt x="42764" y="192708"/>
                  </a:lnTo>
                  <a:lnTo>
                    <a:pt x="1124" y="68572"/>
                  </a:lnTo>
                  <a:lnTo>
                    <a:pt x="-2790" y="56519"/>
                  </a:lnTo>
                  <a:cubicBezTo>
                    <a:pt x="-3493" y="50476"/>
                    <a:pt x="-911" y="44512"/>
                    <a:pt x="3942" y="40865"/>
                  </a:cubicBezTo>
                  <a:cubicBezTo>
                    <a:pt x="13334" y="35738"/>
                    <a:pt x="25153" y="38783"/>
                    <a:pt x="30867" y="47831"/>
                  </a:cubicBezTo>
                  <a:cubicBezTo>
                    <a:pt x="24918" y="40724"/>
                    <a:pt x="24135" y="30619"/>
                    <a:pt x="28988" y="22706"/>
                  </a:cubicBezTo>
                  <a:cubicBezTo>
                    <a:pt x="35094" y="15740"/>
                    <a:pt x="49572" y="16993"/>
                    <a:pt x="58731" y="28655"/>
                  </a:cubicBezTo>
                  <a:cubicBezTo>
                    <a:pt x="53564" y="22229"/>
                    <a:pt x="52469" y="13447"/>
                    <a:pt x="55913" y="5957"/>
                  </a:cubicBezTo>
                  <a:cubicBezTo>
                    <a:pt x="61626" y="-509"/>
                    <a:pt x="71253" y="-1683"/>
                    <a:pt x="78377" y="3217"/>
                  </a:cubicBezTo>
                  <a:lnTo>
                    <a:pt x="88786" y="11044"/>
                  </a:lnTo>
                  <a:lnTo>
                    <a:pt x="91604" y="13157"/>
                  </a:lnTo>
                  <a:lnTo>
                    <a:pt x="141539" y="50336"/>
                  </a:lnTo>
                  <a:lnTo>
                    <a:pt x="149366" y="56284"/>
                  </a:lnTo>
                  <a:lnTo>
                    <a:pt x="174257" y="74756"/>
                  </a:lnTo>
                  <a:lnTo>
                    <a:pt x="182788" y="81017"/>
                  </a:lnTo>
                  <a:lnTo>
                    <a:pt x="187014" y="84226"/>
                  </a:lnTo>
                  <a:lnTo>
                    <a:pt x="278043" y="152008"/>
                  </a:ln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44" name="Google Shape;2144;p23"/>
            <p:cNvSpPr/>
            <p:nvPr/>
          </p:nvSpPr>
          <p:spPr>
            <a:xfrm rot="2040450">
              <a:off x="4233954" y="1994237"/>
              <a:ext cx="167314" cy="278753"/>
            </a:xfrm>
            <a:custGeom>
              <a:rect b="b" l="l" r="r" t="t"/>
              <a:pathLst>
                <a:path extrusionOk="0" h="278405" w="167105">
                  <a:moveTo>
                    <a:pt x="0" y="10723"/>
                  </a:moveTo>
                  <a:lnTo>
                    <a:pt x="23011" y="0"/>
                  </a:lnTo>
                  <a:lnTo>
                    <a:pt x="167106" y="241462"/>
                  </a:lnTo>
                  <a:lnTo>
                    <a:pt x="89306" y="278405"/>
                  </a:lnTo>
                  <a:lnTo>
                    <a:pt x="0" y="10723"/>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45" name="Google Shape;2145;p23"/>
            <p:cNvSpPr/>
            <p:nvPr/>
          </p:nvSpPr>
          <p:spPr>
            <a:xfrm rot="2040450">
              <a:off x="4304592" y="2020010"/>
              <a:ext cx="240588" cy="231027"/>
            </a:xfrm>
            <a:custGeom>
              <a:rect b="b" l="l" r="r" t="t"/>
              <a:pathLst>
                <a:path extrusionOk="0" h="230739" w="240288">
                  <a:moveTo>
                    <a:pt x="16515" y="0"/>
                  </a:moveTo>
                  <a:lnTo>
                    <a:pt x="0" y="17924"/>
                  </a:lnTo>
                  <a:lnTo>
                    <a:pt x="183621" y="230739"/>
                  </a:lnTo>
                  <a:lnTo>
                    <a:pt x="240288" y="170315"/>
                  </a:lnTo>
                  <a:lnTo>
                    <a:pt x="16515" y="0"/>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46" name="Google Shape;2146;p23"/>
            <p:cNvSpPr/>
            <p:nvPr/>
          </p:nvSpPr>
          <p:spPr>
            <a:xfrm rot="2040450">
              <a:off x="4301426" y="1878022"/>
              <a:ext cx="131969" cy="151484"/>
            </a:xfrm>
            <a:custGeom>
              <a:rect b="b" l="l" r="r" t="t"/>
              <a:pathLst>
                <a:path extrusionOk="0" h="151295" w="131804">
                  <a:moveTo>
                    <a:pt x="128901" y="98193"/>
                  </a:moveTo>
                  <a:cubicBezTo>
                    <a:pt x="121779" y="93293"/>
                    <a:pt x="112152" y="94467"/>
                    <a:pt x="106439" y="100932"/>
                  </a:cubicBezTo>
                  <a:cubicBezTo>
                    <a:pt x="103072" y="108438"/>
                    <a:pt x="104169" y="117173"/>
                    <a:pt x="109255" y="123630"/>
                  </a:cubicBezTo>
                  <a:cubicBezTo>
                    <a:pt x="100177" y="111968"/>
                    <a:pt x="85775" y="110716"/>
                    <a:pt x="79591" y="117682"/>
                  </a:cubicBezTo>
                  <a:cubicBezTo>
                    <a:pt x="74661" y="125532"/>
                    <a:pt x="75442" y="135661"/>
                    <a:pt x="81391" y="142728"/>
                  </a:cubicBezTo>
                  <a:cubicBezTo>
                    <a:pt x="75599" y="133751"/>
                    <a:pt x="63937" y="130745"/>
                    <a:pt x="54545" y="135841"/>
                  </a:cubicBezTo>
                  <a:cubicBezTo>
                    <a:pt x="49615" y="139449"/>
                    <a:pt x="47031" y="145429"/>
                    <a:pt x="47737" y="151494"/>
                  </a:cubicBezTo>
                  <a:lnTo>
                    <a:pt x="-2904" y="199"/>
                  </a:lnTo>
                  <a:close/>
                </a:path>
              </a:pathLst>
            </a:custGeom>
            <a:solidFill>
              <a:srgbClr val="FF482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47" name="Google Shape;2147;p23"/>
            <p:cNvSpPr/>
            <p:nvPr/>
          </p:nvSpPr>
          <p:spPr>
            <a:xfrm rot="2040450">
              <a:off x="3373041" y="2462771"/>
              <a:ext cx="2101952" cy="2775316"/>
            </a:xfrm>
            <a:custGeom>
              <a:rect b="b" l="l" r="r" t="t"/>
              <a:pathLst>
                <a:path extrusionOk="0" h="2771853" w="2099329">
                  <a:moveTo>
                    <a:pt x="210596" y="22830"/>
                  </a:moveTo>
                  <a:lnTo>
                    <a:pt x="211066" y="22830"/>
                  </a:lnTo>
                  <a:lnTo>
                    <a:pt x="2096426" y="2625688"/>
                  </a:lnTo>
                  <a:lnTo>
                    <a:pt x="1894255" y="2772053"/>
                  </a:lnTo>
                  <a:lnTo>
                    <a:pt x="8973" y="168881"/>
                  </a:lnTo>
                  <a:lnTo>
                    <a:pt x="9444" y="168881"/>
                  </a:lnTo>
                  <a:cubicBezTo>
                    <a:pt x="7798" y="167379"/>
                    <a:pt x="6312" y="165698"/>
                    <a:pt x="5060" y="163872"/>
                  </a:cubicBezTo>
                  <a:cubicBezTo>
                    <a:pt x="-8481" y="145262"/>
                    <a:pt x="-4332" y="119227"/>
                    <a:pt x="14295" y="105717"/>
                  </a:cubicBezTo>
                  <a:cubicBezTo>
                    <a:pt x="30968" y="93562"/>
                    <a:pt x="54057" y="95566"/>
                    <a:pt x="68379" y="110413"/>
                  </a:cubicBezTo>
                  <a:lnTo>
                    <a:pt x="69319" y="109787"/>
                  </a:lnTo>
                  <a:cubicBezTo>
                    <a:pt x="59692" y="91557"/>
                    <a:pt x="64936" y="69017"/>
                    <a:pt x="81686" y="56955"/>
                  </a:cubicBezTo>
                  <a:cubicBezTo>
                    <a:pt x="98357" y="44800"/>
                    <a:pt x="121446" y="46804"/>
                    <a:pt x="135770" y="61651"/>
                  </a:cubicBezTo>
                  <a:lnTo>
                    <a:pt x="136710" y="60947"/>
                  </a:lnTo>
                  <a:cubicBezTo>
                    <a:pt x="127003" y="42726"/>
                    <a:pt x="132327" y="20153"/>
                    <a:pt x="149075" y="8115"/>
                  </a:cubicBezTo>
                  <a:cubicBezTo>
                    <a:pt x="167705" y="-5371"/>
                    <a:pt x="193767" y="-1207"/>
                    <a:pt x="207229" y="17421"/>
                  </a:cubicBezTo>
                  <a:cubicBezTo>
                    <a:pt x="207229" y="17421"/>
                    <a:pt x="207229" y="17429"/>
                    <a:pt x="207229" y="17429"/>
                  </a:cubicBezTo>
                  <a:cubicBezTo>
                    <a:pt x="208561" y="19112"/>
                    <a:pt x="209656" y="20920"/>
                    <a:pt x="210596" y="22830"/>
                  </a:cubicBezTo>
                  <a:close/>
                </a:path>
              </a:pathLst>
            </a:custGeom>
            <a:solidFill>
              <a:srgbClr val="FF482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48" name="Google Shape;2148;p23"/>
            <p:cNvSpPr/>
            <p:nvPr/>
          </p:nvSpPr>
          <p:spPr>
            <a:xfrm rot="2040450">
              <a:off x="3358258" y="2512956"/>
              <a:ext cx="1963398" cy="2678022"/>
            </a:xfrm>
            <a:custGeom>
              <a:rect b="b" l="l" r="r" t="t"/>
              <a:pathLst>
                <a:path extrusionOk="0" h="2674681" w="1960948">
                  <a:moveTo>
                    <a:pt x="58048" y="5023"/>
                  </a:moveTo>
                  <a:lnTo>
                    <a:pt x="1958045" y="2628624"/>
                  </a:lnTo>
                  <a:lnTo>
                    <a:pt x="1894254" y="2674881"/>
                  </a:lnTo>
                  <a:lnTo>
                    <a:pt x="8973" y="71631"/>
                  </a:lnTo>
                  <a:lnTo>
                    <a:pt x="9441" y="71240"/>
                  </a:lnTo>
                  <a:cubicBezTo>
                    <a:pt x="7798" y="69756"/>
                    <a:pt x="6311" y="68073"/>
                    <a:pt x="5060" y="66230"/>
                  </a:cubicBezTo>
                  <a:cubicBezTo>
                    <a:pt x="-8404" y="47720"/>
                    <a:pt x="-4412" y="21770"/>
                    <a:pt x="14138" y="8271"/>
                  </a:cubicBezTo>
                  <a:cubicBezTo>
                    <a:pt x="14217" y="8232"/>
                    <a:pt x="14217" y="8193"/>
                    <a:pt x="14295" y="8154"/>
                  </a:cubicBezTo>
                  <a:cubicBezTo>
                    <a:pt x="27052" y="-1182"/>
                    <a:pt x="44038" y="-2398"/>
                    <a:pt x="58048" y="5023"/>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49" name="Google Shape;2149;p23"/>
            <p:cNvSpPr/>
            <p:nvPr/>
          </p:nvSpPr>
          <p:spPr>
            <a:xfrm rot="2040450">
              <a:off x="3524186" y="2506530"/>
              <a:ext cx="1967022" cy="2680384"/>
            </a:xfrm>
            <a:custGeom>
              <a:rect b="b" l="l" r="r" t="t"/>
              <a:pathLst>
                <a:path extrusionOk="0" h="2677040" w="1964568">
                  <a:moveTo>
                    <a:pt x="61590" y="4408"/>
                  </a:moveTo>
                  <a:lnTo>
                    <a:pt x="1961665" y="2628008"/>
                  </a:lnTo>
                  <a:lnTo>
                    <a:pt x="1893728" y="2677240"/>
                  </a:lnTo>
                  <a:lnTo>
                    <a:pt x="8366" y="73990"/>
                  </a:lnTo>
                  <a:lnTo>
                    <a:pt x="8915" y="73990"/>
                  </a:lnTo>
                  <a:cubicBezTo>
                    <a:pt x="7271" y="72487"/>
                    <a:pt x="5785" y="70812"/>
                    <a:pt x="4453" y="68980"/>
                  </a:cubicBezTo>
                  <a:cubicBezTo>
                    <a:pt x="-8774" y="49342"/>
                    <a:pt x="-3688" y="22692"/>
                    <a:pt x="15880" y="9339"/>
                  </a:cubicBezTo>
                  <a:cubicBezTo>
                    <a:pt x="28952" y="-735"/>
                    <a:pt x="46641" y="-2637"/>
                    <a:pt x="61590" y="4408"/>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2150" name="Google Shape;2150;p23"/>
          <p:cNvGrpSpPr/>
          <p:nvPr/>
        </p:nvGrpSpPr>
        <p:grpSpPr>
          <a:xfrm rot="-1230058">
            <a:off x="6677966" y="1845043"/>
            <a:ext cx="1562498" cy="3039375"/>
            <a:chOff x="5722672" y="1921496"/>
            <a:chExt cx="1886977" cy="3670552"/>
          </a:xfrm>
        </p:grpSpPr>
        <p:sp>
          <p:nvSpPr>
            <p:cNvPr id="2151" name="Google Shape;2151;p23"/>
            <p:cNvSpPr/>
            <p:nvPr/>
          </p:nvSpPr>
          <p:spPr>
            <a:xfrm rot="880411">
              <a:off x="6543535" y="2053105"/>
              <a:ext cx="239690" cy="285314"/>
            </a:xfrm>
            <a:custGeom>
              <a:rect b="b" l="l" r="r" t="t"/>
              <a:pathLst>
                <a:path extrusionOk="0" h="249218" w="209366">
                  <a:moveTo>
                    <a:pt x="205495" y="191178"/>
                  </a:moveTo>
                  <a:lnTo>
                    <a:pt x="-3871" y="249834"/>
                  </a:lnTo>
                  <a:lnTo>
                    <a:pt x="-860" y="151618"/>
                  </a:lnTo>
                  <a:lnTo>
                    <a:pt x="2699" y="37249"/>
                  </a:lnTo>
                  <a:lnTo>
                    <a:pt x="3040" y="26161"/>
                  </a:lnTo>
                  <a:cubicBezTo>
                    <a:pt x="4340" y="21049"/>
                    <a:pt x="8240" y="17004"/>
                    <a:pt x="13306" y="15553"/>
                  </a:cubicBezTo>
                  <a:cubicBezTo>
                    <a:pt x="22477" y="14184"/>
                    <a:pt x="31239" y="20159"/>
                    <a:pt x="33224" y="29241"/>
                  </a:cubicBezTo>
                  <a:cubicBezTo>
                    <a:pt x="30484" y="21637"/>
                    <a:pt x="32950" y="13144"/>
                    <a:pt x="39313" y="8161"/>
                  </a:cubicBezTo>
                  <a:cubicBezTo>
                    <a:pt x="46158" y="4260"/>
                    <a:pt x="57931" y="9667"/>
                    <a:pt x="61902" y="21850"/>
                  </a:cubicBezTo>
                  <a:cubicBezTo>
                    <a:pt x="59642" y="15026"/>
                    <a:pt x="61420" y="7511"/>
                    <a:pt x="66487" y="2412"/>
                  </a:cubicBezTo>
                  <a:cubicBezTo>
                    <a:pt x="73127" y="-1182"/>
                    <a:pt x="81409" y="762"/>
                    <a:pt x="85720" y="6929"/>
                  </a:cubicBezTo>
                  <a:lnTo>
                    <a:pt x="91949" y="16442"/>
                  </a:lnTo>
                  <a:cubicBezTo>
                    <a:pt x="92427" y="17127"/>
                    <a:pt x="92975" y="18085"/>
                    <a:pt x="93590" y="19043"/>
                  </a:cubicBezTo>
                  <a:lnTo>
                    <a:pt x="123293" y="64626"/>
                  </a:lnTo>
                  <a:lnTo>
                    <a:pt x="128015" y="71950"/>
                  </a:lnTo>
                  <a:lnTo>
                    <a:pt x="142870" y="94673"/>
                  </a:lnTo>
                  <a:lnTo>
                    <a:pt x="147933" y="102407"/>
                  </a:lnTo>
                  <a:cubicBezTo>
                    <a:pt x="148822" y="103707"/>
                    <a:pt x="149645" y="104939"/>
                    <a:pt x="150467" y="106308"/>
                  </a:cubicBezTo>
                  <a:lnTo>
                    <a:pt x="204606" y="189467"/>
                  </a:lnTo>
                  <a:cubicBezTo>
                    <a:pt x="204947" y="190151"/>
                    <a:pt x="204947" y="190699"/>
                    <a:pt x="205495" y="191178"/>
                  </a:cubicBez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52" name="Google Shape;2152;p23"/>
            <p:cNvSpPr/>
            <p:nvPr/>
          </p:nvSpPr>
          <p:spPr>
            <a:xfrm rot="880411">
              <a:off x="6546009" y="2038148"/>
              <a:ext cx="85800" cy="284511"/>
            </a:xfrm>
            <a:custGeom>
              <a:rect b="b" l="l" r="r" t="t"/>
              <a:pathLst>
                <a:path extrusionOk="0" h="248516" w="74945">
                  <a:moveTo>
                    <a:pt x="7802" y="1848"/>
                  </a:moveTo>
                  <a:lnTo>
                    <a:pt x="29910" y="0"/>
                  </a:lnTo>
                  <a:lnTo>
                    <a:pt x="74945" y="241673"/>
                  </a:lnTo>
                  <a:lnTo>
                    <a:pt x="0" y="248517"/>
                  </a:lnTo>
                  <a:lnTo>
                    <a:pt x="7802" y="1848"/>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53" name="Google Shape;2153;p23"/>
            <p:cNvSpPr/>
            <p:nvPr/>
          </p:nvSpPr>
          <p:spPr>
            <a:xfrm rot="880411">
              <a:off x="6616186" y="2051143"/>
              <a:ext cx="172854" cy="274560"/>
            </a:xfrm>
            <a:custGeom>
              <a:rect b="b" l="l" r="r" t="t"/>
              <a:pathLst>
                <a:path extrusionOk="0" h="239824" w="150985">
                  <a:moveTo>
                    <a:pt x="18959" y="0"/>
                  </a:moveTo>
                  <a:lnTo>
                    <a:pt x="0" y="9650"/>
                  </a:lnTo>
                  <a:lnTo>
                    <a:pt x="86170" y="239825"/>
                  </a:lnTo>
                  <a:lnTo>
                    <a:pt x="150985" y="207451"/>
                  </a:lnTo>
                  <a:lnTo>
                    <a:pt x="18959" y="0"/>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54" name="Google Shape;2154;p23"/>
            <p:cNvSpPr/>
            <p:nvPr/>
          </p:nvSpPr>
          <p:spPr>
            <a:xfrm rot="880411">
              <a:off x="6607730" y="1930823"/>
              <a:ext cx="94654" cy="163216"/>
            </a:xfrm>
            <a:custGeom>
              <a:rect b="b" l="l" r="r" t="t"/>
              <a:pathLst>
                <a:path extrusionOk="0" h="142567" w="82679">
                  <a:moveTo>
                    <a:pt x="78809" y="120801"/>
                  </a:moveTo>
                  <a:cubicBezTo>
                    <a:pt x="74497" y="114635"/>
                    <a:pt x="66216" y="112670"/>
                    <a:pt x="59576" y="116215"/>
                  </a:cubicBezTo>
                  <a:cubicBezTo>
                    <a:pt x="54513" y="121342"/>
                    <a:pt x="52731" y="128871"/>
                    <a:pt x="54991" y="135722"/>
                  </a:cubicBezTo>
                  <a:cubicBezTo>
                    <a:pt x="51020" y="123402"/>
                    <a:pt x="39524" y="117927"/>
                    <a:pt x="32406" y="122033"/>
                  </a:cubicBezTo>
                  <a:cubicBezTo>
                    <a:pt x="26039" y="127050"/>
                    <a:pt x="23576" y="135557"/>
                    <a:pt x="26313" y="143182"/>
                  </a:cubicBezTo>
                  <a:cubicBezTo>
                    <a:pt x="24328" y="134100"/>
                    <a:pt x="15569" y="128125"/>
                    <a:pt x="6395" y="129493"/>
                  </a:cubicBezTo>
                  <a:cubicBezTo>
                    <a:pt x="1332" y="130945"/>
                    <a:pt x="-2571" y="134990"/>
                    <a:pt x="-3871" y="140102"/>
                  </a:cubicBezTo>
                  <a:lnTo>
                    <a:pt x="440" y="615"/>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55" name="Google Shape;2155;p23"/>
            <p:cNvSpPr/>
            <p:nvPr/>
          </p:nvSpPr>
          <p:spPr>
            <a:xfrm rot="880411">
              <a:off x="6110019" y="2302022"/>
              <a:ext cx="1111778" cy="3201421"/>
            </a:xfrm>
            <a:custGeom>
              <a:rect b="b" l="l" r="r" t="t"/>
              <a:pathLst>
                <a:path extrusionOk="0" h="2796394" w="971122">
                  <a:moveTo>
                    <a:pt x="208696" y="31703"/>
                  </a:moveTo>
                  <a:lnTo>
                    <a:pt x="209244" y="31703"/>
                  </a:lnTo>
                  <a:lnTo>
                    <a:pt x="967251" y="2738149"/>
                  </a:lnTo>
                  <a:lnTo>
                    <a:pt x="757063" y="2797010"/>
                  </a:lnTo>
                  <a:lnTo>
                    <a:pt x="-945" y="90427"/>
                  </a:lnTo>
                  <a:lnTo>
                    <a:pt x="-397" y="90427"/>
                  </a:lnTo>
                  <a:cubicBezTo>
                    <a:pt x="-1286" y="88682"/>
                    <a:pt x="-2041" y="86847"/>
                    <a:pt x="-2519" y="84952"/>
                  </a:cubicBezTo>
                  <a:cubicBezTo>
                    <a:pt x="-7926" y="65623"/>
                    <a:pt x="3366" y="45569"/>
                    <a:pt x="22670" y="40121"/>
                  </a:cubicBezTo>
                  <a:cubicBezTo>
                    <a:pt x="40121" y="35248"/>
                    <a:pt x="58465" y="44022"/>
                    <a:pt x="65650" y="60654"/>
                  </a:cubicBezTo>
                  <a:lnTo>
                    <a:pt x="66610" y="60654"/>
                  </a:lnTo>
                  <a:cubicBezTo>
                    <a:pt x="64213" y="42777"/>
                    <a:pt x="75369" y="25878"/>
                    <a:pt x="92754" y="21026"/>
                  </a:cubicBezTo>
                  <a:cubicBezTo>
                    <a:pt x="110205" y="16153"/>
                    <a:pt x="128549" y="24927"/>
                    <a:pt x="135734" y="41559"/>
                  </a:cubicBezTo>
                  <a:lnTo>
                    <a:pt x="136627" y="41559"/>
                  </a:lnTo>
                  <a:cubicBezTo>
                    <a:pt x="134297" y="23709"/>
                    <a:pt x="145456" y="6851"/>
                    <a:pt x="162771" y="1999"/>
                  </a:cubicBezTo>
                  <a:cubicBezTo>
                    <a:pt x="182071" y="-3470"/>
                    <a:pt x="202196" y="7762"/>
                    <a:pt x="207670" y="27069"/>
                  </a:cubicBezTo>
                  <a:cubicBezTo>
                    <a:pt x="207670" y="27110"/>
                    <a:pt x="207670" y="27145"/>
                    <a:pt x="207670" y="27186"/>
                  </a:cubicBezTo>
                  <a:cubicBezTo>
                    <a:pt x="208148" y="28657"/>
                    <a:pt x="208492" y="30170"/>
                    <a:pt x="208696" y="31703"/>
                  </a:cubicBez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56" name="Google Shape;2156;p23"/>
            <p:cNvSpPr/>
            <p:nvPr/>
          </p:nvSpPr>
          <p:spPr>
            <a:xfrm rot="880411">
              <a:off x="6107628" y="2324047"/>
              <a:ext cx="947074" cy="3157781"/>
            </a:xfrm>
            <a:custGeom>
              <a:rect b="b" l="l" r="r" t="t"/>
              <a:pathLst>
                <a:path extrusionOk="0" h="2758275" w="827255">
                  <a:moveTo>
                    <a:pt x="59491" y="12336"/>
                  </a:moveTo>
                  <a:lnTo>
                    <a:pt x="823384" y="2740342"/>
                  </a:lnTo>
                  <a:lnTo>
                    <a:pt x="756993" y="2758890"/>
                  </a:lnTo>
                  <a:lnTo>
                    <a:pt x="-945" y="52376"/>
                  </a:lnTo>
                  <a:lnTo>
                    <a:pt x="-397" y="52376"/>
                  </a:lnTo>
                  <a:cubicBezTo>
                    <a:pt x="-1289" y="50658"/>
                    <a:pt x="-2041" y="48844"/>
                    <a:pt x="-2519" y="46969"/>
                  </a:cubicBezTo>
                  <a:cubicBezTo>
                    <a:pt x="-7926" y="27620"/>
                    <a:pt x="3367" y="7552"/>
                    <a:pt x="22666" y="2070"/>
                  </a:cubicBezTo>
                  <a:cubicBezTo>
                    <a:pt x="35877" y="-1797"/>
                    <a:pt x="50181" y="2186"/>
                    <a:pt x="59491" y="12336"/>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57" name="Google Shape;2157;p23"/>
            <p:cNvSpPr/>
            <p:nvPr/>
          </p:nvSpPr>
          <p:spPr>
            <a:xfrm rot="880411">
              <a:off x="6273374" y="2321073"/>
              <a:ext cx="951713" cy="3158831"/>
            </a:xfrm>
            <a:custGeom>
              <a:rect b="b" l="l" r="r" t="t"/>
              <a:pathLst>
                <a:path extrusionOk="0" h="2759192" w="831307">
                  <a:moveTo>
                    <a:pt x="63474" y="12296"/>
                  </a:moveTo>
                  <a:lnTo>
                    <a:pt x="827437" y="2740028"/>
                  </a:lnTo>
                  <a:lnTo>
                    <a:pt x="756734" y="2759808"/>
                  </a:lnTo>
                  <a:lnTo>
                    <a:pt x="-1203" y="53225"/>
                  </a:lnTo>
                  <a:lnTo>
                    <a:pt x="-658" y="53225"/>
                  </a:lnTo>
                  <a:cubicBezTo>
                    <a:pt x="-1547" y="51479"/>
                    <a:pt x="-2299" y="49645"/>
                    <a:pt x="-2777" y="47749"/>
                  </a:cubicBezTo>
                  <a:cubicBezTo>
                    <a:pt x="-7706" y="27648"/>
                    <a:pt x="4475" y="7320"/>
                    <a:pt x="24600" y="2303"/>
                  </a:cubicBezTo>
                  <a:cubicBezTo>
                    <a:pt x="38426" y="-1927"/>
                    <a:pt x="53414" y="1934"/>
                    <a:pt x="63474" y="12296"/>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58" name="Google Shape;2158;p23"/>
            <p:cNvSpPr/>
            <p:nvPr/>
          </p:nvSpPr>
          <p:spPr>
            <a:xfrm rot="880411">
              <a:off x="6945973" y="2081733"/>
              <a:ext cx="223394" cy="109933"/>
            </a:xfrm>
            <a:custGeom>
              <a:rect b="b" l="l" r="r" t="t"/>
              <a:pathLst>
                <a:path extrusionOk="0" h="96025" w="195131">
                  <a:moveTo>
                    <a:pt x="0" y="0"/>
                  </a:moveTo>
                  <a:lnTo>
                    <a:pt x="195131" y="96026"/>
                  </a:lnTo>
                </a:path>
              </a:pathLst>
            </a:cu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2159" name="Google Shape;2159;p23"/>
          <p:cNvGrpSpPr/>
          <p:nvPr/>
        </p:nvGrpSpPr>
        <p:grpSpPr>
          <a:xfrm rot="-1808333">
            <a:off x="6080524" y="1320237"/>
            <a:ext cx="1707444" cy="3047829"/>
            <a:chOff x="7978162" y="1971727"/>
            <a:chExt cx="2062314" cy="3681280"/>
          </a:xfrm>
        </p:grpSpPr>
        <p:sp>
          <p:nvSpPr>
            <p:cNvPr id="2160" name="Google Shape;2160;p23"/>
            <p:cNvSpPr/>
            <p:nvPr/>
          </p:nvSpPr>
          <p:spPr>
            <a:xfrm rot="994539">
              <a:off x="8892209" y="2116453"/>
              <a:ext cx="236921" cy="287072"/>
            </a:xfrm>
            <a:custGeom>
              <a:rect b="b" l="l" r="r" t="t"/>
              <a:pathLst>
                <a:path extrusionOk="0" h="287355" w="237155">
                  <a:moveTo>
                    <a:pt x="234252" y="212807"/>
                  </a:moveTo>
                  <a:lnTo>
                    <a:pt x="-2904" y="287555"/>
                  </a:lnTo>
                  <a:lnTo>
                    <a:pt x="-2904" y="175238"/>
                  </a:lnTo>
                  <a:lnTo>
                    <a:pt x="-2904" y="44371"/>
                  </a:lnTo>
                  <a:lnTo>
                    <a:pt x="-2904" y="31691"/>
                  </a:lnTo>
                  <a:cubicBezTo>
                    <a:pt x="-1574" y="25806"/>
                    <a:pt x="2731" y="21047"/>
                    <a:pt x="8445" y="19168"/>
                  </a:cubicBezTo>
                  <a:cubicBezTo>
                    <a:pt x="19010" y="17196"/>
                    <a:pt x="29342" y="23818"/>
                    <a:pt x="31926" y="34274"/>
                  </a:cubicBezTo>
                  <a:cubicBezTo>
                    <a:pt x="28481" y="25657"/>
                    <a:pt x="30986" y="15795"/>
                    <a:pt x="38109" y="9854"/>
                  </a:cubicBezTo>
                  <a:cubicBezTo>
                    <a:pt x="45936" y="5158"/>
                    <a:pt x="59477" y="10950"/>
                    <a:pt x="64407" y="24882"/>
                  </a:cubicBezTo>
                  <a:cubicBezTo>
                    <a:pt x="61590" y="17165"/>
                    <a:pt x="63312" y="8500"/>
                    <a:pt x="68947" y="2497"/>
                  </a:cubicBezTo>
                  <a:cubicBezTo>
                    <a:pt x="76383" y="-1816"/>
                    <a:pt x="85931" y="94"/>
                    <a:pt x="91096" y="6958"/>
                  </a:cubicBezTo>
                  <a:lnTo>
                    <a:pt x="98533" y="17603"/>
                  </a:lnTo>
                  <a:cubicBezTo>
                    <a:pt x="99158" y="18386"/>
                    <a:pt x="99785" y="19403"/>
                    <a:pt x="100490" y="20499"/>
                  </a:cubicBezTo>
                  <a:lnTo>
                    <a:pt x="136101" y="71531"/>
                  </a:lnTo>
                  <a:lnTo>
                    <a:pt x="141817" y="79358"/>
                  </a:lnTo>
                  <a:lnTo>
                    <a:pt x="159582" y="104795"/>
                  </a:lnTo>
                  <a:lnTo>
                    <a:pt x="165688" y="113483"/>
                  </a:lnTo>
                  <a:lnTo>
                    <a:pt x="168741" y="117866"/>
                  </a:lnTo>
                  <a:lnTo>
                    <a:pt x="233627" y="210929"/>
                  </a:ln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61" name="Google Shape;2161;p23"/>
            <p:cNvSpPr/>
            <p:nvPr/>
          </p:nvSpPr>
          <p:spPr>
            <a:xfrm rot="994539">
              <a:off x="8894934" y="2101001"/>
              <a:ext cx="85543" cy="284777"/>
            </a:xfrm>
            <a:custGeom>
              <a:rect b="b" l="l" r="r" t="t"/>
              <a:pathLst>
                <a:path extrusionOk="0" h="285058" w="85627">
                  <a:moveTo>
                    <a:pt x="0" y="2818"/>
                  </a:moveTo>
                  <a:lnTo>
                    <a:pt x="25203" y="0"/>
                  </a:lnTo>
                  <a:lnTo>
                    <a:pt x="85627" y="274492"/>
                  </a:lnTo>
                  <a:lnTo>
                    <a:pt x="157" y="285058"/>
                  </a:lnTo>
                  <a:lnTo>
                    <a:pt x="0" y="2818"/>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62" name="Google Shape;2162;p23"/>
            <p:cNvSpPr/>
            <p:nvPr/>
          </p:nvSpPr>
          <p:spPr>
            <a:xfrm rot="994539">
              <a:off x="8956810" y="2114284"/>
              <a:ext cx="179608" cy="271406"/>
            </a:xfrm>
            <a:custGeom>
              <a:rect b="b" l="l" r="r" t="t"/>
              <a:pathLst>
                <a:path extrusionOk="0" h="271674" w="179785">
                  <a:moveTo>
                    <a:pt x="21368" y="0"/>
                  </a:moveTo>
                  <a:lnTo>
                    <a:pt x="0" y="11819"/>
                  </a:lnTo>
                  <a:lnTo>
                    <a:pt x="106916" y="271674"/>
                  </a:lnTo>
                  <a:lnTo>
                    <a:pt x="179785" y="232304"/>
                  </a:lnTo>
                  <a:lnTo>
                    <a:pt x="21368" y="0"/>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63" name="Google Shape;2163;p23"/>
            <p:cNvSpPr/>
            <p:nvPr/>
          </p:nvSpPr>
          <p:spPr>
            <a:xfrm rot="994539">
              <a:off x="8948757" y="1981746"/>
              <a:ext cx="93830" cy="161936"/>
            </a:xfrm>
            <a:custGeom>
              <a:rect b="b" l="l" r="r" t="t"/>
              <a:pathLst>
                <a:path extrusionOk="0" h="162096" w="93923">
                  <a:moveTo>
                    <a:pt x="91020" y="135058"/>
                  </a:moveTo>
                  <a:cubicBezTo>
                    <a:pt x="85855" y="128139"/>
                    <a:pt x="76306" y="126182"/>
                    <a:pt x="68869" y="130518"/>
                  </a:cubicBezTo>
                  <a:cubicBezTo>
                    <a:pt x="63312" y="136592"/>
                    <a:pt x="61590" y="145233"/>
                    <a:pt x="64331" y="152982"/>
                  </a:cubicBezTo>
                  <a:cubicBezTo>
                    <a:pt x="59399" y="138971"/>
                    <a:pt x="46015" y="133179"/>
                    <a:pt x="38031" y="137954"/>
                  </a:cubicBezTo>
                  <a:cubicBezTo>
                    <a:pt x="30909" y="143871"/>
                    <a:pt x="28404" y="153702"/>
                    <a:pt x="31848" y="162296"/>
                  </a:cubicBezTo>
                  <a:cubicBezTo>
                    <a:pt x="29266" y="151839"/>
                    <a:pt x="18934" y="145217"/>
                    <a:pt x="8367" y="147190"/>
                  </a:cubicBezTo>
                  <a:cubicBezTo>
                    <a:pt x="2653" y="149076"/>
                    <a:pt x="-1652" y="153835"/>
                    <a:pt x="-2904" y="159713"/>
                  </a:cubicBezTo>
                  <a:lnTo>
                    <a:pt x="-2904" y="199"/>
                  </a:lnTo>
                  <a:close/>
                </a:path>
              </a:pathLst>
            </a:custGeom>
            <a:solidFill>
              <a:srgbClr val="FFC2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64" name="Google Shape;2164;p23"/>
            <p:cNvSpPr/>
            <p:nvPr/>
          </p:nvSpPr>
          <p:spPr>
            <a:xfrm rot="994539">
              <a:off x="8405571" y="2374594"/>
              <a:ext cx="1206755" cy="3172192"/>
            </a:xfrm>
            <a:custGeom>
              <a:rect b="b" l="l" r="r" t="t"/>
              <a:pathLst>
                <a:path extrusionOk="0" h="3175319" w="1207945">
                  <a:moveTo>
                    <a:pt x="238882" y="35026"/>
                  </a:moveTo>
                  <a:lnTo>
                    <a:pt x="239428" y="35026"/>
                  </a:lnTo>
                  <a:lnTo>
                    <a:pt x="1205042" y="3100458"/>
                  </a:lnTo>
                  <a:lnTo>
                    <a:pt x="966946" y="3175519"/>
                  </a:lnTo>
                  <a:lnTo>
                    <a:pt x="1097" y="109852"/>
                  </a:lnTo>
                  <a:lnTo>
                    <a:pt x="1646" y="109852"/>
                  </a:lnTo>
                  <a:cubicBezTo>
                    <a:pt x="629" y="107895"/>
                    <a:pt x="-233" y="105852"/>
                    <a:pt x="-938" y="103747"/>
                  </a:cubicBezTo>
                  <a:cubicBezTo>
                    <a:pt x="-7903" y="81862"/>
                    <a:pt x="4229" y="58507"/>
                    <a:pt x="26143" y="51572"/>
                  </a:cubicBezTo>
                  <a:cubicBezTo>
                    <a:pt x="26143" y="51564"/>
                    <a:pt x="26221" y="51548"/>
                    <a:pt x="26221" y="51541"/>
                  </a:cubicBezTo>
                  <a:cubicBezTo>
                    <a:pt x="45867" y="45295"/>
                    <a:pt x="67158" y="54468"/>
                    <a:pt x="76080" y="73065"/>
                  </a:cubicBezTo>
                  <a:lnTo>
                    <a:pt x="77097" y="73065"/>
                  </a:lnTo>
                  <a:cubicBezTo>
                    <a:pt x="73732" y="52699"/>
                    <a:pt x="85864" y="32967"/>
                    <a:pt x="105588" y="26807"/>
                  </a:cubicBezTo>
                  <a:cubicBezTo>
                    <a:pt x="125234" y="20593"/>
                    <a:pt x="146445" y="29766"/>
                    <a:pt x="155445" y="48332"/>
                  </a:cubicBezTo>
                  <a:lnTo>
                    <a:pt x="156463" y="48332"/>
                  </a:lnTo>
                  <a:cubicBezTo>
                    <a:pt x="153098" y="27989"/>
                    <a:pt x="165229" y="8281"/>
                    <a:pt x="184953" y="2152"/>
                  </a:cubicBezTo>
                  <a:cubicBezTo>
                    <a:pt x="206869" y="-4782"/>
                    <a:pt x="230193" y="7334"/>
                    <a:pt x="237160" y="29218"/>
                  </a:cubicBezTo>
                  <a:cubicBezTo>
                    <a:pt x="237160" y="29249"/>
                    <a:pt x="237160" y="29281"/>
                    <a:pt x="237160" y="29312"/>
                  </a:cubicBezTo>
                  <a:cubicBezTo>
                    <a:pt x="237941" y="31159"/>
                    <a:pt x="238490" y="33077"/>
                    <a:pt x="238882" y="35026"/>
                  </a:cubicBezTo>
                  <a:close/>
                </a:path>
              </a:pathLst>
            </a:custGeom>
            <a:solidFill>
              <a:srgbClr val="FFC2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65" name="Google Shape;2165;p23"/>
            <p:cNvSpPr/>
            <p:nvPr/>
          </p:nvSpPr>
          <p:spPr>
            <a:xfrm rot="994539">
              <a:off x="8402888" y="2399373"/>
              <a:ext cx="1044038" cy="3122784"/>
            </a:xfrm>
            <a:custGeom>
              <a:rect b="b" l="l" r="r" t="t"/>
              <a:pathLst>
                <a:path extrusionOk="0" h="3125863" w="1045067">
                  <a:moveTo>
                    <a:pt x="68722" y="13277"/>
                  </a:moveTo>
                  <a:lnTo>
                    <a:pt x="1042163" y="3102582"/>
                  </a:lnTo>
                  <a:lnTo>
                    <a:pt x="966945" y="3126063"/>
                  </a:lnTo>
                  <a:lnTo>
                    <a:pt x="1098" y="60395"/>
                  </a:lnTo>
                  <a:lnTo>
                    <a:pt x="1647" y="60395"/>
                  </a:lnTo>
                  <a:cubicBezTo>
                    <a:pt x="550" y="58454"/>
                    <a:pt x="-310" y="56411"/>
                    <a:pt x="-937" y="54290"/>
                  </a:cubicBezTo>
                  <a:cubicBezTo>
                    <a:pt x="-7904" y="32406"/>
                    <a:pt x="4228" y="9050"/>
                    <a:pt x="26144" y="2116"/>
                  </a:cubicBezTo>
                  <a:cubicBezTo>
                    <a:pt x="26144" y="2108"/>
                    <a:pt x="26222" y="2092"/>
                    <a:pt x="26222" y="2084"/>
                  </a:cubicBezTo>
                  <a:cubicBezTo>
                    <a:pt x="41328" y="-2651"/>
                    <a:pt x="57844" y="1701"/>
                    <a:pt x="68722" y="13277"/>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66" name="Google Shape;2166;p23"/>
            <p:cNvSpPr/>
            <p:nvPr/>
          </p:nvSpPr>
          <p:spPr>
            <a:xfrm rot="994539">
              <a:off x="8568412" y="2396261"/>
              <a:ext cx="1048192" cy="3124298"/>
            </a:xfrm>
            <a:custGeom>
              <a:rect b="b" l="l" r="r" t="t"/>
              <a:pathLst>
                <a:path extrusionOk="0" h="3127378" w="1049225">
                  <a:moveTo>
                    <a:pt x="73194" y="12757"/>
                  </a:moveTo>
                  <a:lnTo>
                    <a:pt x="1046322" y="3102375"/>
                  </a:lnTo>
                  <a:lnTo>
                    <a:pt x="966331" y="3127578"/>
                  </a:lnTo>
                  <a:lnTo>
                    <a:pt x="716" y="61598"/>
                  </a:lnTo>
                  <a:lnTo>
                    <a:pt x="1343" y="61598"/>
                  </a:lnTo>
                  <a:cubicBezTo>
                    <a:pt x="248" y="59641"/>
                    <a:pt x="-692" y="57567"/>
                    <a:pt x="-1319" y="55415"/>
                  </a:cubicBezTo>
                  <a:cubicBezTo>
                    <a:pt x="-7657" y="32575"/>
                    <a:pt x="5570" y="8883"/>
                    <a:pt x="28424" y="2426"/>
                  </a:cubicBezTo>
                  <a:cubicBezTo>
                    <a:pt x="44078" y="-2740"/>
                    <a:pt x="61375" y="1236"/>
                    <a:pt x="73194" y="12757"/>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sp>
        <p:nvSpPr>
          <p:cNvPr id="2167" name="Google Shape;2167;p23"/>
          <p:cNvSpPr txBox="1"/>
          <p:nvPr>
            <p:ph idx="1" type="subTitle"/>
          </p:nvPr>
        </p:nvSpPr>
        <p:spPr>
          <a:xfrm>
            <a:off x="565256" y="1518131"/>
            <a:ext cx="3680700" cy="538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b="1" sz="1600"/>
            </a:lvl1pPr>
            <a:lvl2pPr lvl="1" rtl="0">
              <a:spcBef>
                <a:spcPts val="1600"/>
              </a:spcBef>
              <a:spcAft>
                <a:spcPts val="0"/>
              </a:spcAft>
              <a:buSzPts val="1600"/>
              <a:buNone/>
              <a:defRPr b="1" sz="1600"/>
            </a:lvl2pPr>
            <a:lvl3pPr lvl="2" rtl="0">
              <a:spcBef>
                <a:spcPts val="1600"/>
              </a:spcBef>
              <a:spcAft>
                <a:spcPts val="0"/>
              </a:spcAft>
              <a:buSzPts val="1600"/>
              <a:buNone/>
              <a:defRPr b="1" sz="1600"/>
            </a:lvl3pPr>
            <a:lvl4pPr lvl="3" rtl="0">
              <a:spcBef>
                <a:spcPts val="1600"/>
              </a:spcBef>
              <a:spcAft>
                <a:spcPts val="0"/>
              </a:spcAft>
              <a:buSzPts val="1600"/>
              <a:buNone/>
              <a:defRPr b="1" sz="1600"/>
            </a:lvl4pPr>
            <a:lvl5pPr lvl="4" rtl="0">
              <a:spcBef>
                <a:spcPts val="1600"/>
              </a:spcBef>
              <a:spcAft>
                <a:spcPts val="0"/>
              </a:spcAft>
              <a:buSzPts val="1600"/>
              <a:buNone/>
              <a:defRPr b="1" sz="1600"/>
            </a:lvl5pPr>
            <a:lvl6pPr lvl="5" rtl="0">
              <a:spcBef>
                <a:spcPts val="1600"/>
              </a:spcBef>
              <a:spcAft>
                <a:spcPts val="0"/>
              </a:spcAft>
              <a:buSzPts val="1600"/>
              <a:buNone/>
              <a:defRPr b="1" sz="1600"/>
            </a:lvl6pPr>
            <a:lvl7pPr lvl="6" rtl="0">
              <a:spcBef>
                <a:spcPts val="1600"/>
              </a:spcBef>
              <a:spcAft>
                <a:spcPts val="0"/>
              </a:spcAft>
              <a:buSzPts val="1600"/>
              <a:buNone/>
              <a:defRPr b="1" sz="1600"/>
            </a:lvl7pPr>
            <a:lvl8pPr lvl="7" rtl="0">
              <a:spcBef>
                <a:spcPts val="1600"/>
              </a:spcBef>
              <a:spcAft>
                <a:spcPts val="0"/>
              </a:spcAft>
              <a:buSzPts val="1600"/>
              <a:buNone/>
              <a:defRPr b="1" sz="1600"/>
            </a:lvl8pPr>
            <a:lvl9pPr lvl="8" rtl="0">
              <a:spcBef>
                <a:spcPts val="1600"/>
              </a:spcBef>
              <a:spcAft>
                <a:spcPts val="1600"/>
              </a:spcAft>
              <a:buSzPts val="1600"/>
              <a:buNone/>
              <a:defRPr b="1" sz="1600"/>
            </a:lvl9pPr>
          </a:lstStyle>
          <a:p/>
        </p:txBody>
      </p:sp>
      <p:sp>
        <p:nvSpPr>
          <p:cNvPr id="2168" name="Google Shape;2168;p23"/>
          <p:cNvSpPr txBox="1"/>
          <p:nvPr>
            <p:ph type="title"/>
          </p:nvPr>
        </p:nvSpPr>
        <p:spPr>
          <a:xfrm>
            <a:off x="540300" y="445031"/>
            <a:ext cx="3680700" cy="572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ldrich"/>
              <a:buNone/>
              <a:defRPr/>
            </a:lvl1pPr>
            <a:lvl2pPr lvl="1"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p:txBody>
      </p:sp>
      <p:sp>
        <p:nvSpPr>
          <p:cNvPr id="2169" name="Google Shape;2169;p23"/>
          <p:cNvSpPr txBox="1"/>
          <p:nvPr>
            <p:ph idx="2" type="body"/>
          </p:nvPr>
        </p:nvSpPr>
        <p:spPr>
          <a:xfrm>
            <a:off x="565258" y="2013263"/>
            <a:ext cx="3680700" cy="2577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170" name="Google Shape;2170;p23"/>
          <p:cNvSpPr/>
          <p:nvPr/>
        </p:nvSpPr>
        <p:spPr>
          <a:xfrm>
            <a:off x="2213194" y="-2850"/>
            <a:ext cx="6930812" cy="5153487"/>
          </a:xfrm>
          <a:custGeom>
            <a:rect b="b" l="l" r="r" t="t"/>
            <a:pathLst>
              <a:path extrusionOk="0" h="6848488" w="9241083">
                <a:moveTo>
                  <a:pt x="9241083" y="0"/>
                </a:moveTo>
                <a:cubicBezTo>
                  <a:pt x="7435747" y="0"/>
                  <a:pt x="5630504" y="0"/>
                  <a:pt x="3825166" y="0"/>
                </a:cubicBezTo>
                <a:cubicBezTo>
                  <a:pt x="4255384" y="1079778"/>
                  <a:pt x="4815153" y="1565355"/>
                  <a:pt x="5277522" y="1790119"/>
                </a:cubicBezTo>
                <a:cubicBezTo>
                  <a:pt x="5878001" y="2082131"/>
                  <a:pt x="7007621" y="2316121"/>
                  <a:pt x="7118528" y="3170850"/>
                </a:cubicBezTo>
                <a:cubicBezTo>
                  <a:pt x="7195193" y="3761818"/>
                  <a:pt x="7077628" y="5180596"/>
                  <a:pt x="5338872" y="5108972"/>
                </a:cubicBezTo>
                <a:cubicBezTo>
                  <a:pt x="4205163" y="5062270"/>
                  <a:pt x="3969840" y="6341320"/>
                  <a:pt x="3416064" y="6392588"/>
                </a:cubicBezTo>
                <a:cubicBezTo>
                  <a:pt x="2673003" y="6461359"/>
                  <a:pt x="2367865" y="5721912"/>
                  <a:pt x="1605780" y="5727809"/>
                </a:cubicBezTo>
                <a:cubicBezTo>
                  <a:pt x="1145695" y="5731329"/>
                  <a:pt x="604665" y="6005839"/>
                  <a:pt x="0" y="6848488"/>
                </a:cubicBezTo>
                <a:cubicBezTo>
                  <a:pt x="3080393" y="6848488"/>
                  <a:pt x="6160691" y="6848488"/>
                  <a:pt x="9241083" y="6848488"/>
                </a:cubicBezTo>
              </a:path>
            </a:pathLst>
          </a:custGeom>
          <a:solidFill>
            <a:schemeClr val="dk1"/>
          </a:solidFill>
          <a:ln>
            <a:noFill/>
          </a:ln>
          <a:effectLst>
            <a:outerShdw blurRad="127000" rotWithShape="0" dir="11580000" dist="1270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sz="1100">
              <a:solidFill>
                <a:srgbClr val="FFFFFF"/>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7 Quote">
  <p:cSld name="CUSTOM_6">
    <p:bg>
      <p:bgPr>
        <a:solidFill>
          <a:schemeClr val="dk1"/>
        </a:solidFill>
      </p:bgPr>
    </p:bg>
    <p:spTree>
      <p:nvGrpSpPr>
        <p:cNvPr id="2171" name="Shape 2171"/>
        <p:cNvGrpSpPr/>
        <p:nvPr/>
      </p:nvGrpSpPr>
      <p:grpSpPr>
        <a:xfrm>
          <a:off x="0" y="0"/>
          <a:ext cx="0" cy="0"/>
          <a:chOff x="0" y="0"/>
          <a:chExt cx="0" cy="0"/>
        </a:xfrm>
      </p:grpSpPr>
      <p:sp>
        <p:nvSpPr>
          <p:cNvPr id="2172" name="Google Shape;2172;p24"/>
          <p:cNvSpPr/>
          <p:nvPr/>
        </p:nvSpPr>
        <p:spPr>
          <a:xfrm flipH="1" rot="-9648005">
            <a:off x="5571462" y="885647"/>
            <a:ext cx="1350097" cy="1349813"/>
          </a:xfrm>
          <a:prstGeom prst="foldedCorner">
            <a:avLst>
              <a:gd fmla="val 30868" name="adj"/>
            </a:avLst>
          </a:prstGeom>
          <a:solidFill>
            <a:srgbClr val="FFA0BE"/>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Arial"/>
              <a:ea typeface="Arial"/>
              <a:cs typeface="Arial"/>
              <a:sym typeface="Arial"/>
            </a:endParaRPr>
          </a:p>
        </p:txBody>
      </p:sp>
      <p:sp>
        <p:nvSpPr>
          <p:cNvPr id="2173" name="Google Shape;2173;p24"/>
          <p:cNvSpPr/>
          <p:nvPr/>
        </p:nvSpPr>
        <p:spPr>
          <a:xfrm flipH="1" rot="-6235505">
            <a:off x="5398583" y="1761657"/>
            <a:ext cx="1350077" cy="1350077"/>
          </a:xfrm>
          <a:prstGeom prst="foldedCorner">
            <a:avLst>
              <a:gd fmla="val 30868" name="adj"/>
            </a:avLst>
          </a:prstGeom>
          <a:solidFill>
            <a:schemeClr val="accent6"/>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Arial"/>
              <a:ea typeface="Arial"/>
              <a:cs typeface="Arial"/>
              <a:sym typeface="Arial"/>
            </a:endParaRPr>
          </a:p>
        </p:txBody>
      </p:sp>
      <p:grpSp>
        <p:nvGrpSpPr>
          <p:cNvPr id="2174" name="Google Shape;2174;p24"/>
          <p:cNvGrpSpPr/>
          <p:nvPr/>
        </p:nvGrpSpPr>
        <p:grpSpPr>
          <a:xfrm rot="-3195529">
            <a:off x="6556695" y="-68581"/>
            <a:ext cx="2728936" cy="3092089"/>
            <a:chOff x="2776676" y="1854071"/>
            <a:chExt cx="3295887" cy="3734488"/>
          </a:xfrm>
        </p:grpSpPr>
        <p:sp>
          <p:nvSpPr>
            <p:cNvPr id="2175" name="Google Shape;2175;p24"/>
            <p:cNvSpPr/>
            <p:nvPr/>
          </p:nvSpPr>
          <p:spPr>
            <a:xfrm rot="2040450">
              <a:off x="4236405" y="2008362"/>
              <a:ext cx="282943" cy="299407"/>
            </a:xfrm>
            <a:custGeom>
              <a:rect b="b" l="l" r="r" t="t"/>
              <a:pathLst>
                <a:path extrusionOk="0" h="299033" w="282590">
                  <a:moveTo>
                    <a:pt x="279686" y="153338"/>
                  </a:moveTo>
                  <a:lnTo>
                    <a:pt x="78299" y="299233"/>
                  </a:lnTo>
                  <a:lnTo>
                    <a:pt x="42764" y="192708"/>
                  </a:lnTo>
                  <a:lnTo>
                    <a:pt x="1124" y="68572"/>
                  </a:lnTo>
                  <a:lnTo>
                    <a:pt x="-2790" y="56519"/>
                  </a:lnTo>
                  <a:cubicBezTo>
                    <a:pt x="-3493" y="50476"/>
                    <a:pt x="-911" y="44512"/>
                    <a:pt x="3942" y="40865"/>
                  </a:cubicBezTo>
                  <a:cubicBezTo>
                    <a:pt x="13334" y="35738"/>
                    <a:pt x="25153" y="38783"/>
                    <a:pt x="30867" y="47831"/>
                  </a:cubicBezTo>
                  <a:cubicBezTo>
                    <a:pt x="24918" y="40724"/>
                    <a:pt x="24135" y="30619"/>
                    <a:pt x="28988" y="22706"/>
                  </a:cubicBezTo>
                  <a:cubicBezTo>
                    <a:pt x="35094" y="15740"/>
                    <a:pt x="49572" y="16993"/>
                    <a:pt x="58731" y="28655"/>
                  </a:cubicBezTo>
                  <a:cubicBezTo>
                    <a:pt x="53564" y="22229"/>
                    <a:pt x="52469" y="13447"/>
                    <a:pt x="55913" y="5957"/>
                  </a:cubicBezTo>
                  <a:cubicBezTo>
                    <a:pt x="61626" y="-509"/>
                    <a:pt x="71253" y="-1683"/>
                    <a:pt x="78377" y="3217"/>
                  </a:cubicBezTo>
                  <a:lnTo>
                    <a:pt x="88786" y="11044"/>
                  </a:lnTo>
                  <a:lnTo>
                    <a:pt x="91604" y="13157"/>
                  </a:lnTo>
                  <a:lnTo>
                    <a:pt x="141539" y="50336"/>
                  </a:lnTo>
                  <a:lnTo>
                    <a:pt x="149366" y="56284"/>
                  </a:lnTo>
                  <a:lnTo>
                    <a:pt x="174257" y="74756"/>
                  </a:lnTo>
                  <a:lnTo>
                    <a:pt x="182788" y="81017"/>
                  </a:lnTo>
                  <a:lnTo>
                    <a:pt x="187014" y="84226"/>
                  </a:lnTo>
                  <a:lnTo>
                    <a:pt x="278043" y="152008"/>
                  </a:ln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76" name="Google Shape;2176;p24"/>
            <p:cNvSpPr/>
            <p:nvPr/>
          </p:nvSpPr>
          <p:spPr>
            <a:xfrm rot="2040450">
              <a:off x="4233954" y="1994237"/>
              <a:ext cx="167314" cy="278753"/>
            </a:xfrm>
            <a:custGeom>
              <a:rect b="b" l="l" r="r" t="t"/>
              <a:pathLst>
                <a:path extrusionOk="0" h="278405" w="167105">
                  <a:moveTo>
                    <a:pt x="0" y="10723"/>
                  </a:moveTo>
                  <a:lnTo>
                    <a:pt x="23011" y="0"/>
                  </a:lnTo>
                  <a:lnTo>
                    <a:pt x="167106" y="241462"/>
                  </a:lnTo>
                  <a:lnTo>
                    <a:pt x="89306" y="278405"/>
                  </a:lnTo>
                  <a:lnTo>
                    <a:pt x="0" y="10723"/>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77" name="Google Shape;2177;p24"/>
            <p:cNvSpPr/>
            <p:nvPr/>
          </p:nvSpPr>
          <p:spPr>
            <a:xfrm rot="2040450">
              <a:off x="4304592" y="2020010"/>
              <a:ext cx="240588" cy="231027"/>
            </a:xfrm>
            <a:custGeom>
              <a:rect b="b" l="l" r="r" t="t"/>
              <a:pathLst>
                <a:path extrusionOk="0" h="230739" w="240288">
                  <a:moveTo>
                    <a:pt x="16515" y="0"/>
                  </a:moveTo>
                  <a:lnTo>
                    <a:pt x="0" y="17924"/>
                  </a:lnTo>
                  <a:lnTo>
                    <a:pt x="183621" y="230739"/>
                  </a:lnTo>
                  <a:lnTo>
                    <a:pt x="240288" y="170315"/>
                  </a:lnTo>
                  <a:lnTo>
                    <a:pt x="16515" y="0"/>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78" name="Google Shape;2178;p24"/>
            <p:cNvSpPr/>
            <p:nvPr/>
          </p:nvSpPr>
          <p:spPr>
            <a:xfrm rot="2040450">
              <a:off x="4301426" y="1878022"/>
              <a:ext cx="131969" cy="151484"/>
            </a:xfrm>
            <a:custGeom>
              <a:rect b="b" l="l" r="r" t="t"/>
              <a:pathLst>
                <a:path extrusionOk="0" h="151295" w="131804">
                  <a:moveTo>
                    <a:pt x="128901" y="98193"/>
                  </a:moveTo>
                  <a:cubicBezTo>
                    <a:pt x="121779" y="93293"/>
                    <a:pt x="112152" y="94467"/>
                    <a:pt x="106439" y="100932"/>
                  </a:cubicBezTo>
                  <a:cubicBezTo>
                    <a:pt x="103072" y="108438"/>
                    <a:pt x="104169" y="117173"/>
                    <a:pt x="109255" y="123630"/>
                  </a:cubicBezTo>
                  <a:cubicBezTo>
                    <a:pt x="100177" y="111968"/>
                    <a:pt x="85775" y="110716"/>
                    <a:pt x="79591" y="117682"/>
                  </a:cubicBezTo>
                  <a:cubicBezTo>
                    <a:pt x="74661" y="125532"/>
                    <a:pt x="75442" y="135661"/>
                    <a:pt x="81391" y="142728"/>
                  </a:cubicBezTo>
                  <a:cubicBezTo>
                    <a:pt x="75599" y="133751"/>
                    <a:pt x="63937" y="130745"/>
                    <a:pt x="54545" y="135841"/>
                  </a:cubicBezTo>
                  <a:cubicBezTo>
                    <a:pt x="49615" y="139449"/>
                    <a:pt x="47031" y="145429"/>
                    <a:pt x="47737" y="151494"/>
                  </a:cubicBezTo>
                  <a:lnTo>
                    <a:pt x="-2904" y="199"/>
                  </a:lnTo>
                  <a:close/>
                </a:path>
              </a:pathLst>
            </a:custGeom>
            <a:solidFill>
              <a:srgbClr val="FF482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79" name="Google Shape;2179;p24"/>
            <p:cNvSpPr/>
            <p:nvPr/>
          </p:nvSpPr>
          <p:spPr>
            <a:xfrm rot="2040450">
              <a:off x="3373041" y="2462771"/>
              <a:ext cx="2101952" cy="2775316"/>
            </a:xfrm>
            <a:custGeom>
              <a:rect b="b" l="l" r="r" t="t"/>
              <a:pathLst>
                <a:path extrusionOk="0" h="2771853" w="2099329">
                  <a:moveTo>
                    <a:pt x="210596" y="22830"/>
                  </a:moveTo>
                  <a:lnTo>
                    <a:pt x="211066" y="22830"/>
                  </a:lnTo>
                  <a:lnTo>
                    <a:pt x="2096426" y="2625688"/>
                  </a:lnTo>
                  <a:lnTo>
                    <a:pt x="1894255" y="2772053"/>
                  </a:lnTo>
                  <a:lnTo>
                    <a:pt x="8973" y="168881"/>
                  </a:lnTo>
                  <a:lnTo>
                    <a:pt x="9444" y="168881"/>
                  </a:lnTo>
                  <a:cubicBezTo>
                    <a:pt x="7798" y="167379"/>
                    <a:pt x="6312" y="165698"/>
                    <a:pt x="5060" y="163872"/>
                  </a:cubicBezTo>
                  <a:cubicBezTo>
                    <a:pt x="-8481" y="145262"/>
                    <a:pt x="-4332" y="119227"/>
                    <a:pt x="14295" y="105717"/>
                  </a:cubicBezTo>
                  <a:cubicBezTo>
                    <a:pt x="30968" y="93562"/>
                    <a:pt x="54057" y="95566"/>
                    <a:pt x="68379" y="110413"/>
                  </a:cubicBezTo>
                  <a:lnTo>
                    <a:pt x="69319" y="109787"/>
                  </a:lnTo>
                  <a:cubicBezTo>
                    <a:pt x="59692" y="91557"/>
                    <a:pt x="64936" y="69017"/>
                    <a:pt x="81686" y="56955"/>
                  </a:cubicBezTo>
                  <a:cubicBezTo>
                    <a:pt x="98357" y="44800"/>
                    <a:pt x="121446" y="46804"/>
                    <a:pt x="135770" y="61651"/>
                  </a:cubicBezTo>
                  <a:lnTo>
                    <a:pt x="136710" y="60947"/>
                  </a:lnTo>
                  <a:cubicBezTo>
                    <a:pt x="127003" y="42726"/>
                    <a:pt x="132327" y="20153"/>
                    <a:pt x="149075" y="8115"/>
                  </a:cubicBezTo>
                  <a:cubicBezTo>
                    <a:pt x="167705" y="-5371"/>
                    <a:pt x="193767" y="-1207"/>
                    <a:pt x="207229" y="17421"/>
                  </a:cubicBezTo>
                  <a:cubicBezTo>
                    <a:pt x="207229" y="17421"/>
                    <a:pt x="207229" y="17429"/>
                    <a:pt x="207229" y="17429"/>
                  </a:cubicBezTo>
                  <a:cubicBezTo>
                    <a:pt x="208561" y="19112"/>
                    <a:pt x="209656" y="20920"/>
                    <a:pt x="210596" y="22830"/>
                  </a:cubicBezTo>
                  <a:close/>
                </a:path>
              </a:pathLst>
            </a:custGeom>
            <a:solidFill>
              <a:srgbClr val="FF482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80" name="Google Shape;2180;p24"/>
            <p:cNvSpPr/>
            <p:nvPr/>
          </p:nvSpPr>
          <p:spPr>
            <a:xfrm rot="2040450">
              <a:off x="3358258" y="2512956"/>
              <a:ext cx="1963398" cy="2678022"/>
            </a:xfrm>
            <a:custGeom>
              <a:rect b="b" l="l" r="r" t="t"/>
              <a:pathLst>
                <a:path extrusionOk="0" h="2674681" w="1960948">
                  <a:moveTo>
                    <a:pt x="58048" y="5023"/>
                  </a:moveTo>
                  <a:lnTo>
                    <a:pt x="1958045" y="2628624"/>
                  </a:lnTo>
                  <a:lnTo>
                    <a:pt x="1894254" y="2674881"/>
                  </a:lnTo>
                  <a:lnTo>
                    <a:pt x="8973" y="71631"/>
                  </a:lnTo>
                  <a:lnTo>
                    <a:pt x="9441" y="71240"/>
                  </a:lnTo>
                  <a:cubicBezTo>
                    <a:pt x="7798" y="69756"/>
                    <a:pt x="6311" y="68073"/>
                    <a:pt x="5060" y="66230"/>
                  </a:cubicBezTo>
                  <a:cubicBezTo>
                    <a:pt x="-8404" y="47720"/>
                    <a:pt x="-4412" y="21770"/>
                    <a:pt x="14138" y="8271"/>
                  </a:cubicBezTo>
                  <a:cubicBezTo>
                    <a:pt x="14217" y="8232"/>
                    <a:pt x="14217" y="8193"/>
                    <a:pt x="14295" y="8154"/>
                  </a:cubicBezTo>
                  <a:cubicBezTo>
                    <a:pt x="27052" y="-1182"/>
                    <a:pt x="44038" y="-2398"/>
                    <a:pt x="58048" y="5023"/>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81" name="Google Shape;2181;p24"/>
            <p:cNvSpPr/>
            <p:nvPr/>
          </p:nvSpPr>
          <p:spPr>
            <a:xfrm rot="2040450">
              <a:off x="3524186" y="2506530"/>
              <a:ext cx="1967022" cy="2680384"/>
            </a:xfrm>
            <a:custGeom>
              <a:rect b="b" l="l" r="r" t="t"/>
              <a:pathLst>
                <a:path extrusionOk="0" h="2677040" w="1964568">
                  <a:moveTo>
                    <a:pt x="61590" y="4408"/>
                  </a:moveTo>
                  <a:lnTo>
                    <a:pt x="1961665" y="2628008"/>
                  </a:lnTo>
                  <a:lnTo>
                    <a:pt x="1893728" y="2677240"/>
                  </a:lnTo>
                  <a:lnTo>
                    <a:pt x="8366" y="73990"/>
                  </a:lnTo>
                  <a:lnTo>
                    <a:pt x="8915" y="73990"/>
                  </a:lnTo>
                  <a:cubicBezTo>
                    <a:pt x="7271" y="72487"/>
                    <a:pt x="5785" y="70812"/>
                    <a:pt x="4453" y="68980"/>
                  </a:cubicBezTo>
                  <a:cubicBezTo>
                    <a:pt x="-8774" y="49342"/>
                    <a:pt x="-3688" y="22692"/>
                    <a:pt x="15880" y="9339"/>
                  </a:cubicBezTo>
                  <a:cubicBezTo>
                    <a:pt x="28952" y="-735"/>
                    <a:pt x="46641" y="-2637"/>
                    <a:pt x="61590" y="4408"/>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2182" name="Google Shape;2182;p24"/>
          <p:cNvGrpSpPr/>
          <p:nvPr/>
        </p:nvGrpSpPr>
        <p:grpSpPr>
          <a:xfrm rot="-1230058">
            <a:off x="7478403" y="-14226"/>
            <a:ext cx="1562498" cy="3039375"/>
            <a:chOff x="5722672" y="1921496"/>
            <a:chExt cx="1886977" cy="3670552"/>
          </a:xfrm>
        </p:grpSpPr>
        <p:sp>
          <p:nvSpPr>
            <p:cNvPr id="2183" name="Google Shape;2183;p24"/>
            <p:cNvSpPr/>
            <p:nvPr/>
          </p:nvSpPr>
          <p:spPr>
            <a:xfrm rot="880411">
              <a:off x="6543535" y="2053105"/>
              <a:ext cx="239690" cy="285314"/>
            </a:xfrm>
            <a:custGeom>
              <a:rect b="b" l="l" r="r" t="t"/>
              <a:pathLst>
                <a:path extrusionOk="0" h="249218" w="209366">
                  <a:moveTo>
                    <a:pt x="205495" y="191178"/>
                  </a:moveTo>
                  <a:lnTo>
                    <a:pt x="-3871" y="249834"/>
                  </a:lnTo>
                  <a:lnTo>
                    <a:pt x="-860" y="151618"/>
                  </a:lnTo>
                  <a:lnTo>
                    <a:pt x="2699" y="37249"/>
                  </a:lnTo>
                  <a:lnTo>
                    <a:pt x="3040" y="26161"/>
                  </a:lnTo>
                  <a:cubicBezTo>
                    <a:pt x="4340" y="21049"/>
                    <a:pt x="8240" y="17004"/>
                    <a:pt x="13306" y="15553"/>
                  </a:cubicBezTo>
                  <a:cubicBezTo>
                    <a:pt x="22477" y="14184"/>
                    <a:pt x="31239" y="20159"/>
                    <a:pt x="33224" y="29241"/>
                  </a:cubicBezTo>
                  <a:cubicBezTo>
                    <a:pt x="30484" y="21637"/>
                    <a:pt x="32950" y="13144"/>
                    <a:pt x="39313" y="8161"/>
                  </a:cubicBezTo>
                  <a:cubicBezTo>
                    <a:pt x="46158" y="4260"/>
                    <a:pt x="57931" y="9667"/>
                    <a:pt x="61902" y="21850"/>
                  </a:cubicBezTo>
                  <a:cubicBezTo>
                    <a:pt x="59642" y="15026"/>
                    <a:pt x="61420" y="7511"/>
                    <a:pt x="66487" y="2412"/>
                  </a:cubicBezTo>
                  <a:cubicBezTo>
                    <a:pt x="73127" y="-1182"/>
                    <a:pt x="81409" y="762"/>
                    <a:pt x="85720" y="6929"/>
                  </a:cubicBezTo>
                  <a:lnTo>
                    <a:pt x="91949" y="16442"/>
                  </a:lnTo>
                  <a:cubicBezTo>
                    <a:pt x="92427" y="17127"/>
                    <a:pt x="92975" y="18085"/>
                    <a:pt x="93590" y="19043"/>
                  </a:cubicBezTo>
                  <a:lnTo>
                    <a:pt x="123293" y="64626"/>
                  </a:lnTo>
                  <a:lnTo>
                    <a:pt x="128015" y="71950"/>
                  </a:lnTo>
                  <a:lnTo>
                    <a:pt x="142870" y="94673"/>
                  </a:lnTo>
                  <a:lnTo>
                    <a:pt x="147933" y="102407"/>
                  </a:lnTo>
                  <a:cubicBezTo>
                    <a:pt x="148822" y="103707"/>
                    <a:pt x="149645" y="104939"/>
                    <a:pt x="150467" y="106308"/>
                  </a:cubicBezTo>
                  <a:lnTo>
                    <a:pt x="204606" y="189467"/>
                  </a:lnTo>
                  <a:cubicBezTo>
                    <a:pt x="204947" y="190151"/>
                    <a:pt x="204947" y="190699"/>
                    <a:pt x="205495" y="191178"/>
                  </a:cubicBez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84" name="Google Shape;2184;p24"/>
            <p:cNvSpPr/>
            <p:nvPr/>
          </p:nvSpPr>
          <p:spPr>
            <a:xfrm rot="880411">
              <a:off x="6546009" y="2038148"/>
              <a:ext cx="85800" cy="284511"/>
            </a:xfrm>
            <a:custGeom>
              <a:rect b="b" l="l" r="r" t="t"/>
              <a:pathLst>
                <a:path extrusionOk="0" h="248516" w="74945">
                  <a:moveTo>
                    <a:pt x="7802" y="1848"/>
                  </a:moveTo>
                  <a:lnTo>
                    <a:pt x="29910" y="0"/>
                  </a:lnTo>
                  <a:lnTo>
                    <a:pt x="74945" y="241673"/>
                  </a:lnTo>
                  <a:lnTo>
                    <a:pt x="0" y="248517"/>
                  </a:lnTo>
                  <a:lnTo>
                    <a:pt x="7802" y="1848"/>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85" name="Google Shape;2185;p24"/>
            <p:cNvSpPr/>
            <p:nvPr/>
          </p:nvSpPr>
          <p:spPr>
            <a:xfrm rot="880411">
              <a:off x="6616186" y="2051143"/>
              <a:ext cx="172854" cy="274560"/>
            </a:xfrm>
            <a:custGeom>
              <a:rect b="b" l="l" r="r" t="t"/>
              <a:pathLst>
                <a:path extrusionOk="0" h="239824" w="150985">
                  <a:moveTo>
                    <a:pt x="18959" y="0"/>
                  </a:moveTo>
                  <a:lnTo>
                    <a:pt x="0" y="9650"/>
                  </a:lnTo>
                  <a:lnTo>
                    <a:pt x="86170" y="239825"/>
                  </a:lnTo>
                  <a:lnTo>
                    <a:pt x="150985" y="207451"/>
                  </a:lnTo>
                  <a:lnTo>
                    <a:pt x="18959" y="0"/>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86" name="Google Shape;2186;p24"/>
            <p:cNvSpPr/>
            <p:nvPr/>
          </p:nvSpPr>
          <p:spPr>
            <a:xfrm rot="880411">
              <a:off x="6607730" y="1930823"/>
              <a:ext cx="94654" cy="163216"/>
            </a:xfrm>
            <a:custGeom>
              <a:rect b="b" l="l" r="r" t="t"/>
              <a:pathLst>
                <a:path extrusionOk="0" h="142567" w="82679">
                  <a:moveTo>
                    <a:pt x="78809" y="120801"/>
                  </a:moveTo>
                  <a:cubicBezTo>
                    <a:pt x="74497" y="114635"/>
                    <a:pt x="66216" y="112670"/>
                    <a:pt x="59576" y="116215"/>
                  </a:cubicBezTo>
                  <a:cubicBezTo>
                    <a:pt x="54513" y="121342"/>
                    <a:pt x="52731" y="128871"/>
                    <a:pt x="54991" y="135722"/>
                  </a:cubicBezTo>
                  <a:cubicBezTo>
                    <a:pt x="51020" y="123402"/>
                    <a:pt x="39524" y="117927"/>
                    <a:pt x="32406" y="122033"/>
                  </a:cubicBezTo>
                  <a:cubicBezTo>
                    <a:pt x="26039" y="127050"/>
                    <a:pt x="23576" y="135557"/>
                    <a:pt x="26313" y="143182"/>
                  </a:cubicBezTo>
                  <a:cubicBezTo>
                    <a:pt x="24328" y="134100"/>
                    <a:pt x="15569" y="128125"/>
                    <a:pt x="6395" y="129493"/>
                  </a:cubicBezTo>
                  <a:cubicBezTo>
                    <a:pt x="1332" y="130945"/>
                    <a:pt x="-2571" y="134990"/>
                    <a:pt x="-3871" y="140102"/>
                  </a:cubicBezTo>
                  <a:lnTo>
                    <a:pt x="440" y="615"/>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87" name="Google Shape;2187;p24"/>
            <p:cNvSpPr/>
            <p:nvPr/>
          </p:nvSpPr>
          <p:spPr>
            <a:xfrm rot="880411">
              <a:off x="6110019" y="2302022"/>
              <a:ext cx="1111778" cy="3201421"/>
            </a:xfrm>
            <a:custGeom>
              <a:rect b="b" l="l" r="r" t="t"/>
              <a:pathLst>
                <a:path extrusionOk="0" h="2796394" w="971122">
                  <a:moveTo>
                    <a:pt x="208696" y="31703"/>
                  </a:moveTo>
                  <a:lnTo>
                    <a:pt x="209244" y="31703"/>
                  </a:lnTo>
                  <a:lnTo>
                    <a:pt x="967251" y="2738149"/>
                  </a:lnTo>
                  <a:lnTo>
                    <a:pt x="757063" y="2797010"/>
                  </a:lnTo>
                  <a:lnTo>
                    <a:pt x="-945" y="90427"/>
                  </a:lnTo>
                  <a:lnTo>
                    <a:pt x="-397" y="90427"/>
                  </a:lnTo>
                  <a:cubicBezTo>
                    <a:pt x="-1286" y="88682"/>
                    <a:pt x="-2041" y="86847"/>
                    <a:pt x="-2519" y="84952"/>
                  </a:cubicBezTo>
                  <a:cubicBezTo>
                    <a:pt x="-7926" y="65623"/>
                    <a:pt x="3366" y="45569"/>
                    <a:pt x="22670" y="40121"/>
                  </a:cubicBezTo>
                  <a:cubicBezTo>
                    <a:pt x="40121" y="35248"/>
                    <a:pt x="58465" y="44022"/>
                    <a:pt x="65650" y="60654"/>
                  </a:cubicBezTo>
                  <a:lnTo>
                    <a:pt x="66610" y="60654"/>
                  </a:lnTo>
                  <a:cubicBezTo>
                    <a:pt x="64213" y="42777"/>
                    <a:pt x="75369" y="25878"/>
                    <a:pt x="92754" y="21026"/>
                  </a:cubicBezTo>
                  <a:cubicBezTo>
                    <a:pt x="110205" y="16153"/>
                    <a:pt x="128549" y="24927"/>
                    <a:pt x="135734" y="41559"/>
                  </a:cubicBezTo>
                  <a:lnTo>
                    <a:pt x="136627" y="41559"/>
                  </a:lnTo>
                  <a:cubicBezTo>
                    <a:pt x="134297" y="23709"/>
                    <a:pt x="145456" y="6851"/>
                    <a:pt x="162771" y="1999"/>
                  </a:cubicBezTo>
                  <a:cubicBezTo>
                    <a:pt x="182071" y="-3470"/>
                    <a:pt x="202196" y="7762"/>
                    <a:pt x="207670" y="27069"/>
                  </a:cubicBezTo>
                  <a:cubicBezTo>
                    <a:pt x="207670" y="27110"/>
                    <a:pt x="207670" y="27145"/>
                    <a:pt x="207670" y="27186"/>
                  </a:cubicBezTo>
                  <a:cubicBezTo>
                    <a:pt x="208148" y="28657"/>
                    <a:pt x="208492" y="30170"/>
                    <a:pt x="208696" y="31703"/>
                  </a:cubicBez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88" name="Google Shape;2188;p24"/>
            <p:cNvSpPr/>
            <p:nvPr/>
          </p:nvSpPr>
          <p:spPr>
            <a:xfrm rot="880411">
              <a:off x="6107628" y="2324047"/>
              <a:ext cx="947074" cy="3157781"/>
            </a:xfrm>
            <a:custGeom>
              <a:rect b="b" l="l" r="r" t="t"/>
              <a:pathLst>
                <a:path extrusionOk="0" h="2758275" w="827255">
                  <a:moveTo>
                    <a:pt x="59491" y="12336"/>
                  </a:moveTo>
                  <a:lnTo>
                    <a:pt x="823384" y="2740342"/>
                  </a:lnTo>
                  <a:lnTo>
                    <a:pt x="756993" y="2758890"/>
                  </a:lnTo>
                  <a:lnTo>
                    <a:pt x="-945" y="52376"/>
                  </a:lnTo>
                  <a:lnTo>
                    <a:pt x="-397" y="52376"/>
                  </a:lnTo>
                  <a:cubicBezTo>
                    <a:pt x="-1289" y="50658"/>
                    <a:pt x="-2041" y="48844"/>
                    <a:pt x="-2519" y="46969"/>
                  </a:cubicBezTo>
                  <a:cubicBezTo>
                    <a:pt x="-7926" y="27620"/>
                    <a:pt x="3367" y="7552"/>
                    <a:pt x="22666" y="2070"/>
                  </a:cubicBezTo>
                  <a:cubicBezTo>
                    <a:pt x="35877" y="-1797"/>
                    <a:pt x="50181" y="2186"/>
                    <a:pt x="59491" y="12336"/>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89" name="Google Shape;2189;p24"/>
            <p:cNvSpPr/>
            <p:nvPr/>
          </p:nvSpPr>
          <p:spPr>
            <a:xfrm rot="880411">
              <a:off x="6273374" y="2321073"/>
              <a:ext cx="951713" cy="3158831"/>
            </a:xfrm>
            <a:custGeom>
              <a:rect b="b" l="l" r="r" t="t"/>
              <a:pathLst>
                <a:path extrusionOk="0" h="2759192" w="831307">
                  <a:moveTo>
                    <a:pt x="63474" y="12296"/>
                  </a:moveTo>
                  <a:lnTo>
                    <a:pt x="827437" y="2740028"/>
                  </a:lnTo>
                  <a:lnTo>
                    <a:pt x="756734" y="2759808"/>
                  </a:lnTo>
                  <a:lnTo>
                    <a:pt x="-1203" y="53225"/>
                  </a:lnTo>
                  <a:lnTo>
                    <a:pt x="-658" y="53225"/>
                  </a:lnTo>
                  <a:cubicBezTo>
                    <a:pt x="-1547" y="51479"/>
                    <a:pt x="-2299" y="49645"/>
                    <a:pt x="-2777" y="47749"/>
                  </a:cubicBezTo>
                  <a:cubicBezTo>
                    <a:pt x="-7706" y="27648"/>
                    <a:pt x="4475" y="7320"/>
                    <a:pt x="24600" y="2303"/>
                  </a:cubicBezTo>
                  <a:cubicBezTo>
                    <a:pt x="38426" y="-1927"/>
                    <a:pt x="53414" y="1934"/>
                    <a:pt x="63474" y="12296"/>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90" name="Google Shape;2190;p24"/>
            <p:cNvSpPr/>
            <p:nvPr/>
          </p:nvSpPr>
          <p:spPr>
            <a:xfrm rot="880411">
              <a:off x="6945973" y="2081733"/>
              <a:ext cx="223394" cy="109933"/>
            </a:xfrm>
            <a:custGeom>
              <a:rect b="b" l="l" r="r" t="t"/>
              <a:pathLst>
                <a:path extrusionOk="0" h="96025" w="195131">
                  <a:moveTo>
                    <a:pt x="0" y="0"/>
                  </a:moveTo>
                  <a:lnTo>
                    <a:pt x="195131" y="96026"/>
                  </a:lnTo>
                </a:path>
              </a:pathLst>
            </a:cu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2191" name="Google Shape;2191;p24"/>
          <p:cNvGrpSpPr/>
          <p:nvPr/>
        </p:nvGrpSpPr>
        <p:grpSpPr>
          <a:xfrm>
            <a:off x="7405772" y="36512"/>
            <a:ext cx="1707596" cy="3048099"/>
            <a:chOff x="7978162" y="1971727"/>
            <a:chExt cx="2062314" cy="3681280"/>
          </a:xfrm>
        </p:grpSpPr>
        <p:sp>
          <p:nvSpPr>
            <p:cNvPr id="2192" name="Google Shape;2192;p24"/>
            <p:cNvSpPr/>
            <p:nvPr/>
          </p:nvSpPr>
          <p:spPr>
            <a:xfrm rot="994539">
              <a:off x="8892209" y="2116453"/>
              <a:ext cx="236921" cy="287072"/>
            </a:xfrm>
            <a:custGeom>
              <a:rect b="b" l="l" r="r" t="t"/>
              <a:pathLst>
                <a:path extrusionOk="0" h="287355" w="237155">
                  <a:moveTo>
                    <a:pt x="234252" y="212807"/>
                  </a:moveTo>
                  <a:lnTo>
                    <a:pt x="-2904" y="287555"/>
                  </a:lnTo>
                  <a:lnTo>
                    <a:pt x="-2904" y="175238"/>
                  </a:lnTo>
                  <a:lnTo>
                    <a:pt x="-2904" y="44371"/>
                  </a:lnTo>
                  <a:lnTo>
                    <a:pt x="-2904" y="31691"/>
                  </a:lnTo>
                  <a:cubicBezTo>
                    <a:pt x="-1574" y="25806"/>
                    <a:pt x="2731" y="21047"/>
                    <a:pt x="8445" y="19168"/>
                  </a:cubicBezTo>
                  <a:cubicBezTo>
                    <a:pt x="19010" y="17196"/>
                    <a:pt x="29342" y="23818"/>
                    <a:pt x="31926" y="34274"/>
                  </a:cubicBezTo>
                  <a:cubicBezTo>
                    <a:pt x="28481" y="25657"/>
                    <a:pt x="30986" y="15795"/>
                    <a:pt x="38109" y="9854"/>
                  </a:cubicBezTo>
                  <a:cubicBezTo>
                    <a:pt x="45936" y="5158"/>
                    <a:pt x="59477" y="10950"/>
                    <a:pt x="64407" y="24882"/>
                  </a:cubicBezTo>
                  <a:cubicBezTo>
                    <a:pt x="61590" y="17165"/>
                    <a:pt x="63312" y="8500"/>
                    <a:pt x="68947" y="2497"/>
                  </a:cubicBezTo>
                  <a:cubicBezTo>
                    <a:pt x="76383" y="-1816"/>
                    <a:pt x="85931" y="94"/>
                    <a:pt x="91096" y="6958"/>
                  </a:cubicBezTo>
                  <a:lnTo>
                    <a:pt x="98533" y="17603"/>
                  </a:lnTo>
                  <a:cubicBezTo>
                    <a:pt x="99158" y="18386"/>
                    <a:pt x="99785" y="19403"/>
                    <a:pt x="100490" y="20499"/>
                  </a:cubicBezTo>
                  <a:lnTo>
                    <a:pt x="136101" y="71531"/>
                  </a:lnTo>
                  <a:lnTo>
                    <a:pt x="141817" y="79358"/>
                  </a:lnTo>
                  <a:lnTo>
                    <a:pt x="159582" y="104795"/>
                  </a:lnTo>
                  <a:lnTo>
                    <a:pt x="165688" y="113483"/>
                  </a:lnTo>
                  <a:lnTo>
                    <a:pt x="168741" y="117866"/>
                  </a:lnTo>
                  <a:lnTo>
                    <a:pt x="233627" y="210929"/>
                  </a:ln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93" name="Google Shape;2193;p24"/>
            <p:cNvSpPr/>
            <p:nvPr/>
          </p:nvSpPr>
          <p:spPr>
            <a:xfrm rot="994539">
              <a:off x="8894934" y="2101001"/>
              <a:ext cx="85543" cy="284777"/>
            </a:xfrm>
            <a:custGeom>
              <a:rect b="b" l="l" r="r" t="t"/>
              <a:pathLst>
                <a:path extrusionOk="0" h="285058" w="85627">
                  <a:moveTo>
                    <a:pt x="0" y="2818"/>
                  </a:moveTo>
                  <a:lnTo>
                    <a:pt x="25203" y="0"/>
                  </a:lnTo>
                  <a:lnTo>
                    <a:pt x="85627" y="274492"/>
                  </a:lnTo>
                  <a:lnTo>
                    <a:pt x="157" y="285058"/>
                  </a:lnTo>
                  <a:lnTo>
                    <a:pt x="0" y="2818"/>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94" name="Google Shape;2194;p24"/>
            <p:cNvSpPr/>
            <p:nvPr/>
          </p:nvSpPr>
          <p:spPr>
            <a:xfrm rot="994539">
              <a:off x="8956810" y="2114284"/>
              <a:ext cx="179608" cy="271406"/>
            </a:xfrm>
            <a:custGeom>
              <a:rect b="b" l="l" r="r" t="t"/>
              <a:pathLst>
                <a:path extrusionOk="0" h="271674" w="179785">
                  <a:moveTo>
                    <a:pt x="21368" y="0"/>
                  </a:moveTo>
                  <a:lnTo>
                    <a:pt x="0" y="11819"/>
                  </a:lnTo>
                  <a:lnTo>
                    <a:pt x="106916" y="271674"/>
                  </a:lnTo>
                  <a:lnTo>
                    <a:pt x="179785" y="232304"/>
                  </a:lnTo>
                  <a:lnTo>
                    <a:pt x="21368" y="0"/>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95" name="Google Shape;2195;p24"/>
            <p:cNvSpPr/>
            <p:nvPr/>
          </p:nvSpPr>
          <p:spPr>
            <a:xfrm rot="994539">
              <a:off x="8948757" y="1981746"/>
              <a:ext cx="93830" cy="161936"/>
            </a:xfrm>
            <a:custGeom>
              <a:rect b="b" l="l" r="r" t="t"/>
              <a:pathLst>
                <a:path extrusionOk="0" h="162096" w="93923">
                  <a:moveTo>
                    <a:pt x="91020" y="135058"/>
                  </a:moveTo>
                  <a:cubicBezTo>
                    <a:pt x="85855" y="128139"/>
                    <a:pt x="76306" y="126182"/>
                    <a:pt x="68869" y="130518"/>
                  </a:cubicBezTo>
                  <a:cubicBezTo>
                    <a:pt x="63312" y="136592"/>
                    <a:pt x="61590" y="145233"/>
                    <a:pt x="64331" y="152982"/>
                  </a:cubicBezTo>
                  <a:cubicBezTo>
                    <a:pt x="59399" y="138971"/>
                    <a:pt x="46015" y="133179"/>
                    <a:pt x="38031" y="137954"/>
                  </a:cubicBezTo>
                  <a:cubicBezTo>
                    <a:pt x="30909" y="143871"/>
                    <a:pt x="28404" y="153702"/>
                    <a:pt x="31848" y="162296"/>
                  </a:cubicBezTo>
                  <a:cubicBezTo>
                    <a:pt x="29266" y="151839"/>
                    <a:pt x="18934" y="145217"/>
                    <a:pt x="8367" y="147190"/>
                  </a:cubicBezTo>
                  <a:cubicBezTo>
                    <a:pt x="2653" y="149076"/>
                    <a:pt x="-1652" y="153835"/>
                    <a:pt x="-2904" y="159713"/>
                  </a:cubicBezTo>
                  <a:lnTo>
                    <a:pt x="-2904" y="199"/>
                  </a:lnTo>
                  <a:close/>
                </a:path>
              </a:pathLst>
            </a:custGeom>
            <a:solidFill>
              <a:srgbClr val="FFC2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96" name="Google Shape;2196;p24"/>
            <p:cNvSpPr/>
            <p:nvPr/>
          </p:nvSpPr>
          <p:spPr>
            <a:xfrm rot="994539">
              <a:off x="8405571" y="2374594"/>
              <a:ext cx="1206755" cy="3172192"/>
            </a:xfrm>
            <a:custGeom>
              <a:rect b="b" l="l" r="r" t="t"/>
              <a:pathLst>
                <a:path extrusionOk="0" h="3175319" w="1207945">
                  <a:moveTo>
                    <a:pt x="238882" y="35026"/>
                  </a:moveTo>
                  <a:lnTo>
                    <a:pt x="239428" y="35026"/>
                  </a:lnTo>
                  <a:lnTo>
                    <a:pt x="1205042" y="3100458"/>
                  </a:lnTo>
                  <a:lnTo>
                    <a:pt x="966946" y="3175519"/>
                  </a:lnTo>
                  <a:lnTo>
                    <a:pt x="1097" y="109852"/>
                  </a:lnTo>
                  <a:lnTo>
                    <a:pt x="1646" y="109852"/>
                  </a:lnTo>
                  <a:cubicBezTo>
                    <a:pt x="629" y="107895"/>
                    <a:pt x="-233" y="105852"/>
                    <a:pt x="-938" y="103747"/>
                  </a:cubicBezTo>
                  <a:cubicBezTo>
                    <a:pt x="-7903" y="81862"/>
                    <a:pt x="4229" y="58507"/>
                    <a:pt x="26143" y="51572"/>
                  </a:cubicBezTo>
                  <a:cubicBezTo>
                    <a:pt x="26143" y="51564"/>
                    <a:pt x="26221" y="51548"/>
                    <a:pt x="26221" y="51541"/>
                  </a:cubicBezTo>
                  <a:cubicBezTo>
                    <a:pt x="45867" y="45295"/>
                    <a:pt x="67158" y="54468"/>
                    <a:pt x="76080" y="73065"/>
                  </a:cubicBezTo>
                  <a:lnTo>
                    <a:pt x="77097" y="73065"/>
                  </a:lnTo>
                  <a:cubicBezTo>
                    <a:pt x="73732" y="52699"/>
                    <a:pt x="85864" y="32967"/>
                    <a:pt x="105588" y="26807"/>
                  </a:cubicBezTo>
                  <a:cubicBezTo>
                    <a:pt x="125234" y="20593"/>
                    <a:pt x="146445" y="29766"/>
                    <a:pt x="155445" y="48332"/>
                  </a:cubicBezTo>
                  <a:lnTo>
                    <a:pt x="156463" y="48332"/>
                  </a:lnTo>
                  <a:cubicBezTo>
                    <a:pt x="153098" y="27989"/>
                    <a:pt x="165229" y="8281"/>
                    <a:pt x="184953" y="2152"/>
                  </a:cubicBezTo>
                  <a:cubicBezTo>
                    <a:pt x="206869" y="-4782"/>
                    <a:pt x="230193" y="7334"/>
                    <a:pt x="237160" y="29218"/>
                  </a:cubicBezTo>
                  <a:cubicBezTo>
                    <a:pt x="237160" y="29249"/>
                    <a:pt x="237160" y="29281"/>
                    <a:pt x="237160" y="29312"/>
                  </a:cubicBezTo>
                  <a:cubicBezTo>
                    <a:pt x="237941" y="31159"/>
                    <a:pt x="238490" y="33077"/>
                    <a:pt x="238882" y="35026"/>
                  </a:cubicBezTo>
                  <a:close/>
                </a:path>
              </a:pathLst>
            </a:custGeom>
            <a:solidFill>
              <a:srgbClr val="FFC2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97" name="Google Shape;2197;p24"/>
            <p:cNvSpPr/>
            <p:nvPr/>
          </p:nvSpPr>
          <p:spPr>
            <a:xfrm rot="994539">
              <a:off x="8402888" y="2399373"/>
              <a:ext cx="1044038" cy="3122784"/>
            </a:xfrm>
            <a:custGeom>
              <a:rect b="b" l="l" r="r" t="t"/>
              <a:pathLst>
                <a:path extrusionOk="0" h="3125863" w="1045067">
                  <a:moveTo>
                    <a:pt x="68722" y="13277"/>
                  </a:moveTo>
                  <a:lnTo>
                    <a:pt x="1042163" y="3102582"/>
                  </a:lnTo>
                  <a:lnTo>
                    <a:pt x="966945" y="3126063"/>
                  </a:lnTo>
                  <a:lnTo>
                    <a:pt x="1098" y="60395"/>
                  </a:lnTo>
                  <a:lnTo>
                    <a:pt x="1647" y="60395"/>
                  </a:lnTo>
                  <a:cubicBezTo>
                    <a:pt x="550" y="58454"/>
                    <a:pt x="-310" y="56411"/>
                    <a:pt x="-937" y="54290"/>
                  </a:cubicBezTo>
                  <a:cubicBezTo>
                    <a:pt x="-7904" y="32406"/>
                    <a:pt x="4228" y="9050"/>
                    <a:pt x="26144" y="2116"/>
                  </a:cubicBezTo>
                  <a:cubicBezTo>
                    <a:pt x="26144" y="2108"/>
                    <a:pt x="26222" y="2092"/>
                    <a:pt x="26222" y="2084"/>
                  </a:cubicBezTo>
                  <a:cubicBezTo>
                    <a:pt x="41328" y="-2651"/>
                    <a:pt x="57844" y="1701"/>
                    <a:pt x="68722" y="13277"/>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198" name="Google Shape;2198;p24"/>
            <p:cNvSpPr/>
            <p:nvPr/>
          </p:nvSpPr>
          <p:spPr>
            <a:xfrm rot="994539">
              <a:off x="8568412" y="2396261"/>
              <a:ext cx="1048192" cy="3124298"/>
            </a:xfrm>
            <a:custGeom>
              <a:rect b="b" l="l" r="r" t="t"/>
              <a:pathLst>
                <a:path extrusionOk="0" h="3127378" w="1049225">
                  <a:moveTo>
                    <a:pt x="73194" y="12757"/>
                  </a:moveTo>
                  <a:lnTo>
                    <a:pt x="1046322" y="3102375"/>
                  </a:lnTo>
                  <a:lnTo>
                    <a:pt x="966331" y="3127578"/>
                  </a:lnTo>
                  <a:lnTo>
                    <a:pt x="716" y="61598"/>
                  </a:lnTo>
                  <a:lnTo>
                    <a:pt x="1343" y="61598"/>
                  </a:lnTo>
                  <a:cubicBezTo>
                    <a:pt x="248" y="59641"/>
                    <a:pt x="-692" y="57567"/>
                    <a:pt x="-1319" y="55415"/>
                  </a:cubicBezTo>
                  <a:cubicBezTo>
                    <a:pt x="-7657" y="32575"/>
                    <a:pt x="5570" y="8883"/>
                    <a:pt x="28424" y="2426"/>
                  </a:cubicBezTo>
                  <a:cubicBezTo>
                    <a:pt x="44078" y="-2740"/>
                    <a:pt x="61375" y="1236"/>
                    <a:pt x="73194" y="12757"/>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2199" name="Google Shape;2199;p24"/>
          <p:cNvGrpSpPr/>
          <p:nvPr/>
        </p:nvGrpSpPr>
        <p:grpSpPr>
          <a:xfrm>
            <a:off x="560495" y="400786"/>
            <a:ext cx="5471369" cy="4284070"/>
            <a:chOff x="3416220" y="2573082"/>
            <a:chExt cx="4752753" cy="3721395"/>
          </a:xfrm>
        </p:grpSpPr>
        <p:sp>
          <p:nvSpPr>
            <p:cNvPr id="2200" name="Google Shape;2200;p24"/>
            <p:cNvSpPr/>
            <p:nvPr/>
          </p:nvSpPr>
          <p:spPr>
            <a:xfrm>
              <a:off x="3416220" y="2573082"/>
              <a:ext cx="4752753" cy="3721395"/>
            </a:xfrm>
            <a:custGeom>
              <a:rect b="b" l="l" r="r" t="t"/>
              <a:pathLst>
                <a:path extrusionOk="0" h="3721395" w="4752753">
                  <a:moveTo>
                    <a:pt x="0" y="0"/>
                  </a:moveTo>
                  <a:lnTo>
                    <a:pt x="297711" y="0"/>
                  </a:lnTo>
                  <a:lnTo>
                    <a:pt x="297711" y="145736"/>
                  </a:lnTo>
                  <a:lnTo>
                    <a:pt x="295607" y="146161"/>
                  </a:lnTo>
                  <a:cubicBezTo>
                    <a:pt x="259353" y="161495"/>
                    <a:pt x="233915" y="197393"/>
                    <a:pt x="233915" y="239232"/>
                  </a:cubicBezTo>
                  <a:cubicBezTo>
                    <a:pt x="233915" y="295018"/>
                    <a:pt x="279138" y="340241"/>
                    <a:pt x="334924" y="340241"/>
                  </a:cubicBezTo>
                  <a:cubicBezTo>
                    <a:pt x="390710" y="340241"/>
                    <a:pt x="435933" y="295018"/>
                    <a:pt x="435933" y="239232"/>
                  </a:cubicBezTo>
                  <a:cubicBezTo>
                    <a:pt x="435933" y="197393"/>
                    <a:pt x="410495" y="161495"/>
                    <a:pt x="374241" y="146161"/>
                  </a:cubicBezTo>
                  <a:lnTo>
                    <a:pt x="372139" y="145736"/>
                  </a:lnTo>
                  <a:lnTo>
                    <a:pt x="372139" y="0"/>
                  </a:lnTo>
                  <a:lnTo>
                    <a:pt x="703166" y="0"/>
                  </a:lnTo>
                  <a:lnTo>
                    <a:pt x="703166" y="145879"/>
                  </a:lnTo>
                  <a:lnTo>
                    <a:pt x="701771" y="146161"/>
                  </a:lnTo>
                  <a:cubicBezTo>
                    <a:pt x="665517" y="161495"/>
                    <a:pt x="640079" y="197393"/>
                    <a:pt x="640079" y="239232"/>
                  </a:cubicBezTo>
                  <a:cubicBezTo>
                    <a:pt x="640079" y="295018"/>
                    <a:pt x="685302" y="340241"/>
                    <a:pt x="741088" y="340241"/>
                  </a:cubicBezTo>
                  <a:cubicBezTo>
                    <a:pt x="796874" y="340241"/>
                    <a:pt x="842097" y="295018"/>
                    <a:pt x="842097" y="239232"/>
                  </a:cubicBezTo>
                  <a:cubicBezTo>
                    <a:pt x="842097" y="197393"/>
                    <a:pt x="816659" y="161495"/>
                    <a:pt x="780406" y="146161"/>
                  </a:cubicBezTo>
                  <a:lnTo>
                    <a:pt x="777594" y="145593"/>
                  </a:lnTo>
                  <a:lnTo>
                    <a:pt x="777594" y="0"/>
                  </a:lnTo>
                  <a:lnTo>
                    <a:pt x="1108621" y="0"/>
                  </a:lnTo>
                  <a:lnTo>
                    <a:pt x="1108621" y="146022"/>
                  </a:lnTo>
                  <a:lnTo>
                    <a:pt x="1107935" y="146161"/>
                  </a:lnTo>
                  <a:cubicBezTo>
                    <a:pt x="1071681" y="161495"/>
                    <a:pt x="1046243" y="197393"/>
                    <a:pt x="1046243" y="239232"/>
                  </a:cubicBezTo>
                  <a:cubicBezTo>
                    <a:pt x="1046243" y="295018"/>
                    <a:pt x="1091466" y="340241"/>
                    <a:pt x="1147252" y="340241"/>
                  </a:cubicBezTo>
                  <a:cubicBezTo>
                    <a:pt x="1203038" y="340241"/>
                    <a:pt x="1248261" y="295018"/>
                    <a:pt x="1248261" y="239232"/>
                  </a:cubicBezTo>
                  <a:cubicBezTo>
                    <a:pt x="1248261" y="197393"/>
                    <a:pt x="1222823" y="161495"/>
                    <a:pt x="1186570" y="146161"/>
                  </a:cubicBezTo>
                  <a:lnTo>
                    <a:pt x="1183049" y="145450"/>
                  </a:lnTo>
                  <a:lnTo>
                    <a:pt x="1183049" y="0"/>
                  </a:lnTo>
                  <a:lnTo>
                    <a:pt x="1514076" y="0"/>
                  </a:lnTo>
                  <a:lnTo>
                    <a:pt x="1514076" y="146176"/>
                  </a:lnTo>
                  <a:lnTo>
                    <a:pt x="1481992" y="167808"/>
                  </a:lnTo>
                  <a:cubicBezTo>
                    <a:pt x="1463713" y="186087"/>
                    <a:pt x="1452407" y="211339"/>
                    <a:pt x="1452407" y="239232"/>
                  </a:cubicBezTo>
                  <a:cubicBezTo>
                    <a:pt x="1452407" y="295018"/>
                    <a:pt x="1497630" y="340241"/>
                    <a:pt x="1553416" y="340241"/>
                  </a:cubicBezTo>
                  <a:cubicBezTo>
                    <a:pt x="1609202" y="340241"/>
                    <a:pt x="1654425" y="295018"/>
                    <a:pt x="1654425" y="239232"/>
                  </a:cubicBezTo>
                  <a:cubicBezTo>
                    <a:pt x="1654425" y="197393"/>
                    <a:pt x="1628987" y="161495"/>
                    <a:pt x="1592734" y="146161"/>
                  </a:cubicBezTo>
                  <a:lnTo>
                    <a:pt x="1588504" y="145307"/>
                  </a:lnTo>
                  <a:lnTo>
                    <a:pt x="1588504" y="0"/>
                  </a:lnTo>
                  <a:lnTo>
                    <a:pt x="1919531" y="0"/>
                  </a:lnTo>
                  <a:lnTo>
                    <a:pt x="1919531" y="146654"/>
                  </a:lnTo>
                  <a:lnTo>
                    <a:pt x="1888156" y="167808"/>
                  </a:lnTo>
                  <a:cubicBezTo>
                    <a:pt x="1869877" y="186087"/>
                    <a:pt x="1858571" y="211339"/>
                    <a:pt x="1858571" y="239232"/>
                  </a:cubicBezTo>
                  <a:cubicBezTo>
                    <a:pt x="1858571" y="295018"/>
                    <a:pt x="1903794" y="340241"/>
                    <a:pt x="1959580" y="340241"/>
                  </a:cubicBezTo>
                  <a:cubicBezTo>
                    <a:pt x="2015366" y="340241"/>
                    <a:pt x="2060589" y="295018"/>
                    <a:pt x="2060589" y="239232"/>
                  </a:cubicBezTo>
                  <a:cubicBezTo>
                    <a:pt x="2060589" y="197393"/>
                    <a:pt x="2035151" y="161495"/>
                    <a:pt x="1998898" y="146161"/>
                  </a:cubicBezTo>
                  <a:lnTo>
                    <a:pt x="1993959" y="145164"/>
                  </a:lnTo>
                  <a:lnTo>
                    <a:pt x="1993959" y="0"/>
                  </a:lnTo>
                  <a:lnTo>
                    <a:pt x="2324986" y="0"/>
                  </a:lnTo>
                  <a:lnTo>
                    <a:pt x="2324986" y="147132"/>
                  </a:lnTo>
                  <a:lnTo>
                    <a:pt x="2294320" y="167808"/>
                  </a:lnTo>
                  <a:cubicBezTo>
                    <a:pt x="2276041" y="186087"/>
                    <a:pt x="2264735" y="211339"/>
                    <a:pt x="2264735" y="239232"/>
                  </a:cubicBezTo>
                  <a:cubicBezTo>
                    <a:pt x="2264735" y="295018"/>
                    <a:pt x="2309958" y="340241"/>
                    <a:pt x="2365744" y="340241"/>
                  </a:cubicBezTo>
                  <a:cubicBezTo>
                    <a:pt x="2421530" y="340241"/>
                    <a:pt x="2466753" y="295018"/>
                    <a:pt x="2466753" y="239232"/>
                  </a:cubicBezTo>
                  <a:cubicBezTo>
                    <a:pt x="2466753" y="197393"/>
                    <a:pt x="2441315" y="161495"/>
                    <a:pt x="2405062" y="146161"/>
                  </a:cubicBezTo>
                  <a:lnTo>
                    <a:pt x="2399414" y="145021"/>
                  </a:lnTo>
                  <a:lnTo>
                    <a:pt x="2399414" y="0"/>
                  </a:lnTo>
                  <a:lnTo>
                    <a:pt x="2730441" y="0"/>
                  </a:lnTo>
                  <a:lnTo>
                    <a:pt x="2730441" y="147610"/>
                  </a:lnTo>
                  <a:lnTo>
                    <a:pt x="2700484" y="167808"/>
                  </a:lnTo>
                  <a:cubicBezTo>
                    <a:pt x="2682205" y="186087"/>
                    <a:pt x="2670899" y="211339"/>
                    <a:pt x="2670899" y="239232"/>
                  </a:cubicBezTo>
                  <a:cubicBezTo>
                    <a:pt x="2670899" y="295018"/>
                    <a:pt x="2716122" y="340241"/>
                    <a:pt x="2771908" y="340241"/>
                  </a:cubicBezTo>
                  <a:cubicBezTo>
                    <a:pt x="2827694" y="340241"/>
                    <a:pt x="2872917" y="295018"/>
                    <a:pt x="2872917" y="239232"/>
                  </a:cubicBezTo>
                  <a:cubicBezTo>
                    <a:pt x="2872917" y="197393"/>
                    <a:pt x="2847479" y="161495"/>
                    <a:pt x="2811226" y="146161"/>
                  </a:cubicBezTo>
                  <a:lnTo>
                    <a:pt x="2804869" y="144878"/>
                  </a:lnTo>
                  <a:lnTo>
                    <a:pt x="2804869" y="0"/>
                  </a:lnTo>
                  <a:lnTo>
                    <a:pt x="3135896" y="0"/>
                  </a:lnTo>
                  <a:lnTo>
                    <a:pt x="3135896" y="148088"/>
                  </a:lnTo>
                  <a:lnTo>
                    <a:pt x="3106648" y="167808"/>
                  </a:lnTo>
                  <a:cubicBezTo>
                    <a:pt x="3088369" y="186087"/>
                    <a:pt x="3077063" y="211339"/>
                    <a:pt x="3077063" y="239232"/>
                  </a:cubicBezTo>
                  <a:cubicBezTo>
                    <a:pt x="3077063" y="295018"/>
                    <a:pt x="3122286" y="340241"/>
                    <a:pt x="3178072" y="340241"/>
                  </a:cubicBezTo>
                  <a:cubicBezTo>
                    <a:pt x="3233858" y="340241"/>
                    <a:pt x="3279081" y="295018"/>
                    <a:pt x="3279081" y="239232"/>
                  </a:cubicBezTo>
                  <a:cubicBezTo>
                    <a:pt x="3279081" y="197393"/>
                    <a:pt x="3253643" y="161495"/>
                    <a:pt x="3217390" y="146161"/>
                  </a:cubicBezTo>
                  <a:lnTo>
                    <a:pt x="3210324" y="144734"/>
                  </a:lnTo>
                  <a:lnTo>
                    <a:pt x="3210324" y="0"/>
                  </a:lnTo>
                  <a:lnTo>
                    <a:pt x="3541351" y="0"/>
                  </a:lnTo>
                  <a:lnTo>
                    <a:pt x="3541351" y="148566"/>
                  </a:lnTo>
                  <a:lnTo>
                    <a:pt x="3512812" y="167808"/>
                  </a:lnTo>
                  <a:cubicBezTo>
                    <a:pt x="3494533" y="186087"/>
                    <a:pt x="3483227" y="211339"/>
                    <a:pt x="3483227" y="239232"/>
                  </a:cubicBezTo>
                  <a:cubicBezTo>
                    <a:pt x="3483227" y="295018"/>
                    <a:pt x="3528450" y="340241"/>
                    <a:pt x="3584236" y="340241"/>
                  </a:cubicBezTo>
                  <a:cubicBezTo>
                    <a:pt x="3640022" y="340241"/>
                    <a:pt x="3685245" y="295018"/>
                    <a:pt x="3685245" y="239232"/>
                  </a:cubicBezTo>
                  <a:cubicBezTo>
                    <a:pt x="3685245" y="197393"/>
                    <a:pt x="3659807" y="161495"/>
                    <a:pt x="3623554" y="146161"/>
                  </a:cubicBezTo>
                  <a:lnTo>
                    <a:pt x="3615779" y="144591"/>
                  </a:lnTo>
                  <a:lnTo>
                    <a:pt x="3615779" y="0"/>
                  </a:lnTo>
                  <a:lnTo>
                    <a:pt x="3946806" y="0"/>
                  </a:lnTo>
                  <a:lnTo>
                    <a:pt x="3946806" y="149044"/>
                  </a:lnTo>
                  <a:lnTo>
                    <a:pt x="3918976" y="167808"/>
                  </a:lnTo>
                  <a:cubicBezTo>
                    <a:pt x="3900697" y="186087"/>
                    <a:pt x="3889391" y="211339"/>
                    <a:pt x="3889391" y="239232"/>
                  </a:cubicBezTo>
                  <a:cubicBezTo>
                    <a:pt x="3889391" y="295018"/>
                    <a:pt x="3934614" y="340241"/>
                    <a:pt x="3990400" y="340241"/>
                  </a:cubicBezTo>
                  <a:cubicBezTo>
                    <a:pt x="4046186" y="340241"/>
                    <a:pt x="4091409" y="295018"/>
                    <a:pt x="4091409" y="239232"/>
                  </a:cubicBezTo>
                  <a:cubicBezTo>
                    <a:pt x="4091409" y="197393"/>
                    <a:pt x="4065971" y="161495"/>
                    <a:pt x="4029718" y="146161"/>
                  </a:cubicBezTo>
                  <a:lnTo>
                    <a:pt x="4021234" y="144448"/>
                  </a:lnTo>
                  <a:lnTo>
                    <a:pt x="4021234" y="0"/>
                  </a:lnTo>
                  <a:lnTo>
                    <a:pt x="4352260" y="0"/>
                  </a:lnTo>
                  <a:lnTo>
                    <a:pt x="4352260" y="149521"/>
                  </a:lnTo>
                  <a:lnTo>
                    <a:pt x="4325137" y="167808"/>
                  </a:lnTo>
                  <a:cubicBezTo>
                    <a:pt x="4306858" y="186087"/>
                    <a:pt x="4295552" y="211339"/>
                    <a:pt x="4295552" y="239232"/>
                  </a:cubicBezTo>
                  <a:cubicBezTo>
                    <a:pt x="4295552" y="295018"/>
                    <a:pt x="4340775" y="340241"/>
                    <a:pt x="4396561" y="340241"/>
                  </a:cubicBezTo>
                  <a:cubicBezTo>
                    <a:pt x="4452347" y="340241"/>
                    <a:pt x="4497570" y="295018"/>
                    <a:pt x="4497570" y="239232"/>
                  </a:cubicBezTo>
                  <a:cubicBezTo>
                    <a:pt x="4497570" y="197393"/>
                    <a:pt x="4472132" y="161495"/>
                    <a:pt x="4435879" y="146161"/>
                  </a:cubicBezTo>
                  <a:lnTo>
                    <a:pt x="4426688" y="144305"/>
                  </a:lnTo>
                  <a:lnTo>
                    <a:pt x="4426688" y="0"/>
                  </a:lnTo>
                  <a:lnTo>
                    <a:pt x="4752753" y="0"/>
                  </a:lnTo>
                  <a:lnTo>
                    <a:pt x="4752753" y="3721395"/>
                  </a:lnTo>
                  <a:lnTo>
                    <a:pt x="0" y="3721395"/>
                  </a:lnTo>
                  <a:close/>
                </a:path>
              </a:pathLst>
            </a:custGeom>
            <a:solidFill>
              <a:srgbClr val="FFFFFF"/>
            </a:solidFill>
            <a:ln>
              <a:noFill/>
            </a:ln>
            <a:effectLst>
              <a:outerShdw blurRad="214313" rotWithShape="0" algn="bl" dir="5400000" dist="28575">
                <a:srgbClr val="000000">
                  <a:alpha val="5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Arial"/>
                <a:ea typeface="Arial"/>
                <a:cs typeface="Arial"/>
                <a:sym typeface="Arial"/>
              </a:endParaRPr>
            </a:p>
          </p:txBody>
        </p:sp>
        <p:cxnSp>
          <p:nvCxnSpPr>
            <p:cNvPr id="2201" name="Google Shape;2201;p24"/>
            <p:cNvCxnSpPr/>
            <p:nvPr/>
          </p:nvCxnSpPr>
          <p:spPr>
            <a:xfrm rot="10800000">
              <a:off x="3416596" y="5890438"/>
              <a:ext cx="4752000" cy="0"/>
            </a:xfrm>
            <a:prstGeom prst="straightConnector1">
              <a:avLst/>
            </a:prstGeom>
            <a:noFill/>
            <a:ln cap="flat" cmpd="sng" w="38100">
              <a:solidFill>
                <a:srgbClr val="D3EFF5"/>
              </a:solidFill>
              <a:prstDash val="solid"/>
              <a:round/>
              <a:headEnd len="sm" w="sm" type="none"/>
              <a:tailEnd len="sm" w="sm" type="none"/>
            </a:ln>
          </p:spPr>
        </p:cxnSp>
        <p:cxnSp>
          <p:nvCxnSpPr>
            <p:cNvPr id="2202" name="Google Shape;2202;p24"/>
            <p:cNvCxnSpPr/>
            <p:nvPr/>
          </p:nvCxnSpPr>
          <p:spPr>
            <a:xfrm rot="10800000">
              <a:off x="3416596" y="5544624"/>
              <a:ext cx="4752000" cy="0"/>
            </a:xfrm>
            <a:prstGeom prst="straightConnector1">
              <a:avLst/>
            </a:prstGeom>
            <a:noFill/>
            <a:ln cap="flat" cmpd="sng" w="38100">
              <a:solidFill>
                <a:srgbClr val="D3EFF5"/>
              </a:solidFill>
              <a:prstDash val="solid"/>
              <a:round/>
              <a:headEnd len="sm" w="sm" type="none"/>
              <a:tailEnd len="sm" w="sm" type="none"/>
            </a:ln>
          </p:spPr>
        </p:cxnSp>
        <p:cxnSp>
          <p:nvCxnSpPr>
            <p:cNvPr id="2203" name="Google Shape;2203;p24"/>
            <p:cNvCxnSpPr/>
            <p:nvPr/>
          </p:nvCxnSpPr>
          <p:spPr>
            <a:xfrm rot="10800000">
              <a:off x="3416596" y="5198813"/>
              <a:ext cx="4752000" cy="0"/>
            </a:xfrm>
            <a:prstGeom prst="straightConnector1">
              <a:avLst/>
            </a:prstGeom>
            <a:noFill/>
            <a:ln cap="flat" cmpd="sng" w="38100">
              <a:solidFill>
                <a:srgbClr val="D3EFF5"/>
              </a:solidFill>
              <a:prstDash val="solid"/>
              <a:round/>
              <a:headEnd len="sm" w="sm" type="none"/>
              <a:tailEnd len="sm" w="sm" type="none"/>
            </a:ln>
          </p:spPr>
        </p:cxnSp>
        <p:cxnSp>
          <p:nvCxnSpPr>
            <p:cNvPr id="2204" name="Google Shape;2204;p24"/>
            <p:cNvCxnSpPr/>
            <p:nvPr/>
          </p:nvCxnSpPr>
          <p:spPr>
            <a:xfrm rot="10800000">
              <a:off x="3416596" y="4853002"/>
              <a:ext cx="4752000" cy="0"/>
            </a:xfrm>
            <a:prstGeom prst="straightConnector1">
              <a:avLst/>
            </a:prstGeom>
            <a:noFill/>
            <a:ln cap="flat" cmpd="sng" w="38100">
              <a:solidFill>
                <a:srgbClr val="D3EFF5"/>
              </a:solidFill>
              <a:prstDash val="solid"/>
              <a:round/>
              <a:headEnd len="sm" w="sm" type="none"/>
              <a:tailEnd len="sm" w="sm" type="none"/>
            </a:ln>
          </p:spPr>
        </p:cxnSp>
        <p:cxnSp>
          <p:nvCxnSpPr>
            <p:cNvPr id="2205" name="Google Shape;2205;p24"/>
            <p:cNvCxnSpPr/>
            <p:nvPr/>
          </p:nvCxnSpPr>
          <p:spPr>
            <a:xfrm rot="10800000">
              <a:off x="3416596" y="4507191"/>
              <a:ext cx="4752000" cy="0"/>
            </a:xfrm>
            <a:prstGeom prst="straightConnector1">
              <a:avLst/>
            </a:prstGeom>
            <a:noFill/>
            <a:ln cap="flat" cmpd="sng" w="38100">
              <a:solidFill>
                <a:srgbClr val="D3EFF5"/>
              </a:solidFill>
              <a:prstDash val="solid"/>
              <a:round/>
              <a:headEnd len="sm" w="sm" type="none"/>
              <a:tailEnd len="sm" w="sm" type="none"/>
            </a:ln>
          </p:spPr>
        </p:cxnSp>
        <p:cxnSp>
          <p:nvCxnSpPr>
            <p:cNvPr id="2206" name="Google Shape;2206;p24"/>
            <p:cNvCxnSpPr/>
            <p:nvPr/>
          </p:nvCxnSpPr>
          <p:spPr>
            <a:xfrm rot="10800000">
              <a:off x="3416596" y="4161380"/>
              <a:ext cx="4752000" cy="0"/>
            </a:xfrm>
            <a:prstGeom prst="straightConnector1">
              <a:avLst/>
            </a:prstGeom>
            <a:noFill/>
            <a:ln cap="flat" cmpd="sng" w="38100">
              <a:solidFill>
                <a:srgbClr val="D3EFF5"/>
              </a:solidFill>
              <a:prstDash val="solid"/>
              <a:round/>
              <a:headEnd len="sm" w="sm" type="none"/>
              <a:tailEnd len="sm" w="sm" type="none"/>
            </a:ln>
          </p:spPr>
        </p:cxnSp>
        <p:cxnSp>
          <p:nvCxnSpPr>
            <p:cNvPr id="2207" name="Google Shape;2207;p24"/>
            <p:cNvCxnSpPr/>
            <p:nvPr/>
          </p:nvCxnSpPr>
          <p:spPr>
            <a:xfrm rot="10800000">
              <a:off x="3416596" y="3815569"/>
              <a:ext cx="4752000" cy="0"/>
            </a:xfrm>
            <a:prstGeom prst="straightConnector1">
              <a:avLst/>
            </a:prstGeom>
            <a:noFill/>
            <a:ln cap="flat" cmpd="sng" w="38100">
              <a:solidFill>
                <a:srgbClr val="D3EFF5"/>
              </a:solidFill>
              <a:prstDash val="solid"/>
              <a:round/>
              <a:headEnd len="sm" w="sm" type="none"/>
              <a:tailEnd len="sm" w="sm" type="none"/>
            </a:ln>
          </p:spPr>
        </p:cxnSp>
        <p:cxnSp>
          <p:nvCxnSpPr>
            <p:cNvPr id="2208" name="Google Shape;2208;p24"/>
            <p:cNvCxnSpPr/>
            <p:nvPr/>
          </p:nvCxnSpPr>
          <p:spPr>
            <a:xfrm rot="10800000">
              <a:off x="3416596" y="3469758"/>
              <a:ext cx="4752000" cy="0"/>
            </a:xfrm>
            <a:prstGeom prst="straightConnector1">
              <a:avLst/>
            </a:prstGeom>
            <a:noFill/>
            <a:ln cap="flat" cmpd="sng" w="38100">
              <a:solidFill>
                <a:srgbClr val="D3EFF5"/>
              </a:solidFill>
              <a:prstDash val="solid"/>
              <a:round/>
              <a:headEnd len="sm" w="sm" type="none"/>
              <a:tailEnd len="sm" w="sm" type="none"/>
            </a:ln>
          </p:spPr>
        </p:cxnSp>
      </p:grpSp>
      <p:sp>
        <p:nvSpPr>
          <p:cNvPr id="2209" name="Google Shape;2209;p24"/>
          <p:cNvSpPr txBox="1"/>
          <p:nvPr>
            <p:ph type="title"/>
          </p:nvPr>
        </p:nvSpPr>
        <p:spPr>
          <a:xfrm>
            <a:off x="743288" y="1405144"/>
            <a:ext cx="5091600" cy="237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2210" name="Google Shape;2210;p24"/>
          <p:cNvSpPr txBox="1"/>
          <p:nvPr>
            <p:ph idx="1" type="subTitle"/>
          </p:nvPr>
        </p:nvSpPr>
        <p:spPr>
          <a:xfrm>
            <a:off x="691256" y="4023375"/>
            <a:ext cx="5226300" cy="5385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400"/>
              <a:buNone/>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grpSp>
        <p:nvGrpSpPr>
          <p:cNvPr id="2211" name="Google Shape;2211;p24"/>
          <p:cNvGrpSpPr/>
          <p:nvPr/>
        </p:nvGrpSpPr>
        <p:grpSpPr>
          <a:xfrm>
            <a:off x="6502126" y="2821352"/>
            <a:ext cx="2547142" cy="2042341"/>
            <a:chOff x="5353050" y="2833686"/>
            <a:chExt cx="1488947" cy="1193863"/>
          </a:xfrm>
        </p:grpSpPr>
        <p:sp>
          <p:nvSpPr>
            <p:cNvPr id="2212" name="Google Shape;2212;p24"/>
            <p:cNvSpPr/>
            <p:nvPr/>
          </p:nvSpPr>
          <p:spPr>
            <a:xfrm>
              <a:off x="5353050" y="3293077"/>
              <a:ext cx="201072" cy="99060"/>
            </a:xfrm>
            <a:custGeom>
              <a:rect b="b" l="l" r="r" t="t"/>
              <a:pathLst>
                <a:path extrusionOk="0" h="99060" w="201072">
                  <a:moveTo>
                    <a:pt x="0" y="0"/>
                  </a:moveTo>
                  <a:lnTo>
                    <a:pt x="201073" y="99060"/>
                  </a:lnTo>
                </a:path>
              </a:pathLst>
            </a:cu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13" name="Google Shape;2213;p24"/>
            <p:cNvSpPr/>
            <p:nvPr/>
          </p:nvSpPr>
          <p:spPr>
            <a:xfrm>
              <a:off x="5353145" y="2833686"/>
              <a:ext cx="1488852" cy="1193863"/>
            </a:xfrm>
            <a:custGeom>
              <a:rect b="b" l="l" r="r" t="t"/>
              <a:pathLst>
                <a:path extrusionOk="0" h="1193863" w="1488852">
                  <a:moveTo>
                    <a:pt x="-227" y="460715"/>
                  </a:moveTo>
                  <a:lnTo>
                    <a:pt x="434970" y="675027"/>
                  </a:lnTo>
                  <a:lnTo>
                    <a:pt x="1488626" y="1193854"/>
                  </a:lnTo>
                  <a:lnTo>
                    <a:pt x="807589" y="-9"/>
                  </a:lnTo>
                  <a:close/>
                  <a:moveTo>
                    <a:pt x="911411" y="645500"/>
                  </a:moveTo>
                  <a:lnTo>
                    <a:pt x="506979" y="446332"/>
                  </a:lnTo>
                  <a:lnTo>
                    <a:pt x="726054" y="321174"/>
                  </a:lnTo>
                  <a:close/>
                </a:path>
              </a:pathLst>
            </a:custGeom>
            <a:solidFill>
              <a:schemeClr val="accent3"/>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14" name="Google Shape;2214;p24"/>
            <p:cNvSpPr/>
            <p:nvPr/>
          </p:nvSpPr>
          <p:spPr>
            <a:xfrm>
              <a:off x="5648515" y="3438429"/>
              <a:ext cx="139827" cy="68865"/>
            </a:xfrm>
            <a:custGeom>
              <a:rect b="b" l="l" r="r" t="t"/>
              <a:pathLst>
                <a:path extrusionOk="0" h="68865" w="139827">
                  <a:moveTo>
                    <a:pt x="0" y="0"/>
                  </a:moveTo>
                  <a:lnTo>
                    <a:pt x="139827" y="68866"/>
                  </a:lnTo>
                </a:path>
              </a:pathLst>
            </a:cu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15" name="Google Shape;2215;p24"/>
            <p:cNvSpPr/>
            <p:nvPr/>
          </p:nvSpPr>
          <p:spPr>
            <a:xfrm rot="-1782558">
              <a:off x="6668011" y="3902047"/>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16" name="Google Shape;2216;p24"/>
            <p:cNvSpPr/>
            <p:nvPr/>
          </p:nvSpPr>
          <p:spPr>
            <a:xfrm rot="-1782558">
              <a:off x="6661325" y="3840396"/>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17" name="Google Shape;2217;p24"/>
            <p:cNvSpPr/>
            <p:nvPr/>
          </p:nvSpPr>
          <p:spPr>
            <a:xfrm rot="-1782558">
              <a:off x="6706466" y="3879719"/>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18" name="Google Shape;2218;p24"/>
            <p:cNvSpPr/>
            <p:nvPr/>
          </p:nvSpPr>
          <p:spPr>
            <a:xfrm rot="-1782558">
              <a:off x="6700444" y="3869305"/>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19" name="Google Shape;2219;p24"/>
            <p:cNvSpPr/>
            <p:nvPr/>
          </p:nvSpPr>
          <p:spPr>
            <a:xfrm rot="-1782558">
              <a:off x="6694505" y="3858748"/>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20" name="Google Shape;2220;p24"/>
            <p:cNvSpPr/>
            <p:nvPr/>
          </p:nvSpPr>
          <p:spPr>
            <a:xfrm rot="-1782558">
              <a:off x="6686980" y="3845629"/>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21" name="Google Shape;2221;p24"/>
            <p:cNvSpPr/>
            <p:nvPr/>
          </p:nvSpPr>
          <p:spPr>
            <a:xfrm rot="-1782558">
              <a:off x="6655594" y="3790438"/>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22" name="Google Shape;2222;p24"/>
            <p:cNvSpPr/>
            <p:nvPr/>
          </p:nvSpPr>
          <p:spPr>
            <a:xfrm rot="-1782558">
              <a:off x="6661568" y="380103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23" name="Google Shape;2223;p24"/>
            <p:cNvSpPr/>
            <p:nvPr/>
          </p:nvSpPr>
          <p:spPr>
            <a:xfrm rot="-1782558">
              <a:off x="6668962" y="3814113"/>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24" name="Google Shape;2224;p24"/>
            <p:cNvSpPr/>
            <p:nvPr/>
          </p:nvSpPr>
          <p:spPr>
            <a:xfrm rot="-1782558">
              <a:off x="6675031" y="3824706"/>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25" name="Google Shape;2225;p24"/>
            <p:cNvSpPr/>
            <p:nvPr/>
          </p:nvSpPr>
          <p:spPr>
            <a:xfrm rot="-1782558">
              <a:off x="6602138" y="3786612"/>
              <a:ext cx="96561" cy="5993"/>
            </a:xfrm>
            <a:custGeom>
              <a:rect b="b" l="l" r="r" t="t"/>
              <a:pathLst>
                <a:path extrusionOk="0" h="6000" w="96678">
                  <a:moveTo>
                    <a:pt x="-227" y="-10"/>
                  </a:moveTo>
                  <a:lnTo>
                    <a:pt x="96452" y="-10"/>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26" name="Google Shape;2226;p24"/>
            <p:cNvSpPr/>
            <p:nvPr/>
          </p:nvSpPr>
          <p:spPr>
            <a:xfrm rot="-1782558">
              <a:off x="6595403" y="3724877"/>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27" name="Google Shape;2227;p24"/>
            <p:cNvSpPr/>
            <p:nvPr/>
          </p:nvSpPr>
          <p:spPr>
            <a:xfrm rot="-1782558">
              <a:off x="6640675" y="3764236"/>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28" name="Google Shape;2228;p24"/>
            <p:cNvSpPr/>
            <p:nvPr/>
          </p:nvSpPr>
          <p:spPr>
            <a:xfrm rot="-1782558">
              <a:off x="6634653" y="375382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29" name="Google Shape;2229;p24"/>
            <p:cNvSpPr/>
            <p:nvPr/>
          </p:nvSpPr>
          <p:spPr>
            <a:xfrm rot="-1782558">
              <a:off x="6628584" y="374323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30" name="Google Shape;2230;p24"/>
            <p:cNvSpPr/>
            <p:nvPr/>
          </p:nvSpPr>
          <p:spPr>
            <a:xfrm rot="-1782558">
              <a:off x="6622657" y="373272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31" name="Google Shape;2231;p24"/>
            <p:cNvSpPr/>
            <p:nvPr/>
          </p:nvSpPr>
          <p:spPr>
            <a:xfrm rot="-1782558">
              <a:off x="6589720" y="3675002"/>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32" name="Google Shape;2232;p24"/>
            <p:cNvSpPr/>
            <p:nvPr/>
          </p:nvSpPr>
          <p:spPr>
            <a:xfrm rot="-1782558">
              <a:off x="6595648" y="368551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33" name="Google Shape;2233;p24"/>
            <p:cNvSpPr/>
            <p:nvPr/>
          </p:nvSpPr>
          <p:spPr>
            <a:xfrm rot="-1782558">
              <a:off x="6603171" y="3698631"/>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34" name="Google Shape;2234;p24"/>
            <p:cNvSpPr/>
            <p:nvPr/>
          </p:nvSpPr>
          <p:spPr>
            <a:xfrm rot="-1782558">
              <a:off x="6609110" y="370918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35" name="Google Shape;2235;p24"/>
            <p:cNvSpPr/>
            <p:nvPr/>
          </p:nvSpPr>
          <p:spPr>
            <a:xfrm rot="-1782558">
              <a:off x="6536216" y="3671092"/>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36" name="Google Shape;2236;p24"/>
            <p:cNvSpPr/>
            <p:nvPr/>
          </p:nvSpPr>
          <p:spPr>
            <a:xfrm rot="-1782558">
              <a:off x="6530985" y="3611968"/>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37" name="Google Shape;2237;p24"/>
            <p:cNvSpPr/>
            <p:nvPr/>
          </p:nvSpPr>
          <p:spPr>
            <a:xfrm rot="-1782558">
              <a:off x="6576256" y="365142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38" name="Google Shape;2238;p24"/>
            <p:cNvSpPr/>
            <p:nvPr/>
          </p:nvSpPr>
          <p:spPr>
            <a:xfrm rot="-1782558">
              <a:off x="6568732" y="3638303"/>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39" name="Google Shape;2239;p24"/>
            <p:cNvSpPr/>
            <p:nvPr/>
          </p:nvSpPr>
          <p:spPr>
            <a:xfrm rot="-1782558">
              <a:off x="6562710" y="362779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40" name="Google Shape;2240;p24"/>
            <p:cNvSpPr/>
            <p:nvPr/>
          </p:nvSpPr>
          <p:spPr>
            <a:xfrm rot="-1782558">
              <a:off x="6556736" y="3617202"/>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41" name="Google Shape;2241;p24"/>
            <p:cNvSpPr/>
            <p:nvPr/>
          </p:nvSpPr>
          <p:spPr>
            <a:xfrm rot="-1782558">
              <a:off x="6523799" y="355948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42" name="Google Shape;2242;p24"/>
            <p:cNvSpPr/>
            <p:nvPr/>
          </p:nvSpPr>
          <p:spPr>
            <a:xfrm rot="-1782558">
              <a:off x="6531323" y="3572603"/>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43" name="Google Shape;2243;p24"/>
            <p:cNvSpPr/>
            <p:nvPr/>
          </p:nvSpPr>
          <p:spPr>
            <a:xfrm rot="-1782558">
              <a:off x="6537250" y="358311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44" name="Google Shape;2244;p24"/>
            <p:cNvSpPr/>
            <p:nvPr/>
          </p:nvSpPr>
          <p:spPr>
            <a:xfrm rot="-1782558">
              <a:off x="6543272" y="3593621"/>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45" name="Google Shape;2245;p24"/>
            <p:cNvSpPr/>
            <p:nvPr/>
          </p:nvSpPr>
          <p:spPr>
            <a:xfrm rot="-1782558">
              <a:off x="6471798" y="3558183"/>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46" name="Google Shape;2246;p24"/>
            <p:cNvSpPr/>
            <p:nvPr/>
          </p:nvSpPr>
          <p:spPr>
            <a:xfrm rot="-1782558">
              <a:off x="6465111" y="3496532"/>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47" name="Google Shape;2247;p24"/>
            <p:cNvSpPr/>
            <p:nvPr/>
          </p:nvSpPr>
          <p:spPr>
            <a:xfrm rot="-1782558">
              <a:off x="6510335" y="3535904"/>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48" name="Google Shape;2248;p24"/>
            <p:cNvSpPr/>
            <p:nvPr/>
          </p:nvSpPr>
          <p:spPr>
            <a:xfrm rot="-1782558">
              <a:off x="6504313" y="352539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49" name="Google Shape;2249;p24"/>
            <p:cNvSpPr/>
            <p:nvPr/>
          </p:nvSpPr>
          <p:spPr>
            <a:xfrm rot="-1782558">
              <a:off x="6496789" y="351227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50" name="Google Shape;2250;p24"/>
            <p:cNvSpPr/>
            <p:nvPr/>
          </p:nvSpPr>
          <p:spPr>
            <a:xfrm rot="-1782558">
              <a:off x="6490944" y="3501719"/>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51" name="Google Shape;2251;p24"/>
            <p:cNvSpPr/>
            <p:nvPr/>
          </p:nvSpPr>
          <p:spPr>
            <a:xfrm rot="-1782558">
              <a:off x="6459380" y="344667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52" name="Google Shape;2252;p24"/>
            <p:cNvSpPr/>
            <p:nvPr/>
          </p:nvSpPr>
          <p:spPr>
            <a:xfrm rot="-1782558">
              <a:off x="6465402" y="345708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53" name="Google Shape;2253;p24"/>
            <p:cNvSpPr/>
            <p:nvPr/>
          </p:nvSpPr>
          <p:spPr>
            <a:xfrm rot="-1782558">
              <a:off x="6471376" y="3467676"/>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54" name="Google Shape;2254;p24"/>
            <p:cNvSpPr/>
            <p:nvPr/>
          </p:nvSpPr>
          <p:spPr>
            <a:xfrm rot="-1782558">
              <a:off x="6477398" y="3478186"/>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55" name="Google Shape;2255;p24"/>
            <p:cNvSpPr/>
            <p:nvPr/>
          </p:nvSpPr>
          <p:spPr>
            <a:xfrm rot="-1782558">
              <a:off x="6407473" y="3445369"/>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56" name="Google Shape;2256;p24"/>
            <p:cNvSpPr/>
            <p:nvPr/>
          </p:nvSpPr>
          <p:spPr>
            <a:xfrm rot="-1782558">
              <a:off x="6400645" y="3383540"/>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57" name="Google Shape;2257;p24"/>
            <p:cNvSpPr/>
            <p:nvPr/>
          </p:nvSpPr>
          <p:spPr>
            <a:xfrm rot="-1782558">
              <a:off x="6445916" y="342299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58" name="Google Shape;2258;p24"/>
            <p:cNvSpPr/>
            <p:nvPr/>
          </p:nvSpPr>
          <p:spPr>
            <a:xfrm rot="-1782558">
              <a:off x="6439989" y="341248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59" name="Google Shape;2259;p24"/>
            <p:cNvSpPr/>
            <p:nvPr/>
          </p:nvSpPr>
          <p:spPr>
            <a:xfrm rot="-1782558">
              <a:off x="6432548" y="3399319"/>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60" name="Google Shape;2260;p24"/>
            <p:cNvSpPr/>
            <p:nvPr/>
          </p:nvSpPr>
          <p:spPr>
            <a:xfrm rot="-1782558">
              <a:off x="6426526" y="3388905"/>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61" name="Google Shape;2261;p24"/>
            <p:cNvSpPr/>
            <p:nvPr/>
          </p:nvSpPr>
          <p:spPr>
            <a:xfrm rot="-1782558">
              <a:off x="6395044" y="3333713"/>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62" name="Google Shape;2262;p24"/>
            <p:cNvSpPr/>
            <p:nvPr/>
          </p:nvSpPr>
          <p:spPr>
            <a:xfrm rot="-1782558">
              <a:off x="6400983" y="334427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63" name="Google Shape;2263;p24"/>
            <p:cNvSpPr/>
            <p:nvPr/>
          </p:nvSpPr>
          <p:spPr>
            <a:xfrm rot="-1782558">
              <a:off x="6407005" y="335468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64" name="Google Shape;2264;p24"/>
            <p:cNvSpPr/>
            <p:nvPr/>
          </p:nvSpPr>
          <p:spPr>
            <a:xfrm rot="-1782558">
              <a:off x="6414529" y="3367803"/>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65" name="Google Shape;2265;p24"/>
            <p:cNvSpPr/>
            <p:nvPr/>
          </p:nvSpPr>
          <p:spPr>
            <a:xfrm rot="-1782558">
              <a:off x="6341635" y="3329803"/>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66" name="Google Shape;2266;p24"/>
            <p:cNvSpPr/>
            <p:nvPr/>
          </p:nvSpPr>
          <p:spPr>
            <a:xfrm rot="-1782558">
              <a:off x="6334853" y="3268057"/>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67" name="Google Shape;2267;p24"/>
            <p:cNvSpPr/>
            <p:nvPr/>
          </p:nvSpPr>
          <p:spPr>
            <a:xfrm rot="-1782558">
              <a:off x="6381592" y="331008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68" name="Google Shape;2268;p24"/>
            <p:cNvSpPr/>
            <p:nvPr/>
          </p:nvSpPr>
          <p:spPr>
            <a:xfrm rot="-1782558">
              <a:off x="6374068" y="3296966"/>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69" name="Google Shape;2269;p24"/>
            <p:cNvSpPr/>
            <p:nvPr/>
          </p:nvSpPr>
          <p:spPr>
            <a:xfrm rot="-1782558">
              <a:off x="6368129" y="328650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70" name="Google Shape;2270;p24"/>
            <p:cNvSpPr/>
            <p:nvPr/>
          </p:nvSpPr>
          <p:spPr>
            <a:xfrm rot="-1782558">
              <a:off x="6362107" y="3275995"/>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71" name="Google Shape;2271;p24"/>
            <p:cNvSpPr/>
            <p:nvPr/>
          </p:nvSpPr>
          <p:spPr>
            <a:xfrm rot="-1782558">
              <a:off x="6329122" y="321819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72" name="Google Shape;2272;p24"/>
            <p:cNvSpPr/>
            <p:nvPr/>
          </p:nvSpPr>
          <p:spPr>
            <a:xfrm rot="-1782558">
              <a:off x="6336564" y="3231361"/>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73" name="Google Shape;2273;p24"/>
            <p:cNvSpPr/>
            <p:nvPr/>
          </p:nvSpPr>
          <p:spPr>
            <a:xfrm rot="-1782558">
              <a:off x="6342586" y="324187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74" name="Google Shape;2274;p24"/>
            <p:cNvSpPr/>
            <p:nvPr/>
          </p:nvSpPr>
          <p:spPr>
            <a:xfrm rot="-1782558">
              <a:off x="6348655" y="325236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75" name="Google Shape;2275;p24"/>
            <p:cNvSpPr/>
            <p:nvPr/>
          </p:nvSpPr>
          <p:spPr>
            <a:xfrm rot="-1782558">
              <a:off x="6277216" y="3216894"/>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76" name="Google Shape;2276;p24"/>
            <p:cNvSpPr/>
            <p:nvPr/>
          </p:nvSpPr>
          <p:spPr>
            <a:xfrm rot="-1782558">
              <a:off x="6270530" y="3155243"/>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77" name="Google Shape;2277;p24"/>
            <p:cNvSpPr/>
            <p:nvPr/>
          </p:nvSpPr>
          <p:spPr>
            <a:xfrm rot="-1782558">
              <a:off x="6315671" y="319456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78" name="Google Shape;2278;p24"/>
            <p:cNvSpPr/>
            <p:nvPr/>
          </p:nvSpPr>
          <p:spPr>
            <a:xfrm rot="-1782558">
              <a:off x="6309649" y="318415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79" name="Google Shape;2279;p24"/>
            <p:cNvSpPr/>
            <p:nvPr/>
          </p:nvSpPr>
          <p:spPr>
            <a:xfrm rot="-1782558">
              <a:off x="6303710" y="3173596"/>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80" name="Google Shape;2280;p24"/>
            <p:cNvSpPr/>
            <p:nvPr/>
          </p:nvSpPr>
          <p:spPr>
            <a:xfrm rot="-1782558">
              <a:off x="6296185" y="316047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81" name="Google Shape;2281;p24"/>
            <p:cNvSpPr/>
            <p:nvPr/>
          </p:nvSpPr>
          <p:spPr>
            <a:xfrm rot="-1782558">
              <a:off x="6264799" y="3105286"/>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82" name="Google Shape;2282;p24"/>
            <p:cNvSpPr/>
            <p:nvPr/>
          </p:nvSpPr>
          <p:spPr>
            <a:xfrm rot="-1782558">
              <a:off x="6270726" y="311579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83" name="Google Shape;2283;p24"/>
            <p:cNvSpPr/>
            <p:nvPr/>
          </p:nvSpPr>
          <p:spPr>
            <a:xfrm rot="-1782558">
              <a:off x="6276795" y="312638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84" name="Google Shape;2284;p24"/>
            <p:cNvSpPr/>
            <p:nvPr/>
          </p:nvSpPr>
          <p:spPr>
            <a:xfrm rot="-1782558">
              <a:off x="6284237" y="3139553"/>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85" name="Google Shape;2285;p24"/>
            <p:cNvSpPr/>
            <p:nvPr/>
          </p:nvSpPr>
          <p:spPr>
            <a:xfrm rot="-1782558">
              <a:off x="6212798" y="3103985"/>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86" name="Google Shape;2286;p24"/>
            <p:cNvSpPr/>
            <p:nvPr/>
          </p:nvSpPr>
          <p:spPr>
            <a:xfrm rot="-1782558">
              <a:off x="6206111" y="3042334"/>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87" name="Google Shape;2287;p24"/>
            <p:cNvSpPr/>
            <p:nvPr/>
          </p:nvSpPr>
          <p:spPr>
            <a:xfrm rot="-1782558">
              <a:off x="6251252" y="3081753"/>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88" name="Google Shape;2288;p24"/>
            <p:cNvSpPr/>
            <p:nvPr/>
          </p:nvSpPr>
          <p:spPr>
            <a:xfrm rot="-1782558">
              <a:off x="6245313" y="3071196"/>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89" name="Google Shape;2289;p24"/>
            <p:cNvSpPr/>
            <p:nvPr/>
          </p:nvSpPr>
          <p:spPr>
            <a:xfrm rot="-1782558">
              <a:off x="6239386" y="306078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90" name="Google Shape;2290;p24"/>
            <p:cNvSpPr/>
            <p:nvPr/>
          </p:nvSpPr>
          <p:spPr>
            <a:xfrm rot="-1782558">
              <a:off x="6231862" y="3047568"/>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91" name="Google Shape;2291;p24"/>
            <p:cNvSpPr/>
            <p:nvPr/>
          </p:nvSpPr>
          <p:spPr>
            <a:xfrm rot="-1782558">
              <a:off x="6200380" y="299247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92" name="Google Shape;2292;p24"/>
            <p:cNvSpPr/>
            <p:nvPr/>
          </p:nvSpPr>
          <p:spPr>
            <a:xfrm rot="-1782558">
              <a:off x="6206402" y="3002981"/>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93" name="Google Shape;2293;p24"/>
            <p:cNvSpPr/>
            <p:nvPr/>
          </p:nvSpPr>
          <p:spPr>
            <a:xfrm rot="-1782558">
              <a:off x="6213844" y="301614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94" name="Google Shape;2294;p24"/>
            <p:cNvSpPr/>
            <p:nvPr/>
          </p:nvSpPr>
          <p:spPr>
            <a:xfrm rot="-1782558">
              <a:off x="6219770" y="3026561"/>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95" name="Google Shape;2295;p24"/>
            <p:cNvSpPr/>
            <p:nvPr/>
          </p:nvSpPr>
          <p:spPr>
            <a:xfrm rot="-1782558">
              <a:off x="6145769" y="2992673"/>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96" name="Google Shape;2296;p24"/>
            <p:cNvSpPr/>
            <p:nvPr/>
          </p:nvSpPr>
          <p:spPr>
            <a:xfrm rot="-1782558">
              <a:off x="6082552" y="2875652"/>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97" name="Google Shape;2297;p24"/>
            <p:cNvSpPr/>
            <p:nvPr/>
          </p:nvSpPr>
          <p:spPr>
            <a:xfrm rot="-1782558">
              <a:off x="6139035" y="2930940"/>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98" name="Google Shape;2298;p24"/>
            <p:cNvSpPr/>
            <p:nvPr/>
          </p:nvSpPr>
          <p:spPr>
            <a:xfrm rot="-1782558">
              <a:off x="6184307" y="297039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299" name="Google Shape;2299;p24"/>
            <p:cNvSpPr/>
            <p:nvPr/>
          </p:nvSpPr>
          <p:spPr>
            <a:xfrm rot="-1782558">
              <a:off x="6178285" y="295988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00" name="Google Shape;2300;p24"/>
            <p:cNvSpPr/>
            <p:nvPr/>
          </p:nvSpPr>
          <p:spPr>
            <a:xfrm rot="-1782558">
              <a:off x="6170760" y="294676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01" name="Google Shape;2301;p24"/>
            <p:cNvSpPr/>
            <p:nvPr/>
          </p:nvSpPr>
          <p:spPr>
            <a:xfrm rot="-1782558">
              <a:off x="6164821" y="2936209"/>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02" name="Google Shape;2302;p24"/>
            <p:cNvSpPr/>
            <p:nvPr/>
          </p:nvSpPr>
          <p:spPr>
            <a:xfrm rot="-1782558">
              <a:off x="6133352" y="288116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03" name="Google Shape;2303;p24"/>
            <p:cNvSpPr/>
            <p:nvPr/>
          </p:nvSpPr>
          <p:spPr>
            <a:xfrm rot="-1782558">
              <a:off x="6139374" y="289157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04" name="Google Shape;2304;p24"/>
            <p:cNvSpPr/>
            <p:nvPr/>
          </p:nvSpPr>
          <p:spPr>
            <a:xfrm rot="-1782558">
              <a:off x="6145301" y="290208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05" name="Google Shape;2305;p24"/>
            <p:cNvSpPr/>
            <p:nvPr/>
          </p:nvSpPr>
          <p:spPr>
            <a:xfrm rot="-1782558">
              <a:off x="6151323" y="2912593"/>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2306" name="Google Shape;2306;p24"/>
          <p:cNvGrpSpPr/>
          <p:nvPr/>
        </p:nvGrpSpPr>
        <p:grpSpPr>
          <a:xfrm rot="-10132048">
            <a:off x="6881522" y="1620330"/>
            <a:ext cx="1012880" cy="1632419"/>
            <a:chOff x="5781734" y="2919412"/>
            <a:chExt cx="632081" cy="1018700"/>
          </a:xfrm>
        </p:grpSpPr>
        <p:sp>
          <p:nvSpPr>
            <p:cNvPr id="2307" name="Google Shape;2307;p24"/>
            <p:cNvSpPr/>
            <p:nvPr/>
          </p:nvSpPr>
          <p:spPr>
            <a:xfrm>
              <a:off x="6257067" y="2919412"/>
              <a:ext cx="130016" cy="123825"/>
            </a:xfrm>
            <a:custGeom>
              <a:rect b="b" l="l" r="r" t="t"/>
              <a:pathLst>
                <a:path extrusionOk="0" h="123825" w="130016">
                  <a:moveTo>
                    <a:pt x="71723" y="123825"/>
                  </a:moveTo>
                  <a:lnTo>
                    <a:pt x="130016" y="0"/>
                  </a:lnTo>
                  <a:lnTo>
                    <a:pt x="36004" y="13907"/>
                  </a:lnTo>
                  <a:lnTo>
                    <a:pt x="0" y="90297"/>
                  </a:lnTo>
                  <a:lnTo>
                    <a:pt x="71723" y="123825"/>
                  </a:lnTo>
                  <a:lnTo>
                    <a:pt x="71723" y="123825"/>
                  </a:lnTo>
                  <a:close/>
                </a:path>
              </a:pathLst>
            </a:custGeom>
            <a:solidFill>
              <a:srgbClr val="1D69B4"/>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08" name="Google Shape;2308;p24"/>
            <p:cNvSpPr/>
            <p:nvPr/>
          </p:nvSpPr>
          <p:spPr>
            <a:xfrm>
              <a:off x="6186963" y="2976657"/>
              <a:ext cx="184785" cy="152400"/>
            </a:xfrm>
            <a:custGeom>
              <a:rect b="b" l="l" r="r" t="t"/>
              <a:pathLst>
                <a:path extrusionOk="0" h="152400" w="184785">
                  <a:moveTo>
                    <a:pt x="184785" y="68294"/>
                  </a:moveTo>
                  <a:lnTo>
                    <a:pt x="145256" y="152400"/>
                  </a:lnTo>
                  <a:lnTo>
                    <a:pt x="0" y="84106"/>
                  </a:lnTo>
                  <a:lnTo>
                    <a:pt x="39529" y="0"/>
                  </a:lnTo>
                  <a:lnTo>
                    <a:pt x="184785" y="68294"/>
                  </a:lnTo>
                  <a:lnTo>
                    <a:pt x="184785" y="68294"/>
                  </a:lnTo>
                  <a:close/>
                </a:path>
              </a:pathLst>
            </a:custGeom>
            <a:solidFill>
              <a:srgbClr val="4F4F4F"/>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09" name="Google Shape;2309;p24"/>
            <p:cNvSpPr/>
            <p:nvPr/>
          </p:nvSpPr>
          <p:spPr>
            <a:xfrm>
              <a:off x="6307645" y="2919888"/>
              <a:ext cx="80390" cy="109727"/>
            </a:xfrm>
            <a:custGeom>
              <a:rect b="b" l="l" r="r" t="t"/>
              <a:pathLst>
                <a:path extrusionOk="0" h="109727" w="80390">
                  <a:moveTo>
                    <a:pt x="0" y="93726"/>
                  </a:moveTo>
                  <a:lnTo>
                    <a:pt x="38576" y="6001"/>
                  </a:lnTo>
                  <a:lnTo>
                    <a:pt x="80391" y="0"/>
                  </a:lnTo>
                  <a:lnTo>
                    <a:pt x="32004" y="109728"/>
                  </a:lnTo>
                  <a:lnTo>
                    <a:pt x="0" y="93726"/>
                  </a:lnTo>
                  <a:lnTo>
                    <a:pt x="0" y="93726"/>
                  </a:lnTo>
                  <a:close/>
                </a:path>
              </a:pathLst>
            </a:custGeom>
            <a:solidFill>
              <a:srgbClr val="000000">
                <a:alpha val="9800"/>
              </a:srgbClr>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10" name="Google Shape;2310;p24"/>
            <p:cNvSpPr/>
            <p:nvPr/>
          </p:nvSpPr>
          <p:spPr>
            <a:xfrm>
              <a:off x="6284023" y="3014662"/>
              <a:ext cx="84581" cy="113156"/>
            </a:xfrm>
            <a:custGeom>
              <a:rect b="b" l="l" r="r" t="t"/>
              <a:pathLst>
                <a:path extrusionOk="0" h="113156" w="84581">
                  <a:moveTo>
                    <a:pt x="84582" y="27337"/>
                  </a:moveTo>
                  <a:lnTo>
                    <a:pt x="50101" y="113157"/>
                  </a:lnTo>
                  <a:lnTo>
                    <a:pt x="0" y="85820"/>
                  </a:lnTo>
                  <a:lnTo>
                    <a:pt x="34480" y="0"/>
                  </a:lnTo>
                  <a:lnTo>
                    <a:pt x="84582" y="27337"/>
                  </a:lnTo>
                  <a:lnTo>
                    <a:pt x="84582" y="27337"/>
                  </a:lnTo>
                  <a:close/>
                </a:path>
              </a:pathLst>
            </a:custGeom>
            <a:solidFill>
              <a:srgbClr val="000000">
                <a:alpha val="9800"/>
              </a:srgbClr>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11" name="Google Shape;2311;p24"/>
            <p:cNvSpPr/>
            <p:nvPr/>
          </p:nvSpPr>
          <p:spPr>
            <a:xfrm>
              <a:off x="6064377" y="3012090"/>
              <a:ext cx="327945" cy="248316"/>
            </a:xfrm>
            <a:custGeom>
              <a:rect b="b" l="l" r="r" t="t"/>
              <a:pathLst>
                <a:path extrusionOk="0" h="248316" w="327945">
                  <a:moveTo>
                    <a:pt x="308705" y="248317"/>
                  </a:moveTo>
                  <a:lnTo>
                    <a:pt x="327946" y="108109"/>
                  </a:lnTo>
                  <a:lnTo>
                    <a:pt x="97822" y="0"/>
                  </a:lnTo>
                  <a:lnTo>
                    <a:pt x="0" y="103346"/>
                  </a:lnTo>
                  <a:lnTo>
                    <a:pt x="308705" y="248317"/>
                  </a:lnTo>
                  <a:lnTo>
                    <a:pt x="308705" y="248317"/>
                  </a:lnTo>
                  <a:close/>
                </a:path>
              </a:pathLst>
            </a:custGeom>
            <a:solidFill>
              <a:srgbClr val="4F4F4F"/>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12" name="Google Shape;2312;p24"/>
            <p:cNvSpPr/>
            <p:nvPr/>
          </p:nvSpPr>
          <p:spPr>
            <a:xfrm>
              <a:off x="5781734" y="3104485"/>
              <a:ext cx="625778" cy="825503"/>
            </a:xfrm>
            <a:custGeom>
              <a:rect b="b" l="l" r="r" t="t"/>
              <a:pathLst>
                <a:path extrusionOk="0" h="825503" w="625778">
                  <a:moveTo>
                    <a:pt x="152620" y="214419"/>
                  </a:moveTo>
                  <a:lnTo>
                    <a:pt x="225010" y="17251"/>
                  </a:lnTo>
                  <a:cubicBezTo>
                    <a:pt x="232144" y="2192"/>
                    <a:pt x="250108" y="-4285"/>
                    <a:pt x="265206" y="2773"/>
                  </a:cubicBezTo>
                  <a:lnTo>
                    <a:pt x="608106" y="163841"/>
                  </a:lnTo>
                  <a:cubicBezTo>
                    <a:pt x="623174" y="170975"/>
                    <a:pt x="629613" y="188968"/>
                    <a:pt x="622488" y="204037"/>
                  </a:cubicBezTo>
                  <a:lnTo>
                    <a:pt x="309307" y="742961"/>
                  </a:lnTo>
                  <a:cubicBezTo>
                    <a:pt x="265968" y="817285"/>
                    <a:pt x="173051" y="846212"/>
                    <a:pt x="95184" y="809636"/>
                  </a:cubicBezTo>
                  <a:lnTo>
                    <a:pt x="95184" y="809636"/>
                  </a:lnTo>
                  <a:cubicBezTo>
                    <a:pt x="17279" y="773146"/>
                    <a:pt x="-19811" y="683163"/>
                    <a:pt x="9745" y="602372"/>
                  </a:cubicBezTo>
                  <a:lnTo>
                    <a:pt x="125188" y="288047"/>
                  </a:lnTo>
                </a:path>
              </a:pathLst>
            </a:custGeom>
            <a:solidFill>
              <a:srgbClr val="30AEE1"/>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13" name="Google Shape;2313;p24"/>
            <p:cNvSpPr/>
            <p:nvPr/>
          </p:nvSpPr>
          <p:spPr>
            <a:xfrm>
              <a:off x="5902802" y="3312652"/>
              <a:ext cx="285996" cy="484112"/>
            </a:xfrm>
            <a:custGeom>
              <a:rect b="b" l="l" r="r" t="t"/>
              <a:pathLst>
                <a:path extrusionOk="0" h="484112" w="285996">
                  <a:moveTo>
                    <a:pt x="254057" y="5108"/>
                  </a:moveTo>
                  <a:lnTo>
                    <a:pt x="254057" y="5108"/>
                  </a:lnTo>
                  <a:cubicBezTo>
                    <a:pt x="281451" y="18005"/>
                    <a:pt x="293243" y="50638"/>
                    <a:pt x="280441" y="78070"/>
                  </a:cubicBezTo>
                  <a:lnTo>
                    <a:pt x="104324" y="452497"/>
                  </a:lnTo>
                  <a:cubicBezTo>
                    <a:pt x="91303" y="479872"/>
                    <a:pt x="58661" y="491645"/>
                    <a:pt x="31172" y="478882"/>
                  </a:cubicBezTo>
                  <a:lnTo>
                    <a:pt x="31172" y="478882"/>
                  </a:lnTo>
                  <a:cubicBezTo>
                    <a:pt x="3768" y="465937"/>
                    <a:pt x="-8024" y="433285"/>
                    <a:pt x="4787" y="405825"/>
                  </a:cubicBezTo>
                  <a:lnTo>
                    <a:pt x="181000" y="31397"/>
                  </a:lnTo>
                  <a:cubicBezTo>
                    <a:pt x="193973" y="4032"/>
                    <a:pt x="226615" y="-7712"/>
                    <a:pt x="254057" y="5108"/>
                  </a:cubicBezTo>
                  <a:close/>
                </a:path>
              </a:pathLst>
            </a:custGeom>
            <a:solidFill>
              <a:srgbClr val="2B9FD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14" name="Google Shape;2314;p24"/>
            <p:cNvSpPr/>
            <p:nvPr/>
          </p:nvSpPr>
          <p:spPr>
            <a:xfrm>
              <a:off x="6313455" y="3087432"/>
              <a:ext cx="80390" cy="169449"/>
            </a:xfrm>
            <a:custGeom>
              <a:rect b="b" l="l" r="r" t="t"/>
              <a:pathLst>
                <a:path extrusionOk="0" h="169449" w="80390">
                  <a:moveTo>
                    <a:pt x="19145" y="0"/>
                  </a:moveTo>
                  <a:lnTo>
                    <a:pt x="80391" y="28861"/>
                  </a:lnTo>
                  <a:lnTo>
                    <a:pt x="61150" y="169450"/>
                  </a:lnTo>
                  <a:lnTo>
                    <a:pt x="0" y="140684"/>
                  </a:lnTo>
                  <a:lnTo>
                    <a:pt x="19145" y="0"/>
                  </a:lnTo>
                  <a:lnTo>
                    <a:pt x="19145" y="0"/>
                  </a:lnTo>
                  <a:close/>
                </a:path>
              </a:pathLst>
            </a:custGeom>
            <a:solidFill>
              <a:srgbClr val="000000">
                <a:alpha val="9800"/>
              </a:srgbClr>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15" name="Google Shape;2315;p24"/>
            <p:cNvSpPr/>
            <p:nvPr/>
          </p:nvSpPr>
          <p:spPr>
            <a:xfrm>
              <a:off x="5848064" y="3239832"/>
              <a:ext cx="565751" cy="698280"/>
            </a:xfrm>
            <a:custGeom>
              <a:rect b="b" l="l" r="r" t="t"/>
              <a:pathLst>
                <a:path extrusionOk="0" h="698280" w="565751">
                  <a:moveTo>
                    <a:pt x="-387" y="659239"/>
                  </a:moveTo>
                  <a:cubicBezTo>
                    <a:pt x="68498" y="672069"/>
                    <a:pt x="138002" y="640094"/>
                    <a:pt x="173063" y="579419"/>
                  </a:cubicBezTo>
                  <a:lnTo>
                    <a:pt x="486341" y="40114"/>
                  </a:lnTo>
                  <a:cubicBezTo>
                    <a:pt x="493399" y="25017"/>
                    <a:pt x="486922" y="7053"/>
                    <a:pt x="471863" y="-82"/>
                  </a:cubicBezTo>
                  <a:lnTo>
                    <a:pt x="548063" y="35923"/>
                  </a:lnTo>
                  <a:cubicBezTo>
                    <a:pt x="563084" y="43095"/>
                    <a:pt x="569541" y="61012"/>
                    <a:pt x="562541" y="76118"/>
                  </a:cubicBezTo>
                  <a:lnTo>
                    <a:pt x="249644" y="615710"/>
                  </a:lnTo>
                  <a:cubicBezTo>
                    <a:pt x="206334" y="690071"/>
                    <a:pt x="113389" y="719008"/>
                    <a:pt x="35523" y="682385"/>
                  </a:cubicBezTo>
                  <a:cubicBezTo>
                    <a:pt x="22578" y="676374"/>
                    <a:pt x="10500" y="668659"/>
                    <a:pt x="-387" y="659429"/>
                  </a:cubicBezTo>
                  <a:close/>
                </a:path>
              </a:pathLst>
            </a:custGeom>
            <a:solidFill>
              <a:srgbClr val="000000">
                <a:alpha val="9800"/>
              </a:srgbClr>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16" name="Google Shape;2316;p24"/>
            <p:cNvSpPr/>
            <p:nvPr/>
          </p:nvSpPr>
          <p:spPr>
            <a:xfrm>
              <a:off x="5929026" y="3320485"/>
              <a:ext cx="262069" cy="480298"/>
            </a:xfrm>
            <a:custGeom>
              <a:rect b="b" l="l" r="r" t="t"/>
              <a:pathLst>
                <a:path extrusionOk="0" h="480298" w="262069">
                  <a:moveTo>
                    <a:pt x="213926" y="1657"/>
                  </a:moveTo>
                  <a:cubicBezTo>
                    <a:pt x="222508" y="-1105"/>
                    <a:pt x="231823" y="-562"/>
                    <a:pt x="240024" y="3181"/>
                  </a:cubicBezTo>
                  <a:cubicBezTo>
                    <a:pt x="261265" y="12706"/>
                    <a:pt x="268028" y="43472"/>
                    <a:pt x="255169" y="70904"/>
                  </a:cubicBezTo>
                  <a:lnTo>
                    <a:pt x="79147" y="445427"/>
                  </a:lnTo>
                  <a:cubicBezTo>
                    <a:pt x="66288" y="472859"/>
                    <a:pt x="38475" y="486956"/>
                    <a:pt x="17330" y="477050"/>
                  </a:cubicBezTo>
                  <a:cubicBezTo>
                    <a:pt x="9290" y="473088"/>
                    <a:pt x="2985" y="466306"/>
                    <a:pt x="-387" y="458000"/>
                  </a:cubicBezTo>
                  <a:cubicBezTo>
                    <a:pt x="15606" y="452504"/>
                    <a:pt x="28569" y="440550"/>
                    <a:pt x="35332" y="425044"/>
                  </a:cubicBezTo>
                  <a:lnTo>
                    <a:pt x="211354" y="50425"/>
                  </a:lnTo>
                  <a:cubicBezTo>
                    <a:pt x="218964" y="35300"/>
                    <a:pt x="219888" y="17688"/>
                    <a:pt x="213926" y="1848"/>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2317" name="Google Shape;2317;p24"/>
          <p:cNvGrpSpPr/>
          <p:nvPr/>
        </p:nvGrpSpPr>
        <p:grpSpPr>
          <a:xfrm rot="7225569">
            <a:off x="-960170" y="1606210"/>
            <a:ext cx="2994498" cy="2261496"/>
            <a:chOff x="5102217" y="2695575"/>
            <a:chExt cx="1971523" cy="1489013"/>
          </a:xfrm>
        </p:grpSpPr>
        <p:sp>
          <p:nvSpPr>
            <p:cNvPr id="2318" name="Google Shape;2318;p24"/>
            <p:cNvSpPr/>
            <p:nvPr/>
          </p:nvSpPr>
          <p:spPr>
            <a:xfrm rot="-7581239">
              <a:off x="5112820" y="4076055"/>
              <a:ext cx="108725" cy="81306"/>
            </a:xfrm>
            <a:custGeom>
              <a:rect b="b" l="l" r="r" t="t"/>
              <a:pathLst>
                <a:path extrusionOk="0" h="81343" w="108775">
                  <a:moveTo>
                    <a:pt x="53781" y="-51"/>
                  </a:moveTo>
                  <a:lnTo>
                    <a:pt x="53781" y="-51"/>
                  </a:lnTo>
                  <a:cubicBezTo>
                    <a:pt x="83823" y="-51"/>
                    <a:pt x="108169" y="24295"/>
                    <a:pt x="108169" y="54337"/>
                  </a:cubicBezTo>
                  <a:lnTo>
                    <a:pt x="108169" y="81292"/>
                  </a:lnTo>
                  <a:lnTo>
                    <a:pt x="108169" y="81292"/>
                  </a:lnTo>
                  <a:lnTo>
                    <a:pt x="-606" y="81292"/>
                  </a:lnTo>
                  <a:lnTo>
                    <a:pt x="-606" y="81292"/>
                  </a:lnTo>
                  <a:lnTo>
                    <a:pt x="-606" y="54337"/>
                  </a:lnTo>
                  <a:cubicBezTo>
                    <a:pt x="-606" y="24295"/>
                    <a:pt x="23740" y="-51"/>
                    <a:pt x="53781" y="-51"/>
                  </a:cubicBezTo>
                  <a:close/>
                </a:path>
              </a:pathLst>
            </a:custGeom>
            <a:solidFill>
              <a:srgbClr val="FF482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19" name="Google Shape;2319;p24"/>
            <p:cNvSpPr/>
            <p:nvPr/>
          </p:nvSpPr>
          <p:spPr>
            <a:xfrm>
              <a:off x="5114864" y="4046981"/>
              <a:ext cx="66735" cy="93630"/>
            </a:xfrm>
            <a:custGeom>
              <a:rect b="b" l="l" r="r" t="t"/>
              <a:pathLst>
                <a:path extrusionOk="0" h="93630" w="66735">
                  <a:moveTo>
                    <a:pt x="17456" y="24904"/>
                  </a:moveTo>
                  <a:lnTo>
                    <a:pt x="51365" y="-51"/>
                  </a:lnTo>
                  <a:lnTo>
                    <a:pt x="66130" y="20047"/>
                  </a:lnTo>
                  <a:lnTo>
                    <a:pt x="32221" y="45002"/>
                  </a:lnTo>
                  <a:cubicBezTo>
                    <a:pt x="14790" y="57861"/>
                    <a:pt x="8980" y="79578"/>
                    <a:pt x="19266" y="93580"/>
                  </a:cubicBezTo>
                  <a:lnTo>
                    <a:pt x="4503" y="73577"/>
                  </a:lnTo>
                  <a:cubicBezTo>
                    <a:pt x="-5785" y="59575"/>
                    <a:pt x="-69" y="37477"/>
                    <a:pt x="17456" y="24904"/>
                  </a:cubicBezTo>
                  <a:close/>
                </a:path>
              </a:pathLst>
            </a:custGeom>
            <a:solidFill>
              <a:srgbClr val="D92E0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20" name="Google Shape;2320;p24"/>
            <p:cNvSpPr/>
            <p:nvPr/>
          </p:nvSpPr>
          <p:spPr>
            <a:xfrm rot="-7581239">
              <a:off x="5167396" y="4104782"/>
              <a:ext cx="36463" cy="62073"/>
            </a:xfrm>
            <a:custGeom>
              <a:rect b="b" l="l" r="r" t="t"/>
              <a:pathLst>
                <a:path extrusionOk="0" h="62102" w="36480">
                  <a:moveTo>
                    <a:pt x="17682" y="-51"/>
                  </a:moveTo>
                  <a:lnTo>
                    <a:pt x="17682" y="-51"/>
                  </a:lnTo>
                  <a:cubicBezTo>
                    <a:pt x="27674" y="-4"/>
                    <a:pt x="35770" y="8055"/>
                    <a:pt x="35875" y="18046"/>
                  </a:cubicBezTo>
                  <a:lnTo>
                    <a:pt x="35875" y="62052"/>
                  </a:lnTo>
                  <a:lnTo>
                    <a:pt x="35875" y="62052"/>
                  </a:lnTo>
                  <a:lnTo>
                    <a:pt x="-606" y="62052"/>
                  </a:lnTo>
                  <a:lnTo>
                    <a:pt x="-606" y="62052"/>
                  </a:lnTo>
                  <a:lnTo>
                    <a:pt x="-606" y="18046"/>
                  </a:lnTo>
                  <a:cubicBezTo>
                    <a:pt x="-501" y="8017"/>
                    <a:pt x="7652" y="-51"/>
                    <a:pt x="17682" y="-51"/>
                  </a:cubicBezTo>
                  <a:close/>
                </a:path>
              </a:pathLst>
            </a:custGeom>
            <a:solidFill>
              <a:srgbClr val="FF795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21" name="Google Shape;2321;p24"/>
            <p:cNvSpPr/>
            <p:nvPr/>
          </p:nvSpPr>
          <p:spPr>
            <a:xfrm rot="-7581239">
              <a:off x="5171823" y="4030375"/>
              <a:ext cx="112247" cy="82162"/>
            </a:xfrm>
            <a:custGeom>
              <a:rect b="b" l="l" r="r" t="t"/>
              <a:pathLst>
                <a:path extrusionOk="0" h="82200" w="112299">
                  <a:moveTo>
                    <a:pt x="-606" y="-51"/>
                  </a:moveTo>
                  <a:lnTo>
                    <a:pt x="111693" y="-51"/>
                  </a:lnTo>
                  <a:lnTo>
                    <a:pt x="111693" y="82150"/>
                  </a:lnTo>
                  <a:lnTo>
                    <a:pt x="-606" y="82150"/>
                  </a:lnTo>
                  <a:close/>
                </a:path>
              </a:pathLst>
            </a:custGeom>
            <a:solidFill>
              <a:srgbClr val="CCCCC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22" name="Google Shape;2322;p24"/>
            <p:cNvSpPr/>
            <p:nvPr/>
          </p:nvSpPr>
          <p:spPr>
            <a:xfrm rot="-7581239">
              <a:off x="5232294" y="4060981"/>
              <a:ext cx="36463" cy="82162"/>
            </a:xfrm>
            <a:custGeom>
              <a:rect b="b" l="l" r="r" t="t"/>
              <a:pathLst>
                <a:path extrusionOk="0" h="82200" w="36480">
                  <a:moveTo>
                    <a:pt x="-606" y="-51"/>
                  </a:moveTo>
                  <a:lnTo>
                    <a:pt x="35875" y="-51"/>
                  </a:lnTo>
                  <a:lnTo>
                    <a:pt x="35875" y="82150"/>
                  </a:lnTo>
                  <a:lnTo>
                    <a:pt x="-606" y="82150"/>
                  </a:lnTo>
                  <a:close/>
                </a:path>
              </a:pathLst>
            </a:custGeom>
            <a:solidFill>
              <a:srgbClr val="E6E6E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23" name="Google Shape;2323;p24"/>
            <p:cNvSpPr/>
            <p:nvPr/>
          </p:nvSpPr>
          <p:spPr>
            <a:xfrm rot="-7581239">
              <a:off x="5187223" y="3999708"/>
              <a:ext cx="36463" cy="82162"/>
            </a:xfrm>
            <a:custGeom>
              <a:rect b="b" l="l" r="r" t="t"/>
              <a:pathLst>
                <a:path extrusionOk="0" h="82200" w="36480">
                  <a:moveTo>
                    <a:pt x="-606" y="-51"/>
                  </a:moveTo>
                  <a:lnTo>
                    <a:pt x="35875" y="-51"/>
                  </a:lnTo>
                  <a:lnTo>
                    <a:pt x="35875" y="82150"/>
                  </a:lnTo>
                  <a:lnTo>
                    <a:pt x="-606" y="82150"/>
                  </a:lnTo>
                  <a:close/>
                </a:path>
              </a:pathLst>
            </a:custGeom>
            <a:solidFill>
              <a:srgbClr val="99999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24" name="Google Shape;2324;p24"/>
            <p:cNvSpPr/>
            <p:nvPr/>
          </p:nvSpPr>
          <p:spPr>
            <a:xfrm>
              <a:off x="5200173" y="4050792"/>
              <a:ext cx="52959" cy="72009"/>
            </a:xfrm>
            <a:custGeom>
              <a:rect b="b" l="l" r="r" t="t"/>
              <a:pathLst>
                <a:path extrusionOk="0" h="72009" w="52959">
                  <a:moveTo>
                    <a:pt x="52959" y="72009"/>
                  </a:moveTo>
                  <a:lnTo>
                    <a:pt x="0" y="0"/>
                  </a:lnTo>
                </a:path>
              </a:pathLst>
            </a:custGeom>
            <a:noFill/>
            <a:ln cap="flat" cmpd="sng" w="19050">
              <a:solidFill>
                <a:srgbClr val="999999"/>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25" name="Google Shape;2325;p24"/>
            <p:cNvSpPr/>
            <p:nvPr/>
          </p:nvSpPr>
          <p:spPr>
            <a:xfrm>
              <a:off x="5224081" y="4033170"/>
              <a:ext cx="53054" cy="72009"/>
            </a:xfrm>
            <a:custGeom>
              <a:rect b="b" l="l" r="r" t="t"/>
              <a:pathLst>
                <a:path extrusionOk="0" h="72009" w="53054">
                  <a:moveTo>
                    <a:pt x="53054" y="72009"/>
                  </a:moveTo>
                  <a:lnTo>
                    <a:pt x="0" y="0"/>
                  </a:lnTo>
                </a:path>
              </a:pathLst>
            </a:custGeom>
            <a:noFill/>
            <a:ln cap="flat" cmpd="sng" w="19050">
              <a:solidFill>
                <a:srgbClr val="999999"/>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26" name="Google Shape;2326;p24"/>
            <p:cNvSpPr/>
            <p:nvPr/>
          </p:nvSpPr>
          <p:spPr>
            <a:xfrm>
              <a:off x="6844664" y="2732521"/>
              <a:ext cx="169677" cy="153839"/>
            </a:xfrm>
            <a:custGeom>
              <a:rect b="b" l="l" r="r" t="t"/>
              <a:pathLst>
                <a:path extrusionOk="0" h="153839" w="169677">
                  <a:moveTo>
                    <a:pt x="66069" y="153788"/>
                  </a:moveTo>
                  <a:lnTo>
                    <a:pt x="-606" y="64920"/>
                  </a:lnTo>
                  <a:lnTo>
                    <a:pt x="62354" y="36345"/>
                  </a:lnTo>
                  <a:lnTo>
                    <a:pt x="135601" y="3579"/>
                  </a:lnTo>
                  <a:lnTo>
                    <a:pt x="142745" y="436"/>
                  </a:lnTo>
                  <a:cubicBezTo>
                    <a:pt x="145622" y="-661"/>
                    <a:pt x="148889" y="134"/>
                    <a:pt x="150937" y="2436"/>
                  </a:cubicBezTo>
                  <a:cubicBezTo>
                    <a:pt x="153413" y="5865"/>
                    <a:pt x="150937" y="11961"/>
                    <a:pt x="144936" y="16724"/>
                  </a:cubicBezTo>
                  <a:cubicBezTo>
                    <a:pt x="148784" y="13101"/>
                    <a:pt x="154290" y="11860"/>
                    <a:pt x="159319" y="13485"/>
                  </a:cubicBezTo>
                  <a:cubicBezTo>
                    <a:pt x="162748" y="15866"/>
                    <a:pt x="160938" y="23010"/>
                    <a:pt x="153699" y="29106"/>
                  </a:cubicBezTo>
                  <a:cubicBezTo>
                    <a:pt x="157271" y="25974"/>
                    <a:pt x="162090" y="24673"/>
                    <a:pt x="166748" y="25582"/>
                  </a:cubicBezTo>
                  <a:cubicBezTo>
                    <a:pt x="169701" y="27011"/>
                    <a:pt x="169987" y="31678"/>
                    <a:pt x="166748" y="36726"/>
                  </a:cubicBezTo>
                  <a:lnTo>
                    <a:pt x="161605" y="42822"/>
                  </a:lnTo>
                  <a:cubicBezTo>
                    <a:pt x="161081" y="43322"/>
                    <a:pt x="160604" y="43863"/>
                    <a:pt x="160176" y="44441"/>
                  </a:cubicBezTo>
                  <a:lnTo>
                    <a:pt x="135316" y="73016"/>
                  </a:lnTo>
                  <a:lnTo>
                    <a:pt x="131315" y="77684"/>
                  </a:lnTo>
                  <a:cubicBezTo>
                    <a:pt x="127315" y="82256"/>
                    <a:pt x="123219" y="87209"/>
                    <a:pt x="119028" y="92066"/>
                  </a:cubicBezTo>
                  <a:lnTo>
                    <a:pt x="114837" y="97019"/>
                  </a:lnTo>
                  <a:lnTo>
                    <a:pt x="112646" y="99401"/>
                  </a:lnTo>
                  <a:lnTo>
                    <a:pt x="67403" y="152169"/>
                  </a:ln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27" name="Google Shape;2327;p24"/>
            <p:cNvSpPr/>
            <p:nvPr/>
          </p:nvSpPr>
          <p:spPr>
            <a:xfrm>
              <a:off x="6842379" y="2728436"/>
              <a:ext cx="162401" cy="106679"/>
            </a:xfrm>
            <a:custGeom>
              <a:rect b="b" l="l" r="r" t="t"/>
              <a:pathLst>
                <a:path extrusionOk="0" h="106679" w="162401">
                  <a:moveTo>
                    <a:pt x="158115" y="0"/>
                  </a:moveTo>
                  <a:lnTo>
                    <a:pt x="162401" y="10668"/>
                  </a:lnTo>
                  <a:lnTo>
                    <a:pt x="14954" y="106680"/>
                  </a:lnTo>
                  <a:lnTo>
                    <a:pt x="0" y="70580"/>
                  </a:lnTo>
                  <a:lnTo>
                    <a:pt x="158115" y="0"/>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28" name="Google Shape;2328;p24"/>
            <p:cNvSpPr/>
            <p:nvPr/>
          </p:nvSpPr>
          <p:spPr>
            <a:xfrm>
              <a:off x="6877526" y="2753010"/>
              <a:ext cx="143160" cy="136588"/>
            </a:xfrm>
            <a:custGeom>
              <a:rect b="b" l="l" r="r" t="t"/>
              <a:pathLst>
                <a:path extrusionOk="0" h="136588" w="143160">
                  <a:moveTo>
                    <a:pt x="143161" y="6667"/>
                  </a:moveTo>
                  <a:lnTo>
                    <a:pt x="134302" y="0"/>
                  </a:lnTo>
                  <a:lnTo>
                    <a:pt x="0" y="113443"/>
                  </a:lnTo>
                  <a:lnTo>
                    <a:pt x="29813" y="136589"/>
                  </a:lnTo>
                  <a:lnTo>
                    <a:pt x="143161" y="6667"/>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29" name="Google Shape;2329;p24"/>
            <p:cNvSpPr/>
            <p:nvPr/>
          </p:nvSpPr>
          <p:spPr>
            <a:xfrm>
              <a:off x="6984396" y="2695575"/>
              <a:ext cx="89344" cy="76295"/>
            </a:xfrm>
            <a:custGeom>
              <a:rect b="b" l="l" r="r" t="t"/>
              <a:pathLst>
                <a:path extrusionOk="0" h="76295" w="89344">
                  <a:moveTo>
                    <a:pt x="23302" y="76244"/>
                  </a:moveTo>
                  <a:cubicBezTo>
                    <a:pt x="26636" y="71196"/>
                    <a:pt x="26445" y="66719"/>
                    <a:pt x="23302" y="65100"/>
                  </a:cubicBezTo>
                  <a:cubicBezTo>
                    <a:pt x="18644" y="64205"/>
                    <a:pt x="13824" y="65506"/>
                    <a:pt x="10253" y="68624"/>
                  </a:cubicBezTo>
                  <a:cubicBezTo>
                    <a:pt x="17587" y="62909"/>
                    <a:pt x="19778" y="55384"/>
                    <a:pt x="15873" y="53003"/>
                  </a:cubicBezTo>
                  <a:cubicBezTo>
                    <a:pt x="10872" y="51394"/>
                    <a:pt x="5405" y="52635"/>
                    <a:pt x="1585" y="56242"/>
                  </a:cubicBezTo>
                  <a:cubicBezTo>
                    <a:pt x="7395" y="51765"/>
                    <a:pt x="10062" y="45383"/>
                    <a:pt x="7586" y="41954"/>
                  </a:cubicBezTo>
                  <a:cubicBezTo>
                    <a:pt x="5528" y="39666"/>
                    <a:pt x="2299" y="38839"/>
                    <a:pt x="-606" y="39859"/>
                  </a:cubicBezTo>
                  <a:lnTo>
                    <a:pt x="88739" y="-51"/>
                  </a:lnTo>
                  <a:close/>
                </a:path>
              </a:pathLst>
            </a:custGeom>
            <a:solidFill>
              <a:srgbClr val="0F0F0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30" name="Google Shape;2330;p24"/>
            <p:cNvSpPr/>
            <p:nvPr/>
          </p:nvSpPr>
          <p:spPr>
            <a:xfrm>
              <a:off x="5223605" y="2791926"/>
              <a:ext cx="1696478" cy="1302585"/>
            </a:xfrm>
            <a:custGeom>
              <a:rect b="b" l="l" r="r" t="t"/>
              <a:pathLst>
                <a:path extrusionOk="0" h="1302585" w="1696478">
                  <a:moveTo>
                    <a:pt x="1681795" y="98289"/>
                  </a:moveTo>
                  <a:lnTo>
                    <a:pt x="1681795" y="98289"/>
                  </a:lnTo>
                  <a:lnTo>
                    <a:pt x="66640" y="1302534"/>
                  </a:lnTo>
                  <a:lnTo>
                    <a:pt x="-606" y="1213285"/>
                  </a:lnTo>
                  <a:lnTo>
                    <a:pt x="1614548" y="9325"/>
                  </a:lnTo>
                  <a:lnTo>
                    <a:pt x="1614548" y="9325"/>
                  </a:lnTo>
                  <a:cubicBezTo>
                    <a:pt x="1615511" y="8339"/>
                    <a:pt x="1616558" y="7447"/>
                    <a:pt x="1617692" y="6658"/>
                  </a:cubicBezTo>
                  <a:cubicBezTo>
                    <a:pt x="1629217" y="-2010"/>
                    <a:pt x="1643599" y="-2295"/>
                    <a:pt x="1649791" y="5896"/>
                  </a:cubicBezTo>
                  <a:cubicBezTo>
                    <a:pt x="1655982" y="14088"/>
                    <a:pt x="1652362" y="24946"/>
                    <a:pt x="1643028" y="33900"/>
                  </a:cubicBezTo>
                  <a:lnTo>
                    <a:pt x="1643028" y="33900"/>
                  </a:lnTo>
                  <a:cubicBezTo>
                    <a:pt x="1651591" y="27287"/>
                    <a:pt x="1663688" y="27852"/>
                    <a:pt x="1671603" y="35233"/>
                  </a:cubicBezTo>
                  <a:cubicBezTo>
                    <a:pt x="1677223" y="42758"/>
                    <a:pt x="1674175" y="54283"/>
                    <a:pt x="1664841" y="63237"/>
                  </a:cubicBezTo>
                  <a:lnTo>
                    <a:pt x="1664841" y="63237"/>
                  </a:lnTo>
                  <a:cubicBezTo>
                    <a:pt x="1675699" y="56760"/>
                    <a:pt x="1688081" y="57141"/>
                    <a:pt x="1693416" y="64570"/>
                  </a:cubicBezTo>
                  <a:cubicBezTo>
                    <a:pt x="1698750" y="72000"/>
                    <a:pt x="1695320" y="86478"/>
                    <a:pt x="1683891" y="95050"/>
                  </a:cubicBezTo>
                  <a:cubicBezTo>
                    <a:pt x="1683281" y="96185"/>
                    <a:pt x="1682576" y="97268"/>
                    <a:pt x="1681795" y="98289"/>
                  </a:cubicBezTo>
                  <a:close/>
                </a:path>
              </a:pathLst>
            </a:custGeom>
            <a:solidFill>
              <a:srgbClr val="FFC2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31" name="Google Shape;2331;p24"/>
            <p:cNvSpPr/>
            <p:nvPr/>
          </p:nvSpPr>
          <p:spPr>
            <a:xfrm>
              <a:off x="5224558" y="2791830"/>
              <a:ext cx="1653540" cy="1241530"/>
            </a:xfrm>
            <a:custGeom>
              <a:rect b="b" l="l" r="r" t="t"/>
              <a:pathLst>
                <a:path extrusionOk="0" h="1241530" w="1653540">
                  <a:moveTo>
                    <a:pt x="1648552" y="28089"/>
                  </a:moveTo>
                  <a:lnTo>
                    <a:pt x="20635" y="1241479"/>
                  </a:lnTo>
                  <a:lnTo>
                    <a:pt x="-606" y="1212904"/>
                  </a:lnTo>
                  <a:lnTo>
                    <a:pt x="1614738" y="9325"/>
                  </a:lnTo>
                  <a:lnTo>
                    <a:pt x="1614738" y="9325"/>
                  </a:lnTo>
                  <a:cubicBezTo>
                    <a:pt x="1615758" y="8362"/>
                    <a:pt x="1616834" y="7471"/>
                    <a:pt x="1617977" y="6658"/>
                  </a:cubicBezTo>
                  <a:cubicBezTo>
                    <a:pt x="1629502" y="-2010"/>
                    <a:pt x="1643885" y="-2295"/>
                    <a:pt x="1650076" y="5896"/>
                  </a:cubicBezTo>
                  <a:cubicBezTo>
                    <a:pt x="1654391" y="12853"/>
                    <a:pt x="1653772" y="21788"/>
                    <a:pt x="1648552" y="28089"/>
                  </a:cubicBezTo>
                  <a:close/>
                </a:path>
              </a:pathLst>
            </a:custGeom>
            <a:solidFill>
              <a:srgbClr val="F8A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32" name="Google Shape;2332;p24"/>
            <p:cNvSpPr/>
            <p:nvPr/>
          </p:nvSpPr>
          <p:spPr>
            <a:xfrm>
              <a:off x="5268277" y="2851392"/>
              <a:ext cx="1654641" cy="1243119"/>
            </a:xfrm>
            <a:custGeom>
              <a:rect b="b" l="l" r="r" t="t"/>
              <a:pathLst>
                <a:path extrusionOk="0" h="1243119" w="1654641">
                  <a:moveTo>
                    <a:pt x="1649886" y="29679"/>
                  </a:moveTo>
                  <a:lnTo>
                    <a:pt x="21968" y="1243069"/>
                  </a:lnTo>
                  <a:lnTo>
                    <a:pt x="-606" y="1213065"/>
                  </a:lnTo>
                  <a:lnTo>
                    <a:pt x="1614644" y="9105"/>
                  </a:lnTo>
                  <a:lnTo>
                    <a:pt x="1614644" y="9105"/>
                  </a:lnTo>
                  <a:cubicBezTo>
                    <a:pt x="1615606" y="8088"/>
                    <a:pt x="1616653" y="7164"/>
                    <a:pt x="1617787" y="6343"/>
                  </a:cubicBezTo>
                  <a:cubicBezTo>
                    <a:pt x="1629312" y="-2230"/>
                    <a:pt x="1644076" y="-2135"/>
                    <a:pt x="1650648" y="6343"/>
                  </a:cubicBezTo>
                  <a:cubicBezTo>
                    <a:pt x="1655430" y="13478"/>
                    <a:pt x="1655125" y="22870"/>
                    <a:pt x="1649886" y="29679"/>
                  </a:cubicBezTo>
                  <a:close/>
                </a:path>
              </a:pathLst>
            </a:custGeom>
            <a:solidFill>
              <a:srgbClr val="FFE76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2333" name="Google Shape;2333;p24"/>
          <p:cNvGrpSpPr/>
          <p:nvPr/>
        </p:nvGrpSpPr>
        <p:grpSpPr>
          <a:xfrm rot="-623061">
            <a:off x="6396993" y="3213810"/>
            <a:ext cx="1073360" cy="1627757"/>
            <a:chOff x="5762846" y="2919732"/>
            <a:chExt cx="668765" cy="1014186"/>
          </a:xfrm>
        </p:grpSpPr>
        <p:sp>
          <p:nvSpPr>
            <p:cNvPr id="2334" name="Google Shape;2334;p24"/>
            <p:cNvSpPr/>
            <p:nvPr/>
          </p:nvSpPr>
          <p:spPr>
            <a:xfrm>
              <a:off x="6304978" y="3775042"/>
              <a:ext cx="110204" cy="158305"/>
            </a:xfrm>
            <a:custGeom>
              <a:rect b="b" l="l" r="r" t="t"/>
              <a:pathLst>
                <a:path extrusionOk="0" h="158305" w="110204">
                  <a:moveTo>
                    <a:pt x="0" y="38957"/>
                  </a:moveTo>
                  <a:lnTo>
                    <a:pt x="66961" y="158305"/>
                  </a:lnTo>
                  <a:lnTo>
                    <a:pt x="110204" y="73628"/>
                  </a:lnTo>
                  <a:lnTo>
                    <a:pt x="68866" y="0"/>
                  </a:lnTo>
                  <a:lnTo>
                    <a:pt x="0" y="38957"/>
                  </a:lnTo>
                  <a:lnTo>
                    <a:pt x="0" y="38957"/>
                  </a:lnTo>
                  <a:close/>
                </a:path>
              </a:pathLst>
            </a:custGeom>
            <a:solidFill>
              <a:srgbClr val="EBE80F"/>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35" name="Google Shape;2335;p24"/>
            <p:cNvSpPr/>
            <p:nvPr/>
          </p:nvSpPr>
          <p:spPr>
            <a:xfrm>
              <a:off x="6233064" y="3688365"/>
              <a:ext cx="185451" cy="159638"/>
            </a:xfrm>
            <a:custGeom>
              <a:rect b="b" l="l" r="r" t="t"/>
              <a:pathLst>
                <a:path extrusionOk="0" h="159638" w="185451">
                  <a:moveTo>
                    <a:pt x="45529" y="159639"/>
                  </a:moveTo>
                  <a:lnTo>
                    <a:pt x="0" y="78676"/>
                  </a:lnTo>
                  <a:lnTo>
                    <a:pt x="139922" y="0"/>
                  </a:lnTo>
                  <a:lnTo>
                    <a:pt x="185452" y="80963"/>
                  </a:lnTo>
                  <a:lnTo>
                    <a:pt x="45529" y="159639"/>
                  </a:lnTo>
                  <a:lnTo>
                    <a:pt x="45529" y="159639"/>
                  </a:lnTo>
                  <a:close/>
                </a:path>
              </a:pathLst>
            </a:custGeom>
            <a:solidFill>
              <a:srgbClr val="4F4F4F"/>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36" name="Google Shape;2336;p24"/>
            <p:cNvSpPr/>
            <p:nvPr/>
          </p:nvSpPr>
          <p:spPr>
            <a:xfrm>
              <a:off x="6309740" y="3813999"/>
              <a:ext cx="80676" cy="119919"/>
            </a:xfrm>
            <a:custGeom>
              <a:rect b="b" l="l" r="r" t="t"/>
              <a:pathLst>
                <a:path extrusionOk="0" h="119919" w="80676">
                  <a:moveTo>
                    <a:pt x="31623" y="0"/>
                  </a:moveTo>
                  <a:lnTo>
                    <a:pt x="80677" y="82391"/>
                  </a:lnTo>
                  <a:lnTo>
                    <a:pt x="61341" y="119920"/>
                  </a:lnTo>
                  <a:lnTo>
                    <a:pt x="0" y="16764"/>
                  </a:lnTo>
                  <a:lnTo>
                    <a:pt x="31623" y="0"/>
                  </a:lnTo>
                  <a:lnTo>
                    <a:pt x="31623" y="0"/>
                  </a:lnTo>
                  <a:close/>
                </a:path>
              </a:pathLst>
            </a:custGeom>
            <a:solidFill>
              <a:srgbClr val="000000">
                <a:alpha val="9800"/>
              </a:srgbClr>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37" name="Google Shape;2337;p24"/>
            <p:cNvSpPr/>
            <p:nvPr/>
          </p:nvSpPr>
          <p:spPr>
            <a:xfrm>
              <a:off x="6232969" y="3744372"/>
              <a:ext cx="101250" cy="102870"/>
            </a:xfrm>
            <a:custGeom>
              <a:rect b="b" l="l" r="r" t="t"/>
              <a:pathLst>
                <a:path extrusionOk="0" h="102870" w="101250">
                  <a:moveTo>
                    <a:pt x="49911" y="102870"/>
                  </a:moveTo>
                  <a:lnTo>
                    <a:pt x="0" y="24956"/>
                  </a:lnTo>
                  <a:lnTo>
                    <a:pt x="51340" y="0"/>
                  </a:lnTo>
                  <a:lnTo>
                    <a:pt x="101251" y="77819"/>
                  </a:lnTo>
                  <a:lnTo>
                    <a:pt x="49911" y="102870"/>
                  </a:lnTo>
                  <a:lnTo>
                    <a:pt x="49911" y="102870"/>
                  </a:lnTo>
                  <a:close/>
                </a:path>
              </a:pathLst>
            </a:custGeom>
            <a:solidFill>
              <a:srgbClr val="000000">
                <a:alpha val="9800"/>
              </a:srgbClr>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38" name="Google Shape;2338;p24"/>
            <p:cNvSpPr/>
            <p:nvPr/>
          </p:nvSpPr>
          <p:spPr>
            <a:xfrm>
              <a:off x="6102381" y="3556824"/>
              <a:ext cx="324612" cy="264318"/>
            </a:xfrm>
            <a:custGeom>
              <a:rect b="b" l="l" r="r" t="t"/>
              <a:pathLst>
                <a:path extrusionOk="0" h="264318" w="324612">
                  <a:moveTo>
                    <a:pt x="0" y="167259"/>
                  </a:moveTo>
                  <a:lnTo>
                    <a:pt x="103061" y="264319"/>
                  </a:lnTo>
                  <a:lnTo>
                    <a:pt x="324612" y="139637"/>
                  </a:lnTo>
                  <a:lnTo>
                    <a:pt x="297180" y="0"/>
                  </a:lnTo>
                  <a:lnTo>
                    <a:pt x="0" y="167259"/>
                  </a:lnTo>
                  <a:lnTo>
                    <a:pt x="0" y="167259"/>
                  </a:lnTo>
                  <a:close/>
                </a:path>
              </a:pathLst>
            </a:custGeom>
            <a:solidFill>
              <a:srgbClr val="4F4F4F"/>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39" name="Google Shape;2339;p24"/>
            <p:cNvSpPr/>
            <p:nvPr/>
          </p:nvSpPr>
          <p:spPr>
            <a:xfrm>
              <a:off x="5772966" y="2919732"/>
              <a:ext cx="658645" cy="817630"/>
            </a:xfrm>
            <a:custGeom>
              <a:rect b="b" l="l" r="r" t="t"/>
              <a:pathLst>
                <a:path extrusionOk="0" h="817630" w="658645">
                  <a:moveTo>
                    <a:pt x="536005" y="412941"/>
                  </a:moveTo>
                  <a:lnTo>
                    <a:pt x="654496" y="586582"/>
                  </a:lnTo>
                  <a:cubicBezTo>
                    <a:pt x="662631" y="601136"/>
                    <a:pt x="657478" y="619519"/>
                    <a:pt x="642971" y="627730"/>
                  </a:cubicBezTo>
                  <a:lnTo>
                    <a:pt x="312739" y="813658"/>
                  </a:lnTo>
                  <a:cubicBezTo>
                    <a:pt x="298214" y="821783"/>
                    <a:pt x="279859" y="816630"/>
                    <a:pt x="271686" y="802133"/>
                  </a:cubicBezTo>
                  <a:lnTo>
                    <a:pt x="14511" y="234252"/>
                  </a:lnTo>
                  <a:cubicBezTo>
                    <a:pt x="-20988" y="155871"/>
                    <a:pt x="9330" y="63354"/>
                    <a:pt x="84330" y="21178"/>
                  </a:cubicBezTo>
                  <a:lnTo>
                    <a:pt x="84330" y="21178"/>
                  </a:lnTo>
                  <a:cubicBezTo>
                    <a:pt x="159330" y="-20980"/>
                    <a:pt x="254113" y="1185"/>
                    <a:pt x="302643" y="72232"/>
                  </a:cubicBezTo>
                  <a:lnTo>
                    <a:pt x="491714" y="348457"/>
                  </a:lnTo>
                </a:path>
              </a:pathLst>
            </a:custGeom>
            <a:solidFill>
              <a:srgbClr val="E4E63B"/>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40" name="Google Shape;2340;p24"/>
            <p:cNvSpPr/>
            <p:nvPr/>
          </p:nvSpPr>
          <p:spPr>
            <a:xfrm>
              <a:off x="5896334" y="3051547"/>
              <a:ext cx="312495" cy="470488"/>
            </a:xfrm>
            <a:custGeom>
              <a:rect b="b" l="l" r="r" t="t"/>
              <a:pathLst>
                <a:path extrusionOk="0" h="470488" w="312495">
                  <a:moveTo>
                    <a:pt x="284240" y="463340"/>
                  </a:moveTo>
                  <a:lnTo>
                    <a:pt x="284240" y="463340"/>
                  </a:lnTo>
                  <a:cubicBezTo>
                    <a:pt x="257818" y="478132"/>
                    <a:pt x="224413" y="468807"/>
                    <a:pt x="209469" y="442480"/>
                  </a:cubicBezTo>
                  <a:lnTo>
                    <a:pt x="6681" y="81768"/>
                  </a:lnTo>
                  <a:cubicBezTo>
                    <a:pt x="-8044" y="55289"/>
                    <a:pt x="1300" y="21885"/>
                    <a:pt x="27637" y="6902"/>
                  </a:cubicBezTo>
                  <a:lnTo>
                    <a:pt x="27637" y="6902"/>
                  </a:lnTo>
                  <a:cubicBezTo>
                    <a:pt x="54059" y="-7890"/>
                    <a:pt x="87463" y="1435"/>
                    <a:pt x="102408" y="27762"/>
                  </a:cubicBezTo>
                  <a:lnTo>
                    <a:pt x="305195" y="388092"/>
                  </a:lnTo>
                  <a:cubicBezTo>
                    <a:pt x="319978" y="414562"/>
                    <a:pt x="310615" y="448005"/>
                    <a:pt x="284240" y="462959"/>
                  </a:cubicBezTo>
                  <a:close/>
                </a:path>
              </a:pathLst>
            </a:custGeom>
            <a:solidFill>
              <a:srgbClr val="C9D22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41" name="Google Shape;2341;p24"/>
            <p:cNvSpPr/>
            <p:nvPr/>
          </p:nvSpPr>
          <p:spPr>
            <a:xfrm>
              <a:off x="6104382" y="3694270"/>
              <a:ext cx="162305" cy="130397"/>
            </a:xfrm>
            <a:custGeom>
              <a:rect b="b" l="l" r="r" t="t"/>
              <a:pathLst>
                <a:path extrusionOk="0" h="130397" w="162305">
                  <a:moveTo>
                    <a:pt x="162306" y="97250"/>
                  </a:moveTo>
                  <a:lnTo>
                    <a:pt x="103346" y="130397"/>
                  </a:lnTo>
                  <a:lnTo>
                    <a:pt x="0" y="33147"/>
                  </a:lnTo>
                  <a:lnTo>
                    <a:pt x="58865" y="0"/>
                  </a:lnTo>
                  <a:lnTo>
                    <a:pt x="162306" y="97250"/>
                  </a:lnTo>
                  <a:lnTo>
                    <a:pt x="162306" y="97250"/>
                  </a:lnTo>
                  <a:close/>
                </a:path>
              </a:pathLst>
            </a:custGeom>
            <a:solidFill>
              <a:srgbClr val="000000">
                <a:alpha val="9800"/>
              </a:srgbClr>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42" name="Google Shape;2342;p24"/>
            <p:cNvSpPr/>
            <p:nvPr/>
          </p:nvSpPr>
          <p:spPr>
            <a:xfrm>
              <a:off x="5762846" y="2925889"/>
              <a:ext cx="386874" cy="812304"/>
            </a:xfrm>
            <a:custGeom>
              <a:rect b="b" l="l" r="r" t="t"/>
              <a:pathLst>
                <a:path extrusionOk="0" h="812304" w="386874">
                  <a:moveTo>
                    <a:pt x="123882" y="-123"/>
                  </a:moveTo>
                  <a:cubicBezTo>
                    <a:pt x="73543" y="48607"/>
                    <a:pt x="59274" y="123730"/>
                    <a:pt x="88259" y="187519"/>
                  </a:cubicBezTo>
                  <a:lnTo>
                    <a:pt x="345434" y="755400"/>
                  </a:lnTo>
                  <a:cubicBezTo>
                    <a:pt x="353644" y="769906"/>
                    <a:pt x="372028" y="775059"/>
                    <a:pt x="386582" y="766925"/>
                  </a:cubicBezTo>
                  <a:lnTo>
                    <a:pt x="312858" y="808359"/>
                  </a:lnTo>
                  <a:cubicBezTo>
                    <a:pt x="298304" y="816436"/>
                    <a:pt x="279949" y="811302"/>
                    <a:pt x="271710" y="796833"/>
                  </a:cubicBezTo>
                  <a:lnTo>
                    <a:pt x="14535" y="228953"/>
                  </a:lnTo>
                  <a:cubicBezTo>
                    <a:pt x="-20984" y="150562"/>
                    <a:pt x="9277" y="58027"/>
                    <a:pt x="84258" y="15783"/>
                  </a:cubicBezTo>
                  <a:cubicBezTo>
                    <a:pt x="96660" y="8735"/>
                    <a:pt x="109957" y="3382"/>
                    <a:pt x="123787" y="-123"/>
                  </a:cubicBezTo>
                  <a:close/>
                </a:path>
              </a:pathLst>
            </a:custGeom>
            <a:solidFill>
              <a:srgbClr val="000000">
                <a:alpha val="9800"/>
              </a:srgbClr>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43" name="Google Shape;2343;p24"/>
            <p:cNvSpPr/>
            <p:nvPr/>
          </p:nvSpPr>
          <p:spPr>
            <a:xfrm>
              <a:off x="5893525" y="3060897"/>
              <a:ext cx="291914" cy="465089"/>
            </a:xfrm>
            <a:custGeom>
              <a:rect b="b" l="l" r="r" t="t"/>
              <a:pathLst>
                <a:path extrusionOk="0" h="465089" w="291914">
                  <a:moveTo>
                    <a:pt x="291621" y="440178"/>
                  </a:moveTo>
                  <a:cubicBezTo>
                    <a:pt x="288926" y="448789"/>
                    <a:pt x="283125" y="456094"/>
                    <a:pt x="275334" y="460657"/>
                  </a:cubicBezTo>
                  <a:cubicBezTo>
                    <a:pt x="254855" y="472087"/>
                    <a:pt x="226185" y="459990"/>
                    <a:pt x="211326" y="433701"/>
                  </a:cubicBezTo>
                  <a:lnTo>
                    <a:pt x="8443" y="72894"/>
                  </a:lnTo>
                  <a:cubicBezTo>
                    <a:pt x="-6416" y="46605"/>
                    <a:pt x="-1844" y="15744"/>
                    <a:pt x="18540" y="4219"/>
                  </a:cubicBezTo>
                  <a:cubicBezTo>
                    <a:pt x="26464" y="-87"/>
                    <a:pt x="35713" y="-1239"/>
                    <a:pt x="44448" y="980"/>
                  </a:cubicBezTo>
                  <a:cubicBezTo>
                    <a:pt x="39742" y="17211"/>
                    <a:pt x="41981" y="34661"/>
                    <a:pt x="50639" y="49177"/>
                  </a:cubicBezTo>
                  <a:lnTo>
                    <a:pt x="253521" y="409984"/>
                  </a:lnTo>
                  <a:cubicBezTo>
                    <a:pt x="261484" y="424900"/>
                    <a:pt x="275286" y="435835"/>
                    <a:pt x="291621" y="440178"/>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2344" name="Google Shape;2344;p24"/>
          <p:cNvGrpSpPr/>
          <p:nvPr/>
        </p:nvGrpSpPr>
        <p:grpSpPr>
          <a:xfrm rot="-2699817">
            <a:off x="7199916" y="185236"/>
            <a:ext cx="376393" cy="644798"/>
            <a:chOff x="5953125" y="3186112"/>
            <a:chExt cx="283939" cy="486441"/>
          </a:xfrm>
        </p:grpSpPr>
        <p:sp>
          <p:nvSpPr>
            <p:cNvPr id="2345" name="Google Shape;2345;p24"/>
            <p:cNvSpPr/>
            <p:nvPr/>
          </p:nvSpPr>
          <p:spPr>
            <a:xfrm>
              <a:off x="5953220" y="3186112"/>
              <a:ext cx="283844" cy="486441"/>
            </a:xfrm>
            <a:custGeom>
              <a:rect b="b" l="l" r="r" t="t"/>
              <a:pathLst>
                <a:path extrusionOk="0" h="486441" w="283844">
                  <a:moveTo>
                    <a:pt x="251746" y="486219"/>
                  </a:moveTo>
                  <a:lnTo>
                    <a:pt x="31147" y="486219"/>
                  </a:lnTo>
                  <a:cubicBezTo>
                    <a:pt x="13735" y="486219"/>
                    <a:pt x="-381" y="472103"/>
                    <a:pt x="-381" y="454692"/>
                  </a:cubicBezTo>
                  <a:lnTo>
                    <a:pt x="-381" y="31305"/>
                  </a:lnTo>
                  <a:cubicBezTo>
                    <a:pt x="-333" y="13913"/>
                    <a:pt x="13755" y="-175"/>
                    <a:pt x="31147" y="-222"/>
                  </a:cubicBezTo>
                  <a:lnTo>
                    <a:pt x="251841" y="-222"/>
                  </a:lnTo>
                  <a:cubicBezTo>
                    <a:pt x="269272" y="-222"/>
                    <a:pt x="283407" y="13875"/>
                    <a:pt x="283464" y="31305"/>
                  </a:cubicBezTo>
                  <a:lnTo>
                    <a:pt x="283464" y="454692"/>
                  </a:lnTo>
                  <a:cubicBezTo>
                    <a:pt x="283360" y="472094"/>
                    <a:pt x="269244" y="486172"/>
                    <a:pt x="251841" y="486219"/>
                  </a:cubicBezTo>
                  <a:close/>
                </a:path>
              </a:pathLst>
            </a:custGeom>
            <a:solidFill>
              <a:srgbClr val="FDFDF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46" name="Google Shape;2346;p24"/>
            <p:cNvSpPr/>
            <p:nvPr/>
          </p:nvSpPr>
          <p:spPr>
            <a:xfrm>
              <a:off x="5953125" y="3302697"/>
              <a:ext cx="283844" cy="246792"/>
            </a:xfrm>
            <a:custGeom>
              <a:rect b="b" l="l" r="r" t="t"/>
              <a:pathLst>
                <a:path extrusionOk="0" h="246792" w="283844">
                  <a:moveTo>
                    <a:pt x="0" y="0"/>
                  </a:moveTo>
                  <a:lnTo>
                    <a:pt x="283845" y="0"/>
                  </a:lnTo>
                  <a:lnTo>
                    <a:pt x="283845" y="246793"/>
                  </a:lnTo>
                  <a:lnTo>
                    <a:pt x="0" y="246793"/>
                  </a:lnTo>
                  <a:lnTo>
                    <a:pt x="0" y="0"/>
                  </a:lnTo>
                  <a:lnTo>
                    <a:pt x="0" y="0"/>
                  </a:lnTo>
                  <a:close/>
                </a:path>
              </a:pathLst>
            </a:custGeom>
            <a:solidFill>
              <a:schemeClr val="accent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47" name="Google Shape;2347;p24"/>
            <p:cNvSpPr/>
            <p:nvPr/>
          </p:nvSpPr>
          <p:spPr>
            <a:xfrm>
              <a:off x="5953315" y="3186112"/>
              <a:ext cx="116585" cy="486441"/>
            </a:xfrm>
            <a:custGeom>
              <a:rect b="b" l="l" r="r" t="t"/>
              <a:pathLst>
                <a:path extrusionOk="0" h="486441" w="116585">
                  <a:moveTo>
                    <a:pt x="116015" y="486219"/>
                  </a:moveTo>
                  <a:lnTo>
                    <a:pt x="31052" y="486219"/>
                  </a:lnTo>
                  <a:cubicBezTo>
                    <a:pt x="13678" y="486162"/>
                    <a:pt x="-381" y="472065"/>
                    <a:pt x="-381" y="454692"/>
                  </a:cubicBezTo>
                  <a:lnTo>
                    <a:pt x="-381" y="31305"/>
                  </a:lnTo>
                  <a:cubicBezTo>
                    <a:pt x="-333" y="13951"/>
                    <a:pt x="13697" y="-118"/>
                    <a:pt x="31052" y="-222"/>
                  </a:cubicBezTo>
                  <a:lnTo>
                    <a:pt x="116205" y="-222"/>
                  </a:lnTo>
                  <a:cubicBezTo>
                    <a:pt x="98813" y="-175"/>
                    <a:pt x="84725" y="13913"/>
                    <a:pt x="84678" y="31305"/>
                  </a:cubicBezTo>
                  <a:lnTo>
                    <a:pt x="84678" y="454692"/>
                  </a:lnTo>
                  <a:cubicBezTo>
                    <a:pt x="84678" y="472103"/>
                    <a:pt x="98794" y="486219"/>
                    <a:pt x="116205" y="486219"/>
                  </a:cubicBezTo>
                  <a:close/>
                </a:path>
              </a:pathLst>
            </a:custGeom>
            <a:solidFill>
              <a:srgbClr val="000000">
                <a:alpha val="863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2348" name="Google Shape;2348;p24"/>
          <p:cNvGrpSpPr/>
          <p:nvPr/>
        </p:nvGrpSpPr>
        <p:grpSpPr>
          <a:xfrm>
            <a:off x="8506127" y="829856"/>
            <a:ext cx="607073" cy="646215"/>
            <a:chOff x="5867114" y="3186397"/>
            <a:chExt cx="457961" cy="487489"/>
          </a:xfrm>
        </p:grpSpPr>
        <p:sp>
          <p:nvSpPr>
            <p:cNvPr id="2349" name="Google Shape;2349;p24"/>
            <p:cNvSpPr/>
            <p:nvPr/>
          </p:nvSpPr>
          <p:spPr>
            <a:xfrm>
              <a:off x="5867114" y="3186397"/>
              <a:ext cx="457961" cy="487489"/>
            </a:xfrm>
            <a:custGeom>
              <a:rect b="b" l="l" r="r" t="t"/>
              <a:pathLst>
                <a:path extrusionOk="0" h="487489" w="457961">
                  <a:moveTo>
                    <a:pt x="457651" y="327891"/>
                  </a:moveTo>
                  <a:lnTo>
                    <a:pt x="283820" y="443715"/>
                  </a:lnTo>
                  <a:lnTo>
                    <a:pt x="218764" y="487149"/>
                  </a:lnTo>
                  <a:lnTo>
                    <a:pt x="152089" y="386946"/>
                  </a:lnTo>
                  <a:cubicBezTo>
                    <a:pt x="178921" y="350456"/>
                    <a:pt x="171101" y="299125"/>
                    <a:pt x="134610" y="272294"/>
                  </a:cubicBezTo>
                  <a:cubicBezTo>
                    <a:pt x="114999" y="257873"/>
                    <a:pt x="89995" y="252901"/>
                    <a:pt x="66364" y="258739"/>
                  </a:cubicBezTo>
                  <a:lnTo>
                    <a:pt x="-311" y="158537"/>
                  </a:lnTo>
                  <a:lnTo>
                    <a:pt x="56839" y="120437"/>
                  </a:lnTo>
                  <a:lnTo>
                    <a:pt x="237814" y="-341"/>
                  </a:lnTo>
                  <a:lnTo>
                    <a:pt x="304489" y="99862"/>
                  </a:lnTo>
                  <a:cubicBezTo>
                    <a:pt x="277724" y="136400"/>
                    <a:pt x="285639" y="187721"/>
                    <a:pt x="322167" y="214486"/>
                  </a:cubicBezTo>
                  <a:cubicBezTo>
                    <a:pt x="341741" y="228821"/>
                    <a:pt x="366659" y="233765"/>
                    <a:pt x="390214" y="227974"/>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50" name="Google Shape;2350;p24"/>
            <p:cNvSpPr/>
            <p:nvPr/>
          </p:nvSpPr>
          <p:spPr>
            <a:xfrm>
              <a:off x="5950553" y="3260692"/>
              <a:ext cx="305657" cy="369570"/>
            </a:xfrm>
            <a:custGeom>
              <a:rect b="b" l="l" r="r" t="t"/>
              <a:pathLst>
                <a:path extrusionOk="0" h="369570" w="305657">
                  <a:moveTo>
                    <a:pt x="0" y="71152"/>
                  </a:moveTo>
                  <a:lnTo>
                    <a:pt x="106871" y="0"/>
                  </a:lnTo>
                  <a:lnTo>
                    <a:pt x="305657" y="298418"/>
                  </a:lnTo>
                  <a:lnTo>
                    <a:pt x="198882" y="369570"/>
                  </a:lnTo>
                  <a:lnTo>
                    <a:pt x="0" y="71152"/>
                  </a:lnTo>
                  <a:lnTo>
                    <a:pt x="0" y="71152"/>
                  </a:lnTo>
                  <a:close/>
                </a:path>
              </a:pathLst>
            </a:custGeom>
            <a:solidFill>
              <a:srgbClr val="CCCCC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51" name="Google Shape;2351;p24"/>
            <p:cNvSpPr/>
            <p:nvPr/>
          </p:nvSpPr>
          <p:spPr>
            <a:xfrm>
              <a:off x="6024371" y="3260121"/>
              <a:ext cx="232695" cy="320992"/>
            </a:xfrm>
            <a:custGeom>
              <a:rect b="b" l="l" r="r" t="t"/>
              <a:pathLst>
                <a:path extrusionOk="0" h="320992" w="232695">
                  <a:moveTo>
                    <a:pt x="0" y="22574"/>
                  </a:moveTo>
                  <a:lnTo>
                    <a:pt x="33814" y="0"/>
                  </a:lnTo>
                  <a:lnTo>
                    <a:pt x="232696" y="298418"/>
                  </a:lnTo>
                  <a:lnTo>
                    <a:pt x="198882" y="320993"/>
                  </a:lnTo>
                  <a:lnTo>
                    <a:pt x="0" y="22574"/>
                  </a:lnTo>
                  <a:lnTo>
                    <a:pt x="0" y="22574"/>
                  </a:lnTo>
                  <a:close/>
                </a:path>
              </a:pathLst>
            </a:custGeom>
            <a:solidFill>
              <a:srgbClr val="F2F2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52" name="Google Shape;2352;p24"/>
            <p:cNvSpPr/>
            <p:nvPr/>
          </p:nvSpPr>
          <p:spPr>
            <a:xfrm>
              <a:off x="6059169" y="3423069"/>
              <a:ext cx="35814" cy="35783"/>
            </a:xfrm>
            <a:custGeom>
              <a:rect b="b" l="l" r="r" t="t"/>
              <a:pathLst>
                <a:path extrusionOk="0" h="35783" w="35814">
                  <a:moveTo>
                    <a:pt x="32615" y="7780"/>
                  </a:moveTo>
                  <a:cubicBezTo>
                    <a:pt x="37996" y="16076"/>
                    <a:pt x="35644" y="27163"/>
                    <a:pt x="27347" y="32554"/>
                  </a:cubicBezTo>
                  <a:cubicBezTo>
                    <a:pt x="19051" y="37936"/>
                    <a:pt x="7964" y="35583"/>
                    <a:pt x="2582" y="27287"/>
                  </a:cubicBezTo>
                  <a:cubicBezTo>
                    <a:pt x="-2761" y="19067"/>
                    <a:pt x="-494" y="8075"/>
                    <a:pt x="7659" y="2636"/>
                  </a:cubicBezTo>
                  <a:cubicBezTo>
                    <a:pt x="15955" y="-2840"/>
                    <a:pt x="27128" y="-545"/>
                    <a:pt x="32596" y="7751"/>
                  </a:cubicBezTo>
                  <a:cubicBezTo>
                    <a:pt x="32605" y="7761"/>
                    <a:pt x="32605" y="7770"/>
                    <a:pt x="32615" y="7780"/>
                  </a:cubicBezTo>
                  <a:close/>
                </a:path>
              </a:pathLst>
            </a:custGeom>
            <a:solidFill>
              <a:srgbClr val="F2F2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53" name="Google Shape;2353;p24"/>
            <p:cNvSpPr/>
            <p:nvPr/>
          </p:nvSpPr>
          <p:spPr>
            <a:xfrm>
              <a:off x="5869400" y="3302317"/>
              <a:ext cx="284225" cy="366712"/>
            </a:xfrm>
            <a:custGeom>
              <a:rect b="b" l="l" r="r" t="t"/>
              <a:pathLst>
                <a:path extrusionOk="0" h="366712" w="284225">
                  <a:moveTo>
                    <a:pt x="283915" y="322938"/>
                  </a:moveTo>
                  <a:lnTo>
                    <a:pt x="218764" y="366372"/>
                  </a:lnTo>
                  <a:lnTo>
                    <a:pt x="152089" y="266169"/>
                  </a:lnTo>
                  <a:cubicBezTo>
                    <a:pt x="178921" y="229678"/>
                    <a:pt x="171101" y="178348"/>
                    <a:pt x="134611" y="151516"/>
                  </a:cubicBezTo>
                  <a:cubicBezTo>
                    <a:pt x="114999" y="137095"/>
                    <a:pt x="89995" y="132133"/>
                    <a:pt x="66364" y="137962"/>
                  </a:cubicBezTo>
                  <a:lnTo>
                    <a:pt x="-311" y="37759"/>
                  </a:lnTo>
                  <a:lnTo>
                    <a:pt x="57315" y="-341"/>
                  </a:lnTo>
                  <a:close/>
                </a:path>
              </a:pathLst>
            </a:custGeom>
            <a:solidFill>
              <a:srgbClr val="000000">
                <a:alpha val="863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sp>
        <p:nvSpPr>
          <p:cNvPr id="2354" name="Google Shape;2354;p24"/>
          <p:cNvSpPr txBox="1"/>
          <p:nvPr/>
        </p:nvSpPr>
        <p:spPr>
          <a:xfrm rot="5400000">
            <a:off x="-509475" y="4648763"/>
            <a:ext cx="1184700" cy="28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Barlow Condensed"/>
                <a:ea typeface="Barlow Condensed"/>
                <a:cs typeface="Barlow Condensed"/>
                <a:sym typeface="Barlow Condensed"/>
              </a:rPr>
              <a:t>SLIDESMANIA.COM</a:t>
            </a:r>
            <a:endParaRPr sz="1100">
              <a:solidFill>
                <a:schemeClr val="lt1"/>
              </a:solidFill>
              <a:latin typeface="Barlow Condensed"/>
              <a:ea typeface="Barlow Condensed"/>
              <a:cs typeface="Barlow Condensed"/>
              <a:sym typeface="Barlow Condense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9 Big Title">
  <p:cSld name="CUSTOM_7">
    <p:spTree>
      <p:nvGrpSpPr>
        <p:cNvPr id="2355" name="Shape 2355"/>
        <p:cNvGrpSpPr/>
        <p:nvPr/>
      </p:nvGrpSpPr>
      <p:grpSpPr>
        <a:xfrm>
          <a:off x="0" y="0"/>
          <a:ext cx="0" cy="0"/>
          <a:chOff x="0" y="0"/>
          <a:chExt cx="0" cy="0"/>
        </a:xfrm>
      </p:grpSpPr>
      <p:grpSp>
        <p:nvGrpSpPr>
          <p:cNvPr id="2356" name="Google Shape;2356;p25"/>
          <p:cNvGrpSpPr/>
          <p:nvPr/>
        </p:nvGrpSpPr>
        <p:grpSpPr>
          <a:xfrm rot="-7797443">
            <a:off x="-423074" y="2199681"/>
            <a:ext cx="3050844" cy="2446218"/>
            <a:chOff x="5353050" y="2833686"/>
            <a:chExt cx="1488947" cy="1193863"/>
          </a:xfrm>
        </p:grpSpPr>
        <p:sp>
          <p:nvSpPr>
            <p:cNvPr id="2357" name="Google Shape;2357;p25"/>
            <p:cNvSpPr/>
            <p:nvPr/>
          </p:nvSpPr>
          <p:spPr>
            <a:xfrm>
              <a:off x="5353050" y="3293077"/>
              <a:ext cx="201072" cy="99060"/>
            </a:xfrm>
            <a:custGeom>
              <a:rect b="b" l="l" r="r" t="t"/>
              <a:pathLst>
                <a:path extrusionOk="0" h="99060" w="201072">
                  <a:moveTo>
                    <a:pt x="0" y="0"/>
                  </a:moveTo>
                  <a:lnTo>
                    <a:pt x="201073" y="99060"/>
                  </a:lnTo>
                </a:path>
              </a:pathLst>
            </a:cu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58" name="Google Shape;2358;p25"/>
            <p:cNvSpPr/>
            <p:nvPr/>
          </p:nvSpPr>
          <p:spPr>
            <a:xfrm>
              <a:off x="5353145" y="2833686"/>
              <a:ext cx="1488852" cy="1193863"/>
            </a:xfrm>
            <a:custGeom>
              <a:rect b="b" l="l" r="r" t="t"/>
              <a:pathLst>
                <a:path extrusionOk="0" h="1193863" w="1488852">
                  <a:moveTo>
                    <a:pt x="-227" y="460715"/>
                  </a:moveTo>
                  <a:lnTo>
                    <a:pt x="434970" y="675027"/>
                  </a:lnTo>
                  <a:lnTo>
                    <a:pt x="1488626" y="1193854"/>
                  </a:lnTo>
                  <a:lnTo>
                    <a:pt x="807589" y="-9"/>
                  </a:lnTo>
                  <a:close/>
                  <a:moveTo>
                    <a:pt x="911411" y="645500"/>
                  </a:moveTo>
                  <a:lnTo>
                    <a:pt x="506979" y="446332"/>
                  </a:lnTo>
                  <a:lnTo>
                    <a:pt x="726054" y="321174"/>
                  </a:lnTo>
                  <a:close/>
                </a:path>
              </a:pathLst>
            </a:custGeom>
            <a:solidFill>
              <a:schemeClr val="accent2"/>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59" name="Google Shape;2359;p25"/>
            <p:cNvSpPr/>
            <p:nvPr/>
          </p:nvSpPr>
          <p:spPr>
            <a:xfrm>
              <a:off x="5648515" y="3438429"/>
              <a:ext cx="139827" cy="68865"/>
            </a:xfrm>
            <a:custGeom>
              <a:rect b="b" l="l" r="r" t="t"/>
              <a:pathLst>
                <a:path extrusionOk="0" h="68865" w="139827">
                  <a:moveTo>
                    <a:pt x="0" y="0"/>
                  </a:moveTo>
                  <a:lnTo>
                    <a:pt x="139827" y="68866"/>
                  </a:lnTo>
                </a:path>
              </a:pathLst>
            </a:cu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60" name="Google Shape;2360;p25"/>
            <p:cNvSpPr/>
            <p:nvPr/>
          </p:nvSpPr>
          <p:spPr>
            <a:xfrm rot="-1782558">
              <a:off x="6668011" y="3902047"/>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61" name="Google Shape;2361;p25"/>
            <p:cNvSpPr/>
            <p:nvPr/>
          </p:nvSpPr>
          <p:spPr>
            <a:xfrm rot="-1782558">
              <a:off x="6661325" y="3840396"/>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62" name="Google Shape;2362;p25"/>
            <p:cNvSpPr/>
            <p:nvPr/>
          </p:nvSpPr>
          <p:spPr>
            <a:xfrm rot="-1782558">
              <a:off x="6706466" y="3879719"/>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63" name="Google Shape;2363;p25"/>
            <p:cNvSpPr/>
            <p:nvPr/>
          </p:nvSpPr>
          <p:spPr>
            <a:xfrm rot="-1782558">
              <a:off x="6700444" y="3869305"/>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64" name="Google Shape;2364;p25"/>
            <p:cNvSpPr/>
            <p:nvPr/>
          </p:nvSpPr>
          <p:spPr>
            <a:xfrm rot="-1782558">
              <a:off x="6694505" y="3858748"/>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65" name="Google Shape;2365;p25"/>
            <p:cNvSpPr/>
            <p:nvPr/>
          </p:nvSpPr>
          <p:spPr>
            <a:xfrm rot="-1782558">
              <a:off x="6686980" y="3845629"/>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66" name="Google Shape;2366;p25"/>
            <p:cNvSpPr/>
            <p:nvPr/>
          </p:nvSpPr>
          <p:spPr>
            <a:xfrm rot="-1782558">
              <a:off x="6655594" y="3790438"/>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67" name="Google Shape;2367;p25"/>
            <p:cNvSpPr/>
            <p:nvPr/>
          </p:nvSpPr>
          <p:spPr>
            <a:xfrm rot="-1782558">
              <a:off x="6661568" y="380103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68" name="Google Shape;2368;p25"/>
            <p:cNvSpPr/>
            <p:nvPr/>
          </p:nvSpPr>
          <p:spPr>
            <a:xfrm rot="-1782558">
              <a:off x="6668962" y="3814113"/>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69" name="Google Shape;2369;p25"/>
            <p:cNvSpPr/>
            <p:nvPr/>
          </p:nvSpPr>
          <p:spPr>
            <a:xfrm rot="-1782558">
              <a:off x="6675031" y="3824706"/>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70" name="Google Shape;2370;p25"/>
            <p:cNvSpPr/>
            <p:nvPr/>
          </p:nvSpPr>
          <p:spPr>
            <a:xfrm rot="-1782558">
              <a:off x="6602138" y="3786612"/>
              <a:ext cx="96561" cy="5993"/>
            </a:xfrm>
            <a:custGeom>
              <a:rect b="b" l="l" r="r" t="t"/>
              <a:pathLst>
                <a:path extrusionOk="0" h="6000" w="96678">
                  <a:moveTo>
                    <a:pt x="-227" y="-10"/>
                  </a:moveTo>
                  <a:lnTo>
                    <a:pt x="96452" y="-10"/>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71" name="Google Shape;2371;p25"/>
            <p:cNvSpPr/>
            <p:nvPr/>
          </p:nvSpPr>
          <p:spPr>
            <a:xfrm rot="-1782558">
              <a:off x="6595403" y="3724877"/>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72" name="Google Shape;2372;p25"/>
            <p:cNvSpPr/>
            <p:nvPr/>
          </p:nvSpPr>
          <p:spPr>
            <a:xfrm rot="-1782558">
              <a:off x="6640675" y="3764236"/>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73" name="Google Shape;2373;p25"/>
            <p:cNvSpPr/>
            <p:nvPr/>
          </p:nvSpPr>
          <p:spPr>
            <a:xfrm rot="-1782558">
              <a:off x="6634653" y="375382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74" name="Google Shape;2374;p25"/>
            <p:cNvSpPr/>
            <p:nvPr/>
          </p:nvSpPr>
          <p:spPr>
            <a:xfrm rot="-1782558">
              <a:off x="6628584" y="374323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75" name="Google Shape;2375;p25"/>
            <p:cNvSpPr/>
            <p:nvPr/>
          </p:nvSpPr>
          <p:spPr>
            <a:xfrm rot="-1782558">
              <a:off x="6622657" y="373272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76" name="Google Shape;2376;p25"/>
            <p:cNvSpPr/>
            <p:nvPr/>
          </p:nvSpPr>
          <p:spPr>
            <a:xfrm rot="-1782558">
              <a:off x="6589720" y="3675002"/>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77" name="Google Shape;2377;p25"/>
            <p:cNvSpPr/>
            <p:nvPr/>
          </p:nvSpPr>
          <p:spPr>
            <a:xfrm rot="-1782558">
              <a:off x="6595648" y="368551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78" name="Google Shape;2378;p25"/>
            <p:cNvSpPr/>
            <p:nvPr/>
          </p:nvSpPr>
          <p:spPr>
            <a:xfrm rot="-1782558">
              <a:off x="6603171" y="3698631"/>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79" name="Google Shape;2379;p25"/>
            <p:cNvSpPr/>
            <p:nvPr/>
          </p:nvSpPr>
          <p:spPr>
            <a:xfrm rot="-1782558">
              <a:off x="6609110" y="370918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80" name="Google Shape;2380;p25"/>
            <p:cNvSpPr/>
            <p:nvPr/>
          </p:nvSpPr>
          <p:spPr>
            <a:xfrm rot="-1782558">
              <a:off x="6536216" y="3671092"/>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81" name="Google Shape;2381;p25"/>
            <p:cNvSpPr/>
            <p:nvPr/>
          </p:nvSpPr>
          <p:spPr>
            <a:xfrm rot="-1782558">
              <a:off x="6530985" y="3611968"/>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82" name="Google Shape;2382;p25"/>
            <p:cNvSpPr/>
            <p:nvPr/>
          </p:nvSpPr>
          <p:spPr>
            <a:xfrm rot="-1782558">
              <a:off x="6576256" y="365142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83" name="Google Shape;2383;p25"/>
            <p:cNvSpPr/>
            <p:nvPr/>
          </p:nvSpPr>
          <p:spPr>
            <a:xfrm rot="-1782558">
              <a:off x="6568732" y="3638303"/>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84" name="Google Shape;2384;p25"/>
            <p:cNvSpPr/>
            <p:nvPr/>
          </p:nvSpPr>
          <p:spPr>
            <a:xfrm rot="-1782558">
              <a:off x="6562710" y="362779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85" name="Google Shape;2385;p25"/>
            <p:cNvSpPr/>
            <p:nvPr/>
          </p:nvSpPr>
          <p:spPr>
            <a:xfrm rot="-1782558">
              <a:off x="6556736" y="3617202"/>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86" name="Google Shape;2386;p25"/>
            <p:cNvSpPr/>
            <p:nvPr/>
          </p:nvSpPr>
          <p:spPr>
            <a:xfrm rot="-1782558">
              <a:off x="6523799" y="355948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87" name="Google Shape;2387;p25"/>
            <p:cNvSpPr/>
            <p:nvPr/>
          </p:nvSpPr>
          <p:spPr>
            <a:xfrm rot="-1782558">
              <a:off x="6531323" y="3572603"/>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88" name="Google Shape;2388;p25"/>
            <p:cNvSpPr/>
            <p:nvPr/>
          </p:nvSpPr>
          <p:spPr>
            <a:xfrm rot="-1782558">
              <a:off x="6537250" y="358311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89" name="Google Shape;2389;p25"/>
            <p:cNvSpPr/>
            <p:nvPr/>
          </p:nvSpPr>
          <p:spPr>
            <a:xfrm rot="-1782558">
              <a:off x="6543272" y="3593621"/>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90" name="Google Shape;2390;p25"/>
            <p:cNvSpPr/>
            <p:nvPr/>
          </p:nvSpPr>
          <p:spPr>
            <a:xfrm rot="-1782558">
              <a:off x="6471798" y="3558183"/>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91" name="Google Shape;2391;p25"/>
            <p:cNvSpPr/>
            <p:nvPr/>
          </p:nvSpPr>
          <p:spPr>
            <a:xfrm rot="-1782558">
              <a:off x="6465111" y="3496532"/>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92" name="Google Shape;2392;p25"/>
            <p:cNvSpPr/>
            <p:nvPr/>
          </p:nvSpPr>
          <p:spPr>
            <a:xfrm rot="-1782558">
              <a:off x="6510335" y="3535904"/>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93" name="Google Shape;2393;p25"/>
            <p:cNvSpPr/>
            <p:nvPr/>
          </p:nvSpPr>
          <p:spPr>
            <a:xfrm rot="-1782558">
              <a:off x="6504313" y="352539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94" name="Google Shape;2394;p25"/>
            <p:cNvSpPr/>
            <p:nvPr/>
          </p:nvSpPr>
          <p:spPr>
            <a:xfrm rot="-1782558">
              <a:off x="6496789" y="351227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95" name="Google Shape;2395;p25"/>
            <p:cNvSpPr/>
            <p:nvPr/>
          </p:nvSpPr>
          <p:spPr>
            <a:xfrm rot="-1782558">
              <a:off x="6490944" y="3501719"/>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96" name="Google Shape;2396;p25"/>
            <p:cNvSpPr/>
            <p:nvPr/>
          </p:nvSpPr>
          <p:spPr>
            <a:xfrm rot="-1782558">
              <a:off x="6459380" y="344667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97" name="Google Shape;2397;p25"/>
            <p:cNvSpPr/>
            <p:nvPr/>
          </p:nvSpPr>
          <p:spPr>
            <a:xfrm rot="-1782558">
              <a:off x="6465402" y="345708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98" name="Google Shape;2398;p25"/>
            <p:cNvSpPr/>
            <p:nvPr/>
          </p:nvSpPr>
          <p:spPr>
            <a:xfrm rot="-1782558">
              <a:off x="6471376" y="3467676"/>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399" name="Google Shape;2399;p25"/>
            <p:cNvSpPr/>
            <p:nvPr/>
          </p:nvSpPr>
          <p:spPr>
            <a:xfrm rot="-1782558">
              <a:off x="6477398" y="3478186"/>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00" name="Google Shape;2400;p25"/>
            <p:cNvSpPr/>
            <p:nvPr/>
          </p:nvSpPr>
          <p:spPr>
            <a:xfrm rot="-1782558">
              <a:off x="6407473" y="3445369"/>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01" name="Google Shape;2401;p25"/>
            <p:cNvSpPr/>
            <p:nvPr/>
          </p:nvSpPr>
          <p:spPr>
            <a:xfrm rot="-1782558">
              <a:off x="6400645" y="3383540"/>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02" name="Google Shape;2402;p25"/>
            <p:cNvSpPr/>
            <p:nvPr/>
          </p:nvSpPr>
          <p:spPr>
            <a:xfrm rot="-1782558">
              <a:off x="6445916" y="342299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03" name="Google Shape;2403;p25"/>
            <p:cNvSpPr/>
            <p:nvPr/>
          </p:nvSpPr>
          <p:spPr>
            <a:xfrm rot="-1782558">
              <a:off x="6439989" y="341248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04" name="Google Shape;2404;p25"/>
            <p:cNvSpPr/>
            <p:nvPr/>
          </p:nvSpPr>
          <p:spPr>
            <a:xfrm rot="-1782558">
              <a:off x="6432548" y="3399319"/>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05" name="Google Shape;2405;p25"/>
            <p:cNvSpPr/>
            <p:nvPr/>
          </p:nvSpPr>
          <p:spPr>
            <a:xfrm rot="-1782558">
              <a:off x="6426526" y="3388905"/>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06" name="Google Shape;2406;p25"/>
            <p:cNvSpPr/>
            <p:nvPr/>
          </p:nvSpPr>
          <p:spPr>
            <a:xfrm rot="-1782558">
              <a:off x="6395044" y="3333713"/>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07" name="Google Shape;2407;p25"/>
            <p:cNvSpPr/>
            <p:nvPr/>
          </p:nvSpPr>
          <p:spPr>
            <a:xfrm rot="-1782558">
              <a:off x="6400983" y="334427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08" name="Google Shape;2408;p25"/>
            <p:cNvSpPr/>
            <p:nvPr/>
          </p:nvSpPr>
          <p:spPr>
            <a:xfrm rot="-1782558">
              <a:off x="6407005" y="335468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09" name="Google Shape;2409;p25"/>
            <p:cNvSpPr/>
            <p:nvPr/>
          </p:nvSpPr>
          <p:spPr>
            <a:xfrm rot="-1782558">
              <a:off x="6414529" y="3367803"/>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10" name="Google Shape;2410;p25"/>
            <p:cNvSpPr/>
            <p:nvPr/>
          </p:nvSpPr>
          <p:spPr>
            <a:xfrm rot="-1782558">
              <a:off x="6341635" y="3329803"/>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11" name="Google Shape;2411;p25"/>
            <p:cNvSpPr/>
            <p:nvPr/>
          </p:nvSpPr>
          <p:spPr>
            <a:xfrm rot="-1782558">
              <a:off x="6334853" y="3268057"/>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12" name="Google Shape;2412;p25"/>
            <p:cNvSpPr/>
            <p:nvPr/>
          </p:nvSpPr>
          <p:spPr>
            <a:xfrm rot="-1782558">
              <a:off x="6381592" y="331008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13" name="Google Shape;2413;p25"/>
            <p:cNvSpPr/>
            <p:nvPr/>
          </p:nvSpPr>
          <p:spPr>
            <a:xfrm rot="-1782558">
              <a:off x="6374068" y="3296966"/>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14" name="Google Shape;2414;p25"/>
            <p:cNvSpPr/>
            <p:nvPr/>
          </p:nvSpPr>
          <p:spPr>
            <a:xfrm rot="-1782558">
              <a:off x="6368129" y="328650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15" name="Google Shape;2415;p25"/>
            <p:cNvSpPr/>
            <p:nvPr/>
          </p:nvSpPr>
          <p:spPr>
            <a:xfrm rot="-1782558">
              <a:off x="6362107" y="3275995"/>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16" name="Google Shape;2416;p25"/>
            <p:cNvSpPr/>
            <p:nvPr/>
          </p:nvSpPr>
          <p:spPr>
            <a:xfrm rot="-1782558">
              <a:off x="6329122" y="321819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17" name="Google Shape;2417;p25"/>
            <p:cNvSpPr/>
            <p:nvPr/>
          </p:nvSpPr>
          <p:spPr>
            <a:xfrm rot="-1782558">
              <a:off x="6336564" y="3231361"/>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18" name="Google Shape;2418;p25"/>
            <p:cNvSpPr/>
            <p:nvPr/>
          </p:nvSpPr>
          <p:spPr>
            <a:xfrm rot="-1782558">
              <a:off x="6342586" y="324187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19" name="Google Shape;2419;p25"/>
            <p:cNvSpPr/>
            <p:nvPr/>
          </p:nvSpPr>
          <p:spPr>
            <a:xfrm rot="-1782558">
              <a:off x="6348655" y="325236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20" name="Google Shape;2420;p25"/>
            <p:cNvSpPr/>
            <p:nvPr/>
          </p:nvSpPr>
          <p:spPr>
            <a:xfrm rot="-1782558">
              <a:off x="6277216" y="3216894"/>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21" name="Google Shape;2421;p25"/>
            <p:cNvSpPr/>
            <p:nvPr/>
          </p:nvSpPr>
          <p:spPr>
            <a:xfrm rot="-1782558">
              <a:off x="6270530" y="3155243"/>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22" name="Google Shape;2422;p25"/>
            <p:cNvSpPr/>
            <p:nvPr/>
          </p:nvSpPr>
          <p:spPr>
            <a:xfrm rot="-1782558">
              <a:off x="6315671" y="319456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23" name="Google Shape;2423;p25"/>
            <p:cNvSpPr/>
            <p:nvPr/>
          </p:nvSpPr>
          <p:spPr>
            <a:xfrm rot="-1782558">
              <a:off x="6309649" y="318415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24" name="Google Shape;2424;p25"/>
            <p:cNvSpPr/>
            <p:nvPr/>
          </p:nvSpPr>
          <p:spPr>
            <a:xfrm rot="-1782558">
              <a:off x="6303710" y="3173596"/>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25" name="Google Shape;2425;p25"/>
            <p:cNvSpPr/>
            <p:nvPr/>
          </p:nvSpPr>
          <p:spPr>
            <a:xfrm rot="-1782558">
              <a:off x="6296185" y="316047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26" name="Google Shape;2426;p25"/>
            <p:cNvSpPr/>
            <p:nvPr/>
          </p:nvSpPr>
          <p:spPr>
            <a:xfrm rot="-1782558">
              <a:off x="6264799" y="3105286"/>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27" name="Google Shape;2427;p25"/>
            <p:cNvSpPr/>
            <p:nvPr/>
          </p:nvSpPr>
          <p:spPr>
            <a:xfrm rot="-1782558">
              <a:off x="6270726" y="311579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28" name="Google Shape;2428;p25"/>
            <p:cNvSpPr/>
            <p:nvPr/>
          </p:nvSpPr>
          <p:spPr>
            <a:xfrm rot="-1782558">
              <a:off x="6276795" y="312638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29" name="Google Shape;2429;p25"/>
            <p:cNvSpPr/>
            <p:nvPr/>
          </p:nvSpPr>
          <p:spPr>
            <a:xfrm rot="-1782558">
              <a:off x="6284237" y="3139553"/>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30" name="Google Shape;2430;p25"/>
            <p:cNvSpPr/>
            <p:nvPr/>
          </p:nvSpPr>
          <p:spPr>
            <a:xfrm rot="-1782558">
              <a:off x="6212798" y="3103985"/>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31" name="Google Shape;2431;p25"/>
            <p:cNvSpPr/>
            <p:nvPr/>
          </p:nvSpPr>
          <p:spPr>
            <a:xfrm rot="-1782558">
              <a:off x="6206111" y="3042334"/>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32" name="Google Shape;2432;p25"/>
            <p:cNvSpPr/>
            <p:nvPr/>
          </p:nvSpPr>
          <p:spPr>
            <a:xfrm rot="-1782558">
              <a:off x="6251252" y="3081753"/>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33" name="Google Shape;2433;p25"/>
            <p:cNvSpPr/>
            <p:nvPr/>
          </p:nvSpPr>
          <p:spPr>
            <a:xfrm rot="-1782558">
              <a:off x="6245313" y="3071196"/>
              <a:ext cx="48328" cy="3044"/>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34" name="Google Shape;2434;p25"/>
            <p:cNvSpPr/>
            <p:nvPr/>
          </p:nvSpPr>
          <p:spPr>
            <a:xfrm rot="-1782558">
              <a:off x="6239386" y="306078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35" name="Google Shape;2435;p25"/>
            <p:cNvSpPr/>
            <p:nvPr/>
          </p:nvSpPr>
          <p:spPr>
            <a:xfrm rot="-1782558">
              <a:off x="6231862" y="3047568"/>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36" name="Google Shape;2436;p25"/>
            <p:cNvSpPr/>
            <p:nvPr/>
          </p:nvSpPr>
          <p:spPr>
            <a:xfrm rot="-1782558">
              <a:off x="6200380" y="2992472"/>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37" name="Google Shape;2437;p25"/>
            <p:cNvSpPr/>
            <p:nvPr/>
          </p:nvSpPr>
          <p:spPr>
            <a:xfrm rot="-1782558">
              <a:off x="6206402" y="3002981"/>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38" name="Google Shape;2438;p25"/>
            <p:cNvSpPr/>
            <p:nvPr/>
          </p:nvSpPr>
          <p:spPr>
            <a:xfrm rot="-1782558">
              <a:off x="6213844" y="3016147"/>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39" name="Google Shape;2439;p25"/>
            <p:cNvSpPr/>
            <p:nvPr/>
          </p:nvSpPr>
          <p:spPr>
            <a:xfrm rot="-1782558">
              <a:off x="6219770" y="3026561"/>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40" name="Google Shape;2440;p25"/>
            <p:cNvSpPr/>
            <p:nvPr/>
          </p:nvSpPr>
          <p:spPr>
            <a:xfrm rot="-1782558">
              <a:off x="6145769" y="2992673"/>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41" name="Google Shape;2441;p25"/>
            <p:cNvSpPr/>
            <p:nvPr/>
          </p:nvSpPr>
          <p:spPr>
            <a:xfrm rot="-1782558">
              <a:off x="6082552" y="2875652"/>
              <a:ext cx="96561" cy="5993"/>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42" name="Google Shape;2442;p25"/>
            <p:cNvSpPr/>
            <p:nvPr/>
          </p:nvSpPr>
          <p:spPr>
            <a:xfrm rot="-1782558">
              <a:off x="6139035" y="2930940"/>
              <a:ext cx="69448" cy="3044"/>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43" name="Google Shape;2443;p25"/>
            <p:cNvSpPr/>
            <p:nvPr/>
          </p:nvSpPr>
          <p:spPr>
            <a:xfrm rot="-1782558">
              <a:off x="6184307" y="297039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44" name="Google Shape;2444;p25"/>
            <p:cNvSpPr/>
            <p:nvPr/>
          </p:nvSpPr>
          <p:spPr>
            <a:xfrm rot="-1782558">
              <a:off x="6178285" y="295988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45" name="Google Shape;2445;p25"/>
            <p:cNvSpPr/>
            <p:nvPr/>
          </p:nvSpPr>
          <p:spPr>
            <a:xfrm rot="-1782558">
              <a:off x="6170760" y="2946765"/>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46" name="Google Shape;2446;p25"/>
            <p:cNvSpPr/>
            <p:nvPr/>
          </p:nvSpPr>
          <p:spPr>
            <a:xfrm rot="-1782558">
              <a:off x="6164821" y="2936209"/>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47" name="Google Shape;2447;p25"/>
            <p:cNvSpPr/>
            <p:nvPr/>
          </p:nvSpPr>
          <p:spPr>
            <a:xfrm rot="-1782558">
              <a:off x="6133352" y="2881160"/>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48" name="Google Shape;2448;p25"/>
            <p:cNvSpPr/>
            <p:nvPr/>
          </p:nvSpPr>
          <p:spPr>
            <a:xfrm rot="-1782558">
              <a:off x="6139374" y="289157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49" name="Google Shape;2449;p25"/>
            <p:cNvSpPr/>
            <p:nvPr/>
          </p:nvSpPr>
          <p:spPr>
            <a:xfrm rot="-1782558">
              <a:off x="6145301" y="2902084"/>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50" name="Google Shape;2450;p25"/>
            <p:cNvSpPr/>
            <p:nvPr/>
          </p:nvSpPr>
          <p:spPr>
            <a:xfrm rot="-1782558">
              <a:off x="6151323" y="2912593"/>
              <a:ext cx="48328" cy="3044"/>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sp>
        <p:nvSpPr>
          <p:cNvPr id="2451" name="Google Shape;2451;p25"/>
          <p:cNvSpPr txBox="1"/>
          <p:nvPr>
            <p:ph type="title"/>
          </p:nvPr>
        </p:nvSpPr>
        <p:spPr>
          <a:xfrm>
            <a:off x="1617413" y="1352175"/>
            <a:ext cx="5909100" cy="237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
        <p:nvSpPr>
          <p:cNvPr id="2452" name="Google Shape;2452;p25"/>
          <p:cNvSpPr txBox="1"/>
          <p:nvPr>
            <p:ph idx="1" type="body"/>
          </p:nvPr>
        </p:nvSpPr>
        <p:spPr>
          <a:xfrm>
            <a:off x="900563" y="3542963"/>
            <a:ext cx="7342800" cy="651300"/>
          </a:xfrm>
          <a:prstGeom prst="rect">
            <a:avLst/>
          </a:prstGeom>
        </p:spPr>
        <p:txBody>
          <a:bodyPr anchorCtr="0" anchor="t" bIns="91425" lIns="91425" spcFirstLastPara="1" rIns="91425" wrap="square" tIns="91425">
            <a:noAutofit/>
          </a:bodyPr>
          <a:lstStyle>
            <a:lvl1pPr indent="-279400" lvl="0" marL="457200" rtl="0" algn="ctr">
              <a:spcBef>
                <a:spcPts val="0"/>
              </a:spcBef>
              <a:spcAft>
                <a:spcPts val="0"/>
              </a:spcAft>
              <a:buSzPts val="800"/>
              <a:buChar char="●"/>
              <a:defRPr sz="800"/>
            </a:lvl1pPr>
            <a:lvl2pPr indent="-279400" lvl="1" marL="914400" rtl="0" algn="ctr">
              <a:spcBef>
                <a:spcPts val="1600"/>
              </a:spcBef>
              <a:spcAft>
                <a:spcPts val="0"/>
              </a:spcAft>
              <a:buSzPts val="800"/>
              <a:buChar char="○"/>
              <a:defRPr sz="800"/>
            </a:lvl2pPr>
            <a:lvl3pPr indent="-279400" lvl="2" marL="1371600" rtl="0" algn="ctr">
              <a:spcBef>
                <a:spcPts val="1600"/>
              </a:spcBef>
              <a:spcAft>
                <a:spcPts val="0"/>
              </a:spcAft>
              <a:buSzPts val="800"/>
              <a:buChar char="■"/>
              <a:defRPr sz="800"/>
            </a:lvl3pPr>
            <a:lvl4pPr indent="-279400" lvl="3" marL="1828800" rtl="0" algn="ctr">
              <a:spcBef>
                <a:spcPts val="1600"/>
              </a:spcBef>
              <a:spcAft>
                <a:spcPts val="0"/>
              </a:spcAft>
              <a:buSzPts val="800"/>
              <a:buChar char="●"/>
              <a:defRPr sz="800"/>
            </a:lvl4pPr>
            <a:lvl5pPr indent="-279400" lvl="4" marL="2286000" rtl="0" algn="ctr">
              <a:spcBef>
                <a:spcPts val="1600"/>
              </a:spcBef>
              <a:spcAft>
                <a:spcPts val="0"/>
              </a:spcAft>
              <a:buSzPts val="800"/>
              <a:buChar char="○"/>
              <a:defRPr sz="800"/>
            </a:lvl5pPr>
            <a:lvl6pPr indent="-279400" lvl="5" marL="2743200" rtl="0" algn="ctr">
              <a:spcBef>
                <a:spcPts val="1600"/>
              </a:spcBef>
              <a:spcAft>
                <a:spcPts val="0"/>
              </a:spcAft>
              <a:buSzPts val="800"/>
              <a:buChar char="■"/>
              <a:defRPr sz="800"/>
            </a:lvl6pPr>
            <a:lvl7pPr indent="-279400" lvl="6" marL="3200400" rtl="0" algn="ctr">
              <a:spcBef>
                <a:spcPts val="1600"/>
              </a:spcBef>
              <a:spcAft>
                <a:spcPts val="0"/>
              </a:spcAft>
              <a:buSzPts val="800"/>
              <a:buChar char="●"/>
              <a:defRPr sz="800"/>
            </a:lvl7pPr>
            <a:lvl8pPr indent="-279400" lvl="7" marL="3657600" rtl="0" algn="ctr">
              <a:spcBef>
                <a:spcPts val="1600"/>
              </a:spcBef>
              <a:spcAft>
                <a:spcPts val="0"/>
              </a:spcAft>
              <a:buSzPts val="800"/>
              <a:buChar char="○"/>
              <a:defRPr sz="800"/>
            </a:lvl8pPr>
            <a:lvl9pPr indent="-279400" lvl="8" marL="4114800" rtl="0" algn="ctr">
              <a:spcBef>
                <a:spcPts val="1600"/>
              </a:spcBef>
              <a:spcAft>
                <a:spcPts val="1600"/>
              </a:spcAft>
              <a:buSzPts val="800"/>
              <a:buChar char="■"/>
              <a:defRPr sz="800"/>
            </a:lvl9pPr>
          </a:lstStyle>
          <a:p/>
        </p:txBody>
      </p:sp>
      <p:sp>
        <p:nvSpPr>
          <p:cNvPr id="2453" name="Google Shape;2453;p25"/>
          <p:cNvSpPr/>
          <p:nvPr/>
        </p:nvSpPr>
        <p:spPr>
          <a:xfrm flipH="1" rot="-2635145">
            <a:off x="-1943580" y="-236843"/>
            <a:ext cx="6095544" cy="4261078"/>
          </a:xfrm>
          <a:custGeom>
            <a:rect b="b" l="l" r="r" t="t"/>
            <a:pathLst>
              <a:path extrusionOk="0" h="5683964" w="8131006">
                <a:moveTo>
                  <a:pt x="0" y="3247195"/>
                </a:moveTo>
                <a:lnTo>
                  <a:pt x="3379262" y="0"/>
                </a:lnTo>
                <a:lnTo>
                  <a:pt x="8131006" y="4945003"/>
                </a:lnTo>
                <a:lnTo>
                  <a:pt x="7361990" y="5683964"/>
                </a:lnTo>
                <a:lnTo>
                  <a:pt x="7331136" y="5659164"/>
                </a:lnTo>
                <a:cubicBezTo>
                  <a:pt x="7157637" y="5504327"/>
                  <a:pt x="6993343" y="5325411"/>
                  <a:pt x="6846957" y="5125144"/>
                </a:cubicBezTo>
                <a:cubicBezTo>
                  <a:pt x="6791434" y="5049169"/>
                  <a:pt x="6724678" y="4936109"/>
                  <a:pt x="6649127" y="4793591"/>
                </a:cubicBezTo>
                <a:cubicBezTo>
                  <a:pt x="6632174" y="4761590"/>
                  <a:pt x="6614691" y="4728000"/>
                  <a:pt x="6596783" y="4693033"/>
                </a:cubicBezTo>
                <a:cubicBezTo>
                  <a:pt x="6429468" y="4365930"/>
                  <a:pt x="6225175" y="3916229"/>
                  <a:pt x="6006153" y="3416726"/>
                </a:cubicBezTo>
                <a:cubicBezTo>
                  <a:pt x="5707765" y="2736241"/>
                  <a:pt x="5550200" y="2516053"/>
                  <a:pt x="5292502" y="2494650"/>
                </a:cubicBezTo>
                <a:cubicBezTo>
                  <a:pt x="4797344" y="2453536"/>
                  <a:pt x="4854987" y="2961622"/>
                  <a:pt x="4434955" y="3139849"/>
                </a:cubicBezTo>
                <a:cubicBezTo>
                  <a:pt x="4090580" y="3285969"/>
                  <a:pt x="3705728" y="3139849"/>
                  <a:pt x="3476640" y="2949436"/>
                </a:cubicBezTo>
                <a:cubicBezTo>
                  <a:pt x="3136821" y="2666837"/>
                  <a:pt x="3137138" y="2362091"/>
                  <a:pt x="2495012" y="2362090"/>
                </a:cubicBezTo>
                <a:cubicBezTo>
                  <a:pt x="1946449" y="2362091"/>
                  <a:pt x="1582295" y="3598784"/>
                  <a:pt x="401106" y="3401468"/>
                </a:cubicBezTo>
                <a:cubicBezTo>
                  <a:pt x="276622" y="3380673"/>
                  <a:pt x="159616" y="3338474"/>
                  <a:pt x="50823" y="3278632"/>
                </a:cubicBezTo>
                <a:close/>
              </a:path>
            </a:pathLst>
          </a:custGeom>
          <a:solidFill>
            <a:schemeClr val="dk1"/>
          </a:solidFill>
          <a:ln>
            <a:noFill/>
          </a:ln>
          <a:effectLst>
            <a:outerShdw blurRad="127000" rotWithShape="0" dir="7020000" dist="1270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sz="1100">
              <a:solidFill>
                <a:srgbClr val="FFFFFF"/>
              </a:solidFill>
            </a:endParaRPr>
          </a:p>
        </p:txBody>
      </p:sp>
      <p:sp>
        <p:nvSpPr>
          <p:cNvPr id="2454" name="Google Shape;2454;p25"/>
          <p:cNvSpPr/>
          <p:nvPr/>
        </p:nvSpPr>
        <p:spPr>
          <a:xfrm flipH="1">
            <a:off x="7181155" y="-18987"/>
            <a:ext cx="1962849" cy="2169974"/>
          </a:xfrm>
          <a:custGeom>
            <a:rect b="b" l="l" r="r" t="t"/>
            <a:pathLst>
              <a:path extrusionOk="0" h="5046450" w="4564766">
                <a:moveTo>
                  <a:pt x="0" y="0"/>
                </a:moveTo>
                <a:cubicBezTo>
                  <a:pt x="1428005" y="0"/>
                  <a:pt x="2856105" y="0"/>
                  <a:pt x="4284110" y="0"/>
                </a:cubicBezTo>
                <a:cubicBezTo>
                  <a:pt x="4370572" y="99208"/>
                  <a:pt x="4599711" y="388747"/>
                  <a:pt x="4560237" y="746961"/>
                </a:cubicBezTo>
                <a:cubicBezTo>
                  <a:pt x="4503166" y="1265639"/>
                  <a:pt x="3925896" y="1538532"/>
                  <a:pt x="3782934" y="1606066"/>
                </a:cubicBezTo>
                <a:cubicBezTo>
                  <a:pt x="2955693" y="1997095"/>
                  <a:pt x="1716973" y="1370839"/>
                  <a:pt x="1072549" y="2393642"/>
                </a:cubicBezTo>
                <a:cubicBezTo>
                  <a:pt x="558152" y="3210134"/>
                  <a:pt x="1357903" y="4237027"/>
                  <a:pt x="1174801" y="4653928"/>
                </a:cubicBezTo>
                <a:cubicBezTo>
                  <a:pt x="898674" y="5282943"/>
                  <a:pt x="248733" y="4969339"/>
                  <a:pt x="4185" y="4960779"/>
                </a:cubicBezTo>
              </a:path>
            </a:pathLst>
          </a:custGeom>
          <a:solidFill>
            <a:schemeClr val="dk1"/>
          </a:solidFill>
          <a:ln>
            <a:noFill/>
          </a:ln>
          <a:effectLst>
            <a:outerShdw blurRad="127000" rotWithShape="0" dir="3780000" dist="1270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sz="1100">
              <a:solidFill>
                <a:srgbClr val="FFFFFF"/>
              </a:solidFill>
            </a:endParaRPr>
          </a:p>
        </p:txBody>
      </p:sp>
      <p:grpSp>
        <p:nvGrpSpPr>
          <p:cNvPr id="2455" name="Google Shape;2455;p25"/>
          <p:cNvGrpSpPr/>
          <p:nvPr/>
        </p:nvGrpSpPr>
        <p:grpSpPr>
          <a:xfrm>
            <a:off x="5499679" y="4003999"/>
            <a:ext cx="3694477" cy="1282707"/>
            <a:chOff x="7332906" y="5338665"/>
            <a:chExt cx="4925970" cy="1710276"/>
          </a:xfrm>
        </p:grpSpPr>
        <p:grpSp>
          <p:nvGrpSpPr>
            <p:cNvPr id="2456" name="Google Shape;2456;p25"/>
            <p:cNvGrpSpPr/>
            <p:nvPr/>
          </p:nvGrpSpPr>
          <p:grpSpPr>
            <a:xfrm>
              <a:off x="9381196" y="5338665"/>
              <a:ext cx="2707325" cy="1707379"/>
              <a:chOff x="6723350" y="566875"/>
              <a:chExt cx="1552188" cy="1732500"/>
            </a:xfrm>
          </p:grpSpPr>
          <p:cxnSp>
            <p:nvCxnSpPr>
              <p:cNvPr id="2457" name="Google Shape;2457;p25"/>
              <p:cNvCxnSpPr/>
              <p:nvPr/>
            </p:nvCxnSpPr>
            <p:spPr>
              <a:xfrm>
                <a:off x="6723350"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458" name="Google Shape;2458;p25"/>
              <p:cNvCxnSpPr/>
              <p:nvPr/>
            </p:nvCxnSpPr>
            <p:spPr>
              <a:xfrm>
                <a:off x="6945091"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459" name="Google Shape;2459;p25"/>
              <p:cNvCxnSpPr/>
              <p:nvPr/>
            </p:nvCxnSpPr>
            <p:spPr>
              <a:xfrm>
                <a:off x="7166832"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460" name="Google Shape;2460;p25"/>
              <p:cNvCxnSpPr/>
              <p:nvPr/>
            </p:nvCxnSpPr>
            <p:spPr>
              <a:xfrm>
                <a:off x="7388573"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461" name="Google Shape;2461;p25"/>
              <p:cNvCxnSpPr/>
              <p:nvPr/>
            </p:nvCxnSpPr>
            <p:spPr>
              <a:xfrm>
                <a:off x="7610314"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462" name="Google Shape;2462;p25"/>
              <p:cNvCxnSpPr/>
              <p:nvPr/>
            </p:nvCxnSpPr>
            <p:spPr>
              <a:xfrm>
                <a:off x="7832055"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463" name="Google Shape;2463;p25"/>
              <p:cNvCxnSpPr/>
              <p:nvPr/>
            </p:nvCxnSpPr>
            <p:spPr>
              <a:xfrm>
                <a:off x="8053796"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464" name="Google Shape;2464;p25"/>
              <p:cNvCxnSpPr/>
              <p:nvPr/>
            </p:nvCxnSpPr>
            <p:spPr>
              <a:xfrm>
                <a:off x="8275538" y="566875"/>
                <a:ext cx="0" cy="1732500"/>
              </a:xfrm>
              <a:prstGeom prst="straightConnector1">
                <a:avLst/>
              </a:prstGeom>
              <a:noFill/>
              <a:ln cap="flat" cmpd="sng" w="9525">
                <a:solidFill>
                  <a:schemeClr val="dk1"/>
                </a:solidFill>
                <a:prstDash val="solid"/>
                <a:round/>
                <a:headEnd len="med" w="med" type="none"/>
                <a:tailEnd len="med" w="med" type="none"/>
              </a:ln>
            </p:spPr>
          </p:cxnSp>
        </p:grpSp>
        <p:grpSp>
          <p:nvGrpSpPr>
            <p:cNvPr id="2465" name="Google Shape;2465;p25"/>
            <p:cNvGrpSpPr/>
            <p:nvPr/>
          </p:nvGrpSpPr>
          <p:grpSpPr>
            <a:xfrm rot="5400000">
              <a:off x="9215748" y="3613047"/>
              <a:ext cx="1160286" cy="4925970"/>
              <a:chOff x="6723350" y="566874"/>
              <a:chExt cx="665225" cy="2824200"/>
            </a:xfrm>
          </p:grpSpPr>
          <p:cxnSp>
            <p:nvCxnSpPr>
              <p:cNvPr id="2466" name="Google Shape;2466;p25"/>
              <p:cNvCxnSpPr/>
              <p:nvPr/>
            </p:nvCxnSpPr>
            <p:spPr>
              <a:xfrm>
                <a:off x="6723350"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467" name="Google Shape;2467;p25"/>
              <p:cNvCxnSpPr/>
              <p:nvPr/>
            </p:nvCxnSpPr>
            <p:spPr>
              <a:xfrm flipH="1" rot="-5400000">
                <a:off x="5972191" y="1539775"/>
                <a:ext cx="1957200" cy="11400"/>
              </a:xfrm>
              <a:prstGeom prst="straightConnector1">
                <a:avLst/>
              </a:prstGeom>
              <a:noFill/>
              <a:ln cap="flat" cmpd="sng" w="9525">
                <a:solidFill>
                  <a:schemeClr val="dk1"/>
                </a:solidFill>
                <a:prstDash val="solid"/>
                <a:round/>
                <a:headEnd len="med" w="med" type="none"/>
                <a:tailEnd len="med" w="med" type="none"/>
              </a:ln>
            </p:spPr>
          </p:cxnSp>
          <p:cxnSp>
            <p:nvCxnSpPr>
              <p:cNvPr id="2468" name="Google Shape;2468;p25"/>
              <p:cNvCxnSpPr/>
              <p:nvPr/>
            </p:nvCxnSpPr>
            <p:spPr>
              <a:xfrm flipH="1" rot="-5400000">
                <a:off x="5842182" y="1891525"/>
                <a:ext cx="2658300" cy="9000"/>
              </a:xfrm>
              <a:prstGeom prst="straightConnector1">
                <a:avLst/>
              </a:prstGeom>
              <a:noFill/>
              <a:ln cap="flat" cmpd="sng" w="9525">
                <a:solidFill>
                  <a:schemeClr val="dk1"/>
                </a:solidFill>
                <a:prstDash val="solid"/>
                <a:round/>
                <a:headEnd len="med" w="med" type="none"/>
                <a:tailEnd len="med" w="med" type="none"/>
              </a:ln>
            </p:spPr>
          </p:cxnSp>
          <p:cxnSp>
            <p:nvCxnSpPr>
              <p:cNvPr id="2469" name="Google Shape;2469;p25"/>
              <p:cNvCxnSpPr/>
              <p:nvPr/>
            </p:nvCxnSpPr>
            <p:spPr>
              <a:xfrm rot="5400000">
                <a:off x="5976475" y="1978974"/>
                <a:ext cx="2824200" cy="0"/>
              </a:xfrm>
              <a:prstGeom prst="straightConnector1">
                <a:avLst/>
              </a:prstGeom>
              <a:noFill/>
              <a:ln cap="flat" cmpd="sng" w="9525">
                <a:solidFill>
                  <a:schemeClr val="dk1"/>
                </a:solidFill>
                <a:prstDash val="solid"/>
                <a:round/>
                <a:headEnd len="med" w="med" type="none"/>
                <a:tailEnd len="med" w="med" type="none"/>
              </a:ln>
            </p:spPr>
          </p:cxnSp>
        </p:grpSp>
        <p:cxnSp>
          <p:nvCxnSpPr>
            <p:cNvPr id="2470" name="Google Shape;2470;p25"/>
            <p:cNvCxnSpPr/>
            <p:nvPr/>
          </p:nvCxnSpPr>
          <p:spPr>
            <a:xfrm>
              <a:off x="8969752" y="5726507"/>
              <a:ext cx="0" cy="1319400"/>
            </a:xfrm>
            <a:prstGeom prst="straightConnector1">
              <a:avLst/>
            </a:prstGeom>
            <a:noFill/>
            <a:ln cap="flat" cmpd="sng" w="9525">
              <a:solidFill>
                <a:schemeClr val="dk1"/>
              </a:solidFill>
              <a:prstDash val="solid"/>
              <a:round/>
              <a:headEnd len="med" w="med" type="none"/>
              <a:tailEnd len="med" w="med" type="none"/>
            </a:ln>
          </p:spPr>
        </p:cxnSp>
        <p:cxnSp>
          <p:nvCxnSpPr>
            <p:cNvPr id="2471" name="Google Shape;2471;p25"/>
            <p:cNvCxnSpPr/>
            <p:nvPr/>
          </p:nvCxnSpPr>
          <p:spPr>
            <a:xfrm>
              <a:off x="8577275" y="6017475"/>
              <a:ext cx="600" cy="1028400"/>
            </a:xfrm>
            <a:prstGeom prst="straightConnector1">
              <a:avLst/>
            </a:prstGeom>
            <a:noFill/>
            <a:ln cap="flat" cmpd="sng" w="9525">
              <a:solidFill>
                <a:schemeClr val="dk1"/>
              </a:solidFill>
              <a:prstDash val="solid"/>
              <a:round/>
              <a:headEnd len="med" w="med" type="none"/>
              <a:tailEnd len="med" w="med" type="none"/>
            </a:ln>
          </p:spPr>
        </p:cxnSp>
        <p:cxnSp>
          <p:nvCxnSpPr>
            <p:cNvPr id="2472" name="Google Shape;2472;p25"/>
            <p:cNvCxnSpPr/>
            <p:nvPr/>
          </p:nvCxnSpPr>
          <p:spPr>
            <a:xfrm>
              <a:off x="8185950" y="5723541"/>
              <a:ext cx="0" cy="1325400"/>
            </a:xfrm>
            <a:prstGeom prst="straightConnector1">
              <a:avLst/>
            </a:prstGeom>
            <a:noFill/>
            <a:ln cap="flat" cmpd="sng" w="9525">
              <a:solidFill>
                <a:schemeClr val="dk1"/>
              </a:solidFill>
              <a:prstDash val="solid"/>
              <a:round/>
              <a:headEnd len="med" w="med" type="none"/>
              <a:tailEnd len="med" w="med" type="none"/>
            </a:ln>
          </p:spPr>
        </p:cxnSp>
        <p:cxnSp>
          <p:nvCxnSpPr>
            <p:cNvPr id="2473" name="Google Shape;2473;p25"/>
            <p:cNvCxnSpPr/>
            <p:nvPr/>
          </p:nvCxnSpPr>
          <p:spPr>
            <a:xfrm>
              <a:off x="7794050" y="6019875"/>
              <a:ext cx="9600" cy="1010100"/>
            </a:xfrm>
            <a:prstGeom prst="straightConnector1">
              <a:avLst/>
            </a:prstGeom>
            <a:noFill/>
            <a:ln cap="flat" cmpd="sng" w="9525">
              <a:solidFill>
                <a:schemeClr val="dk1"/>
              </a:solidFill>
              <a:prstDash val="solid"/>
              <a:round/>
              <a:headEnd len="med" w="med" type="none"/>
              <a:tailEnd len="med" w="med" type="none"/>
            </a:ln>
          </p:spPr>
        </p:cxnSp>
        <p:cxnSp>
          <p:nvCxnSpPr>
            <p:cNvPr id="2474" name="Google Shape;2474;p25"/>
            <p:cNvCxnSpPr/>
            <p:nvPr/>
          </p:nvCxnSpPr>
          <p:spPr>
            <a:xfrm>
              <a:off x="7402150" y="6298675"/>
              <a:ext cx="0" cy="567000"/>
            </a:xfrm>
            <a:prstGeom prst="straightConnector1">
              <a:avLst/>
            </a:prstGeom>
            <a:noFill/>
            <a:ln cap="flat" cmpd="sng" w="9525">
              <a:solidFill>
                <a:schemeClr val="dk1"/>
              </a:solidFill>
              <a:prstDash val="solid"/>
              <a:round/>
              <a:headEnd len="med" w="med" type="none"/>
              <a:tailEnd len="med" w="med" type="none"/>
            </a:ln>
          </p:spPr>
        </p:cxnSp>
      </p:grpSp>
      <p:grpSp>
        <p:nvGrpSpPr>
          <p:cNvPr id="2475" name="Google Shape;2475;p25"/>
          <p:cNvGrpSpPr/>
          <p:nvPr/>
        </p:nvGrpSpPr>
        <p:grpSpPr>
          <a:xfrm>
            <a:off x="7106541" y="2938361"/>
            <a:ext cx="1936937" cy="1958590"/>
            <a:chOff x="5529738" y="2852832"/>
            <a:chExt cx="1135168" cy="1147858"/>
          </a:xfrm>
        </p:grpSpPr>
        <p:sp>
          <p:nvSpPr>
            <p:cNvPr id="2476" name="Google Shape;2476;p25"/>
            <p:cNvSpPr/>
            <p:nvPr/>
          </p:nvSpPr>
          <p:spPr>
            <a:xfrm>
              <a:off x="5529738" y="2852996"/>
              <a:ext cx="1135168" cy="1147694"/>
            </a:xfrm>
            <a:custGeom>
              <a:rect b="b" l="l" r="r" t="t"/>
              <a:pathLst>
                <a:path extrusionOk="0" h="1147694" w="1135168">
                  <a:moveTo>
                    <a:pt x="969325" y="914780"/>
                  </a:moveTo>
                  <a:lnTo>
                    <a:pt x="971230" y="912971"/>
                  </a:lnTo>
                  <a:cubicBezTo>
                    <a:pt x="1182809" y="710622"/>
                    <a:pt x="1190295" y="375075"/>
                    <a:pt x="987946" y="163496"/>
                  </a:cubicBezTo>
                  <a:cubicBezTo>
                    <a:pt x="785597" y="-48083"/>
                    <a:pt x="450050" y="-55569"/>
                    <a:pt x="238472" y="146780"/>
                  </a:cubicBezTo>
                  <a:lnTo>
                    <a:pt x="236567" y="148590"/>
                  </a:lnTo>
                  <a:lnTo>
                    <a:pt x="171892" y="80962"/>
                  </a:lnTo>
                  <a:lnTo>
                    <a:pt x="-225" y="246126"/>
                  </a:lnTo>
                  <a:lnTo>
                    <a:pt x="861883" y="1147476"/>
                  </a:lnTo>
                  <a:lnTo>
                    <a:pt x="1034476" y="982313"/>
                  </a:lnTo>
                  <a:lnTo>
                    <a:pt x="969801" y="914780"/>
                  </a:lnTo>
                  <a:close/>
                  <a:moveTo>
                    <a:pt x="814829" y="752855"/>
                  </a:moveTo>
                  <a:lnTo>
                    <a:pt x="649475" y="579977"/>
                  </a:lnTo>
                  <a:cubicBezTo>
                    <a:pt x="674307" y="552221"/>
                    <a:pt x="671926" y="509587"/>
                    <a:pt x="644170" y="484755"/>
                  </a:cubicBezTo>
                  <a:cubicBezTo>
                    <a:pt x="619414" y="462610"/>
                    <a:pt x="582219" y="461791"/>
                    <a:pt x="556511" y="482822"/>
                  </a:cubicBezTo>
                  <a:lnTo>
                    <a:pt x="391062" y="309848"/>
                  </a:lnTo>
                  <a:lnTo>
                    <a:pt x="392872" y="308038"/>
                  </a:lnTo>
                  <a:cubicBezTo>
                    <a:pt x="516411" y="192233"/>
                    <a:pt x="710445" y="198501"/>
                    <a:pt x="826259" y="322040"/>
                  </a:cubicBezTo>
                  <a:cubicBezTo>
                    <a:pt x="940417" y="443826"/>
                    <a:pt x="936178" y="634545"/>
                    <a:pt x="816734" y="751141"/>
                  </a:cubicBezTo>
                  <a:cubicBezTo>
                    <a:pt x="816144" y="751760"/>
                    <a:pt x="815506" y="752332"/>
                    <a:pt x="814829" y="752855"/>
                  </a:cubicBezTo>
                  <a:close/>
                </a:path>
              </a:pathLst>
            </a:custGeom>
            <a:solidFill>
              <a:schemeClr val="accent4"/>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77" name="Google Shape;2477;p25"/>
            <p:cNvSpPr/>
            <p:nvPr/>
          </p:nvSpPr>
          <p:spPr>
            <a:xfrm rot="-2620915">
              <a:off x="5536241" y="3081774"/>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78" name="Google Shape;2478;p25"/>
            <p:cNvSpPr/>
            <p:nvPr/>
          </p:nvSpPr>
          <p:spPr>
            <a:xfrm rot="-2620915">
              <a:off x="5585213" y="3139695"/>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79" name="Google Shape;2479;p25"/>
            <p:cNvSpPr/>
            <p:nvPr/>
          </p:nvSpPr>
          <p:spPr>
            <a:xfrm rot="-2620915">
              <a:off x="5552009" y="310924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80" name="Google Shape;2480;p25"/>
            <p:cNvSpPr/>
            <p:nvPr/>
          </p:nvSpPr>
          <p:spPr>
            <a:xfrm rot="-2620915">
              <a:off x="5561066" y="311866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81" name="Google Shape;2481;p25"/>
            <p:cNvSpPr/>
            <p:nvPr/>
          </p:nvSpPr>
          <p:spPr>
            <a:xfrm rot="-2620915">
              <a:off x="5570027" y="3128177"/>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82" name="Google Shape;2482;p25"/>
            <p:cNvSpPr/>
            <p:nvPr/>
          </p:nvSpPr>
          <p:spPr>
            <a:xfrm rot="-2620915">
              <a:off x="5579083" y="3137595"/>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83" name="Google Shape;2483;p25"/>
            <p:cNvSpPr/>
            <p:nvPr/>
          </p:nvSpPr>
          <p:spPr>
            <a:xfrm rot="-2620915">
              <a:off x="5624402" y="318492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84" name="Google Shape;2484;p25"/>
            <p:cNvSpPr/>
            <p:nvPr/>
          </p:nvSpPr>
          <p:spPr>
            <a:xfrm rot="-2620915">
              <a:off x="5615346" y="317541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85" name="Google Shape;2485;p25"/>
            <p:cNvSpPr/>
            <p:nvPr/>
          </p:nvSpPr>
          <p:spPr>
            <a:xfrm rot="-2620915">
              <a:off x="5606223" y="316592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86" name="Google Shape;2486;p25"/>
            <p:cNvSpPr/>
            <p:nvPr/>
          </p:nvSpPr>
          <p:spPr>
            <a:xfrm rot="-2620915">
              <a:off x="5597167" y="315650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87" name="Google Shape;2487;p25"/>
            <p:cNvSpPr/>
            <p:nvPr/>
          </p:nvSpPr>
          <p:spPr>
            <a:xfrm rot="-2620915">
              <a:off x="5628834" y="3178599"/>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88" name="Google Shape;2488;p25"/>
            <p:cNvSpPr/>
            <p:nvPr/>
          </p:nvSpPr>
          <p:spPr>
            <a:xfrm rot="-2620915">
              <a:off x="5677831" y="3236587"/>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89" name="Google Shape;2489;p25"/>
            <p:cNvSpPr/>
            <p:nvPr/>
          </p:nvSpPr>
          <p:spPr>
            <a:xfrm rot="-2620915">
              <a:off x="5644631" y="320599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90" name="Google Shape;2490;p25"/>
            <p:cNvSpPr/>
            <p:nvPr/>
          </p:nvSpPr>
          <p:spPr>
            <a:xfrm rot="-2620915">
              <a:off x="5653658" y="321558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91" name="Google Shape;2491;p25"/>
            <p:cNvSpPr/>
            <p:nvPr/>
          </p:nvSpPr>
          <p:spPr>
            <a:xfrm rot="-2620915">
              <a:off x="5662714" y="322500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92" name="Google Shape;2492;p25"/>
            <p:cNvSpPr/>
            <p:nvPr/>
          </p:nvSpPr>
          <p:spPr>
            <a:xfrm rot="-2620915">
              <a:off x="5671771" y="323442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93" name="Google Shape;2493;p25"/>
            <p:cNvSpPr/>
            <p:nvPr/>
          </p:nvSpPr>
          <p:spPr>
            <a:xfrm rot="-2620915">
              <a:off x="5716926" y="3281817"/>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94" name="Google Shape;2494;p25"/>
            <p:cNvSpPr/>
            <p:nvPr/>
          </p:nvSpPr>
          <p:spPr>
            <a:xfrm rot="-2620915">
              <a:off x="5707967" y="327226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95" name="Google Shape;2495;p25"/>
            <p:cNvSpPr/>
            <p:nvPr/>
          </p:nvSpPr>
          <p:spPr>
            <a:xfrm rot="-2620915">
              <a:off x="5698911" y="326274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96" name="Google Shape;2496;p25"/>
            <p:cNvSpPr/>
            <p:nvPr/>
          </p:nvSpPr>
          <p:spPr>
            <a:xfrm rot="-2620915">
              <a:off x="5689854" y="325332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97" name="Google Shape;2497;p25"/>
            <p:cNvSpPr/>
            <p:nvPr/>
          </p:nvSpPr>
          <p:spPr>
            <a:xfrm rot="-2620915">
              <a:off x="5721482" y="3275326"/>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98" name="Google Shape;2498;p25"/>
            <p:cNvSpPr/>
            <p:nvPr/>
          </p:nvSpPr>
          <p:spPr>
            <a:xfrm rot="-2620915">
              <a:off x="5770384" y="3333313"/>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499" name="Google Shape;2499;p25"/>
            <p:cNvSpPr/>
            <p:nvPr/>
          </p:nvSpPr>
          <p:spPr>
            <a:xfrm rot="-2620915">
              <a:off x="5737183" y="330282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00" name="Google Shape;2500;p25"/>
            <p:cNvSpPr/>
            <p:nvPr/>
          </p:nvSpPr>
          <p:spPr>
            <a:xfrm rot="-2620915">
              <a:off x="5746306" y="331230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01" name="Google Shape;2501;p25"/>
            <p:cNvSpPr/>
            <p:nvPr/>
          </p:nvSpPr>
          <p:spPr>
            <a:xfrm rot="-2620915">
              <a:off x="5755267" y="332172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02" name="Google Shape;2502;p25"/>
            <p:cNvSpPr/>
            <p:nvPr/>
          </p:nvSpPr>
          <p:spPr>
            <a:xfrm rot="-2620915">
              <a:off x="5764255" y="333121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03" name="Google Shape;2503;p25"/>
            <p:cNvSpPr/>
            <p:nvPr/>
          </p:nvSpPr>
          <p:spPr>
            <a:xfrm rot="-2620915">
              <a:off x="5809574" y="3378544"/>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04" name="Google Shape;2504;p25"/>
            <p:cNvSpPr/>
            <p:nvPr/>
          </p:nvSpPr>
          <p:spPr>
            <a:xfrm rot="-2620915">
              <a:off x="5800517" y="3369124"/>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05" name="Google Shape;2505;p25"/>
            <p:cNvSpPr/>
            <p:nvPr/>
          </p:nvSpPr>
          <p:spPr>
            <a:xfrm rot="-2620915">
              <a:off x="5791395" y="335963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06" name="Google Shape;2506;p25"/>
            <p:cNvSpPr/>
            <p:nvPr/>
          </p:nvSpPr>
          <p:spPr>
            <a:xfrm rot="-2620915">
              <a:off x="5782338" y="3350217"/>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07" name="Google Shape;2507;p25"/>
            <p:cNvSpPr/>
            <p:nvPr/>
          </p:nvSpPr>
          <p:spPr>
            <a:xfrm rot="-2620915">
              <a:off x="5814034" y="3372244"/>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08" name="Google Shape;2508;p25"/>
            <p:cNvSpPr/>
            <p:nvPr/>
          </p:nvSpPr>
          <p:spPr>
            <a:xfrm rot="-2620915">
              <a:off x="5863071" y="3430139"/>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09" name="Google Shape;2509;p25"/>
            <p:cNvSpPr/>
            <p:nvPr/>
          </p:nvSpPr>
          <p:spPr>
            <a:xfrm rot="-2620915">
              <a:off x="5829802" y="339971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10" name="Google Shape;2510;p25"/>
            <p:cNvSpPr/>
            <p:nvPr/>
          </p:nvSpPr>
          <p:spPr>
            <a:xfrm rot="-2620915">
              <a:off x="5838924" y="340919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11" name="Google Shape;2511;p25"/>
            <p:cNvSpPr/>
            <p:nvPr/>
          </p:nvSpPr>
          <p:spPr>
            <a:xfrm rot="-2620915">
              <a:off x="5847886" y="341862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12" name="Google Shape;2512;p25"/>
            <p:cNvSpPr/>
            <p:nvPr/>
          </p:nvSpPr>
          <p:spPr>
            <a:xfrm rot="-2620915">
              <a:off x="5856942" y="3428135"/>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13" name="Google Shape;2513;p25"/>
            <p:cNvSpPr/>
            <p:nvPr/>
          </p:nvSpPr>
          <p:spPr>
            <a:xfrm rot="-2620915">
              <a:off x="5902166" y="347537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14" name="Google Shape;2514;p25"/>
            <p:cNvSpPr/>
            <p:nvPr/>
          </p:nvSpPr>
          <p:spPr>
            <a:xfrm rot="-2620915">
              <a:off x="5893139" y="346588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15" name="Google Shape;2515;p25"/>
            <p:cNvSpPr/>
            <p:nvPr/>
          </p:nvSpPr>
          <p:spPr>
            <a:xfrm rot="-2620915">
              <a:off x="5884082" y="345646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16" name="Google Shape;2516;p25"/>
            <p:cNvSpPr/>
            <p:nvPr/>
          </p:nvSpPr>
          <p:spPr>
            <a:xfrm rot="-2620915">
              <a:off x="5875026" y="344704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17" name="Google Shape;2517;p25"/>
            <p:cNvSpPr/>
            <p:nvPr/>
          </p:nvSpPr>
          <p:spPr>
            <a:xfrm rot="-2620915">
              <a:off x="5904751" y="3467006"/>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18" name="Google Shape;2518;p25"/>
            <p:cNvSpPr/>
            <p:nvPr/>
          </p:nvSpPr>
          <p:spPr>
            <a:xfrm rot="-2620915">
              <a:off x="5953722" y="3524927"/>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19" name="Google Shape;2519;p25"/>
            <p:cNvSpPr/>
            <p:nvPr/>
          </p:nvSpPr>
          <p:spPr>
            <a:xfrm rot="-2620915">
              <a:off x="5920453" y="349449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20" name="Google Shape;2520;p25"/>
            <p:cNvSpPr/>
            <p:nvPr/>
          </p:nvSpPr>
          <p:spPr>
            <a:xfrm rot="-2620915">
              <a:off x="5929575" y="350398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21" name="Google Shape;2521;p25"/>
            <p:cNvSpPr/>
            <p:nvPr/>
          </p:nvSpPr>
          <p:spPr>
            <a:xfrm rot="-2620915">
              <a:off x="5938536" y="351340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22" name="Google Shape;2522;p25"/>
            <p:cNvSpPr/>
            <p:nvPr/>
          </p:nvSpPr>
          <p:spPr>
            <a:xfrm rot="-2620915">
              <a:off x="5947593" y="352282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23" name="Google Shape;2523;p25"/>
            <p:cNvSpPr/>
            <p:nvPr/>
          </p:nvSpPr>
          <p:spPr>
            <a:xfrm rot="-2620915">
              <a:off x="5992912" y="357015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24" name="Google Shape;2524;p25"/>
            <p:cNvSpPr/>
            <p:nvPr/>
          </p:nvSpPr>
          <p:spPr>
            <a:xfrm rot="-2620915">
              <a:off x="5983855" y="356073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25" name="Google Shape;2525;p25"/>
            <p:cNvSpPr/>
            <p:nvPr/>
          </p:nvSpPr>
          <p:spPr>
            <a:xfrm rot="-2620915">
              <a:off x="5974733" y="355124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26" name="Google Shape;2526;p25"/>
            <p:cNvSpPr/>
            <p:nvPr/>
          </p:nvSpPr>
          <p:spPr>
            <a:xfrm rot="-2620915">
              <a:off x="5965677" y="354183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27" name="Google Shape;2527;p25"/>
            <p:cNvSpPr/>
            <p:nvPr/>
          </p:nvSpPr>
          <p:spPr>
            <a:xfrm rot="-2620915">
              <a:off x="5996647" y="3563235"/>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28" name="Google Shape;2528;p25"/>
            <p:cNvSpPr/>
            <p:nvPr/>
          </p:nvSpPr>
          <p:spPr>
            <a:xfrm rot="-2620915">
              <a:off x="6045618" y="3621061"/>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29" name="Google Shape;2529;p25"/>
            <p:cNvSpPr/>
            <p:nvPr/>
          </p:nvSpPr>
          <p:spPr>
            <a:xfrm rot="-2620915">
              <a:off x="6012415" y="3590704"/>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30" name="Google Shape;2530;p25"/>
            <p:cNvSpPr/>
            <p:nvPr/>
          </p:nvSpPr>
          <p:spPr>
            <a:xfrm rot="-2620915">
              <a:off x="6021471" y="360012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31" name="Google Shape;2531;p25"/>
            <p:cNvSpPr/>
            <p:nvPr/>
          </p:nvSpPr>
          <p:spPr>
            <a:xfrm rot="-2620915">
              <a:off x="6030498" y="360970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32" name="Google Shape;2532;p25"/>
            <p:cNvSpPr/>
            <p:nvPr/>
          </p:nvSpPr>
          <p:spPr>
            <a:xfrm rot="-2620915">
              <a:off x="6039555" y="361912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33" name="Google Shape;2533;p25"/>
            <p:cNvSpPr/>
            <p:nvPr/>
          </p:nvSpPr>
          <p:spPr>
            <a:xfrm rot="-2620915">
              <a:off x="6084808" y="366638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34" name="Google Shape;2534;p25"/>
            <p:cNvSpPr/>
            <p:nvPr/>
          </p:nvSpPr>
          <p:spPr>
            <a:xfrm rot="-2620915">
              <a:off x="6075751" y="365687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35" name="Google Shape;2535;p25"/>
            <p:cNvSpPr/>
            <p:nvPr/>
          </p:nvSpPr>
          <p:spPr>
            <a:xfrm rot="-2620915">
              <a:off x="6066695" y="364745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36" name="Google Shape;2536;p25"/>
            <p:cNvSpPr/>
            <p:nvPr/>
          </p:nvSpPr>
          <p:spPr>
            <a:xfrm rot="-2620915">
              <a:off x="6057668" y="3637965"/>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37" name="Google Shape;2537;p25"/>
            <p:cNvSpPr/>
            <p:nvPr/>
          </p:nvSpPr>
          <p:spPr>
            <a:xfrm rot="-2620915">
              <a:off x="6088437" y="3659107"/>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38" name="Google Shape;2538;p25"/>
            <p:cNvSpPr/>
            <p:nvPr/>
          </p:nvSpPr>
          <p:spPr>
            <a:xfrm rot="-2620915">
              <a:off x="6137475" y="3717098"/>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39" name="Google Shape;2539;p25"/>
            <p:cNvSpPr/>
            <p:nvPr/>
          </p:nvSpPr>
          <p:spPr>
            <a:xfrm rot="-2620915">
              <a:off x="6104205" y="368657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40" name="Google Shape;2540;p25"/>
            <p:cNvSpPr/>
            <p:nvPr/>
          </p:nvSpPr>
          <p:spPr>
            <a:xfrm rot="-2620915">
              <a:off x="6113327" y="369615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41" name="Google Shape;2541;p25"/>
            <p:cNvSpPr/>
            <p:nvPr/>
          </p:nvSpPr>
          <p:spPr>
            <a:xfrm rot="-2620915">
              <a:off x="6122289" y="370557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42" name="Google Shape;2542;p25"/>
            <p:cNvSpPr/>
            <p:nvPr/>
          </p:nvSpPr>
          <p:spPr>
            <a:xfrm rot="-2620915">
              <a:off x="6131345" y="3714997"/>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43" name="Google Shape;2543;p25"/>
            <p:cNvSpPr/>
            <p:nvPr/>
          </p:nvSpPr>
          <p:spPr>
            <a:xfrm rot="-2620915">
              <a:off x="6176664" y="376232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44" name="Google Shape;2544;p25"/>
            <p:cNvSpPr/>
            <p:nvPr/>
          </p:nvSpPr>
          <p:spPr>
            <a:xfrm rot="-2620915">
              <a:off x="6167542" y="375284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45" name="Google Shape;2545;p25"/>
            <p:cNvSpPr/>
            <p:nvPr/>
          </p:nvSpPr>
          <p:spPr>
            <a:xfrm rot="-2620915">
              <a:off x="6158485" y="374342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46" name="Google Shape;2546;p25"/>
            <p:cNvSpPr/>
            <p:nvPr/>
          </p:nvSpPr>
          <p:spPr>
            <a:xfrm rot="-2620915">
              <a:off x="6149429" y="373390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47" name="Google Shape;2547;p25"/>
            <p:cNvSpPr/>
            <p:nvPr/>
          </p:nvSpPr>
          <p:spPr>
            <a:xfrm rot="-2620915">
              <a:off x="6179088" y="3753896"/>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48" name="Google Shape;2548;p25"/>
            <p:cNvSpPr/>
            <p:nvPr/>
          </p:nvSpPr>
          <p:spPr>
            <a:xfrm rot="-2620915">
              <a:off x="6228057" y="3811952"/>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49" name="Google Shape;2549;p25"/>
            <p:cNvSpPr/>
            <p:nvPr/>
          </p:nvSpPr>
          <p:spPr>
            <a:xfrm rot="-2620915">
              <a:off x="6194787" y="378142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50" name="Google Shape;2550;p25"/>
            <p:cNvSpPr/>
            <p:nvPr/>
          </p:nvSpPr>
          <p:spPr>
            <a:xfrm rot="-2620915">
              <a:off x="6203909" y="3790917"/>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51" name="Google Shape;2551;p25"/>
            <p:cNvSpPr/>
            <p:nvPr/>
          </p:nvSpPr>
          <p:spPr>
            <a:xfrm rot="-2620915">
              <a:off x="6212871" y="380043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52" name="Google Shape;2552;p25"/>
            <p:cNvSpPr/>
            <p:nvPr/>
          </p:nvSpPr>
          <p:spPr>
            <a:xfrm rot="-2620915">
              <a:off x="6221927" y="380985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53" name="Google Shape;2553;p25"/>
            <p:cNvSpPr/>
            <p:nvPr/>
          </p:nvSpPr>
          <p:spPr>
            <a:xfrm rot="-2620915">
              <a:off x="6267246" y="385718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54" name="Google Shape;2554;p25"/>
            <p:cNvSpPr/>
            <p:nvPr/>
          </p:nvSpPr>
          <p:spPr>
            <a:xfrm rot="-2620915">
              <a:off x="6258124" y="384759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55" name="Google Shape;2555;p25"/>
            <p:cNvSpPr/>
            <p:nvPr/>
          </p:nvSpPr>
          <p:spPr>
            <a:xfrm rot="-2620915">
              <a:off x="6249067" y="383817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56" name="Google Shape;2556;p25"/>
            <p:cNvSpPr/>
            <p:nvPr/>
          </p:nvSpPr>
          <p:spPr>
            <a:xfrm rot="-2620915">
              <a:off x="6240106" y="382876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57" name="Google Shape;2557;p25"/>
            <p:cNvSpPr/>
            <p:nvPr/>
          </p:nvSpPr>
          <p:spPr>
            <a:xfrm rot="-2620915">
              <a:off x="6272887" y="3848371"/>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58" name="Google Shape;2558;p25"/>
            <p:cNvSpPr/>
            <p:nvPr/>
          </p:nvSpPr>
          <p:spPr>
            <a:xfrm rot="-2620915">
              <a:off x="6362358" y="3945480"/>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59" name="Google Shape;2559;p25"/>
            <p:cNvSpPr/>
            <p:nvPr/>
          </p:nvSpPr>
          <p:spPr>
            <a:xfrm rot="-2620915">
              <a:off x="6321859" y="3906292"/>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60" name="Google Shape;2560;p25"/>
            <p:cNvSpPr/>
            <p:nvPr/>
          </p:nvSpPr>
          <p:spPr>
            <a:xfrm rot="-2620915">
              <a:off x="6288655" y="387593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61" name="Google Shape;2561;p25"/>
            <p:cNvSpPr/>
            <p:nvPr/>
          </p:nvSpPr>
          <p:spPr>
            <a:xfrm rot="-2620915">
              <a:off x="6297712" y="3885354"/>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62" name="Google Shape;2562;p25"/>
            <p:cNvSpPr/>
            <p:nvPr/>
          </p:nvSpPr>
          <p:spPr>
            <a:xfrm rot="-2620915">
              <a:off x="6306673" y="389477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63" name="Google Shape;2563;p25"/>
            <p:cNvSpPr/>
            <p:nvPr/>
          </p:nvSpPr>
          <p:spPr>
            <a:xfrm rot="-2620915">
              <a:off x="6315729" y="390419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64" name="Google Shape;2564;p25"/>
            <p:cNvSpPr/>
            <p:nvPr/>
          </p:nvSpPr>
          <p:spPr>
            <a:xfrm rot="-2620915">
              <a:off x="6361048" y="395152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65" name="Google Shape;2565;p25"/>
            <p:cNvSpPr/>
            <p:nvPr/>
          </p:nvSpPr>
          <p:spPr>
            <a:xfrm rot="-2620915">
              <a:off x="6351992" y="3942104"/>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66" name="Google Shape;2566;p25"/>
            <p:cNvSpPr/>
            <p:nvPr/>
          </p:nvSpPr>
          <p:spPr>
            <a:xfrm rot="-2620915">
              <a:off x="6342869" y="3932615"/>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67" name="Google Shape;2567;p25"/>
            <p:cNvSpPr/>
            <p:nvPr/>
          </p:nvSpPr>
          <p:spPr>
            <a:xfrm rot="-2620915">
              <a:off x="6333813" y="392310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68" name="Google Shape;2568;p25"/>
            <p:cNvSpPr/>
            <p:nvPr/>
          </p:nvSpPr>
          <p:spPr>
            <a:xfrm>
              <a:off x="6465855" y="3015233"/>
              <a:ext cx="53435" cy="51149"/>
            </a:xfrm>
            <a:custGeom>
              <a:rect b="b" l="l" r="r" t="t"/>
              <a:pathLst>
                <a:path extrusionOk="0" h="51149" w="53435">
                  <a:moveTo>
                    <a:pt x="53210" y="3307"/>
                  </a:moveTo>
                  <a:lnTo>
                    <a:pt x="3204" y="50932"/>
                  </a:lnTo>
                  <a:lnTo>
                    <a:pt x="1585" y="49312"/>
                  </a:lnTo>
                  <a:lnTo>
                    <a:pt x="-225" y="47407"/>
                  </a:lnTo>
                  <a:lnTo>
                    <a:pt x="49781"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69" name="Google Shape;2569;p25"/>
            <p:cNvSpPr/>
            <p:nvPr/>
          </p:nvSpPr>
          <p:spPr>
            <a:xfrm>
              <a:off x="6142195" y="2853213"/>
              <a:ext cx="6667" cy="69246"/>
            </a:xfrm>
            <a:custGeom>
              <a:rect b="b" l="l" r="r" t="t"/>
              <a:pathLst>
                <a:path extrusionOk="0" h="69246" w="6667">
                  <a:moveTo>
                    <a:pt x="4633" y="69029"/>
                  </a:moveTo>
                  <a:lnTo>
                    <a:pt x="-225" y="69029"/>
                  </a:lnTo>
                  <a:lnTo>
                    <a:pt x="1299" y="-218"/>
                  </a:lnTo>
                  <a:lnTo>
                    <a:pt x="6443"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70" name="Google Shape;2570;p25"/>
            <p:cNvSpPr/>
            <p:nvPr/>
          </p:nvSpPr>
          <p:spPr>
            <a:xfrm>
              <a:off x="5765291" y="2999231"/>
              <a:ext cx="50196" cy="52101"/>
            </a:xfrm>
            <a:custGeom>
              <a:rect b="b" l="l" r="r" t="t"/>
              <a:pathLst>
                <a:path extrusionOk="0" h="52101" w="50196">
                  <a:moveTo>
                    <a:pt x="49972" y="48550"/>
                  </a:moveTo>
                  <a:lnTo>
                    <a:pt x="47400" y="50836"/>
                  </a:lnTo>
                  <a:lnTo>
                    <a:pt x="46352" y="51884"/>
                  </a:lnTo>
                  <a:lnTo>
                    <a:pt x="-225" y="3211"/>
                  </a:lnTo>
                  <a:lnTo>
                    <a:pt x="3299"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71" name="Google Shape;2571;p25"/>
            <p:cNvSpPr/>
            <p:nvPr/>
          </p:nvSpPr>
          <p:spPr>
            <a:xfrm>
              <a:off x="6315836" y="2895218"/>
              <a:ext cx="33051" cy="66008"/>
            </a:xfrm>
            <a:custGeom>
              <a:rect b="b" l="l" r="r" t="t"/>
              <a:pathLst>
                <a:path extrusionOk="0" h="66008" w="33051">
                  <a:moveTo>
                    <a:pt x="4252" y="65791"/>
                  </a:moveTo>
                  <a:lnTo>
                    <a:pt x="-225" y="63886"/>
                  </a:lnTo>
                  <a:lnTo>
                    <a:pt x="28350" y="-218"/>
                  </a:lnTo>
                  <a:lnTo>
                    <a:pt x="32827" y="1783"/>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72" name="Google Shape;2572;p25"/>
            <p:cNvSpPr/>
            <p:nvPr/>
          </p:nvSpPr>
          <p:spPr>
            <a:xfrm>
              <a:off x="6595681" y="3388423"/>
              <a:ext cx="67627" cy="6476"/>
            </a:xfrm>
            <a:custGeom>
              <a:rect b="b" l="l" r="r" t="t"/>
              <a:pathLst>
                <a:path extrusionOk="0" h="6476" w="67627">
                  <a:moveTo>
                    <a:pt x="67307" y="6259"/>
                  </a:moveTo>
                  <a:lnTo>
                    <a:pt x="-225" y="4735"/>
                  </a:lnTo>
                  <a:cubicBezTo>
                    <a:pt x="-225" y="3021"/>
                    <a:pt x="-225" y="1401"/>
                    <a:pt x="-225" y="-218"/>
                  </a:cubicBezTo>
                  <a:lnTo>
                    <a:pt x="67403" y="1306"/>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73" name="Google Shape;2573;p25"/>
            <p:cNvSpPr/>
            <p:nvPr/>
          </p:nvSpPr>
          <p:spPr>
            <a:xfrm>
              <a:off x="6452710" y="3716844"/>
              <a:ext cx="47910" cy="49339"/>
            </a:xfrm>
            <a:custGeom>
              <a:rect b="b" l="l" r="r" t="t"/>
              <a:pathLst>
                <a:path extrusionOk="0" h="49339" w="47910">
                  <a:moveTo>
                    <a:pt x="47686" y="45693"/>
                  </a:moveTo>
                  <a:lnTo>
                    <a:pt x="44066" y="49122"/>
                  </a:lnTo>
                  <a:lnTo>
                    <a:pt x="-225" y="2926"/>
                  </a:lnTo>
                  <a:lnTo>
                    <a:pt x="-225" y="2926"/>
                  </a:lnTo>
                  <a:lnTo>
                    <a:pt x="301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74" name="Google Shape;2574;p25"/>
            <p:cNvSpPr/>
            <p:nvPr/>
          </p:nvSpPr>
          <p:spPr>
            <a:xfrm>
              <a:off x="6563391" y="3188588"/>
              <a:ext cx="66579" cy="29717"/>
            </a:xfrm>
            <a:custGeom>
              <a:rect b="b" l="l" r="r" t="t"/>
              <a:pathLst>
                <a:path extrusionOk="0" h="29717" w="66579">
                  <a:moveTo>
                    <a:pt x="66355" y="4259"/>
                  </a:moveTo>
                  <a:lnTo>
                    <a:pt x="1490" y="29500"/>
                  </a:lnTo>
                  <a:cubicBezTo>
                    <a:pt x="1013" y="27938"/>
                    <a:pt x="442" y="26414"/>
                    <a:pt x="-225" y="24928"/>
                  </a:cubicBezTo>
                  <a:lnTo>
                    <a:pt x="64640"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75" name="Google Shape;2575;p25"/>
            <p:cNvSpPr/>
            <p:nvPr/>
          </p:nvSpPr>
          <p:spPr>
            <a:xfrm>
              <a:off x="6556723" y="3567683"/>
              <a:ext cx="65436" cy="32385"/>
            </a:xfrm>
            <a:custGeom>
              <a:rect b="b" l="l" r="r" t="t"/>
              <a:pathLst>
                <a:path extrusionOk="0" h="32385" w="65436">
                  <a:moveTo>
                    <a:pt x="63212" y="32168"/>
                  </a:moveTo>
                  <a:lnTo>
                    <a:pt x="-225" y="4259"/>
                  </a:lnTo>
                  <a:lnTo>
                    <a:pt x="1775" y="-218"/>
                  </a:lnTo>
                  <a:lnTo>
                    <a:pt x="65212" y="276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76" name="Google Shape;2576;p25"/>
            <p:cNvSpPr/>
            <p:nvPr/>
          </p:nvSpPr>
          <p:spPr>
            <a:xfrm>
              <a:off x="5940075" y="2888646"/>
              <a:ext cx="30765" cy="69056"/>
            </a:xfrm>
            <a:custGeom>
              <a:rect b="b" l="l" r="r" t="t"/>
              <a:pathLst>
                <a:path extrusionOk="0" h="69056" w="30765">
                  <a:moveTo>
                    <a:pt x="4442" y="-218"/>
                  </a:moveTo>
                  <a:lnTo>
                    <a:pt x="30541" y="67029"/>
                  </a:lnTo>
                  <a:lnTo>
                    <a:pt x="25874" y="68839"/>
                  </a:lnTo>
                  <a:lnTo>
                    <a:pt x="-225" y="159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77" name="Google Shape;2577;p25"/>
            <p:cNvSpPr/>
            <p:nvPr/>
          </p:nvSpPr>
          <p:spPr>
            <a:xfrm>
              <a:off x="6142481" y="2852832"/>
              <a:ext cx="6381" cy="69341"/>
            </a:xfrm>
            <a:custGeom>
              <a:rect b="b" l="l" r="r" t="t"/>
              <a:pathLst>
                <a:path extrusionOk="0" h="69341" w="6381">
                  <a:moveTo>
                    <a:pt x="6157" y="-218"/>
                  </a:moveTo>
                  <a:lnTo>
                    <a:pt x="4633" y="69124"/>
                  </a:lnTo>
                  <a:lnTo>
                    <a:pt x="-225" y="69124"/>
                  </a:lnTo>
                  <a:lnTo>
                    <a:pt x="1299" y="-12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78" name="Google Shape;2578;p25"/>
            <p:cNvSpPr/>
            <p:nvPr/>
          </p:nvSpPr>
          <p:spPr>
            <a:xfrm>
              <a:off x="6315169" y="2895218"/>
              <a:ext cx="33051" cy="66008"/>
            </a:xfrm>
            <a:custGeom>
              <a:rect b="b" l="l" r="r" t="t"/>
              <a:pathLst>
                <a:path extrusionOk="0" h="66008" w="33051">
                  <a:moveTo>
                    <a:pt x="32827" y="1783"/>
                  </a:moveTo>
                  <a:lnTo>
                    <a:pt x="4252" y="65791"/>
                  </a:lnTo>
                  <a:lnTo>
                    <a:pt x="-225" y="63886"/>
                  </a:lnTo>
                  <a:lnTo>
                    <a:pt x="28350"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79" name="Google Shape;2579;p25"/>
            <p:cNvSpPr/>
            <p:nvPr/>
          </p:nvSpPr>
          <p:spPr>
            <a:xfrm>
              <a:off x="6465855" y="3015805"/>
              <a:ext cx="53435" cy="51149"/>
            </a:xfrm>
            <a:custGeom>
              <a:rect b="b" l="l" r="r" t="t"/>
              <a:pathLst>
                <a:path extrusionOk="0" h="51149" w="53435">
                  <a:moveTo>
                    <a:pt x="1585" y="49312"/>
                  </a:moveTo>
                  <a:lnTo>
                    <a:pt x="-225" y="47407"/>
                  </a:lnTo>
                  <a:lnTo>
                    <a:pt x="49781" y="-218"/>
                  </a:lnTo>
                  <a:lnTo>
                    <a:pt x="53210" y="3307"/>
                  </a:lnTo>
                  <a:lnTo>
                    <a:pt x="3204" y="5093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80" name="Google Shape;2580;p25"/>
            <p:cNvSpPr/>
            <p:nvPr/>
          </p:nvSpPr>
          <p:spPr>
            <a:xfrm>
              <a:off x="6563391" y="3188588"/>
              <a:ext cx="66579" cy="29717"/>
            </a:xfrm>
            <a:custGeom>
              <a:rect b="b" l="l" r="r" t="t"/>
              <a:pathLst>
                <a:path extrusionOk="0" h="29717" w="66579">
                  <a:moveTo>
                    <a:pt x="64640" y="-218"/>
                  </a:moveTo>
                  <a:lnTo>
                    <a:pt x="66355" y="4259"/>
                  </a:lnTo>
                  <a:lnTo>
                    <a:pt x="1490" y="29500"/>
                  </a:lnTo>
                  <a:cubicBezTo>
                    <a:pt x="1013" y="27938"/>
                    <a:pt x="442" y="26414"/>
                    <a:pt x="-225" y="24928"/>
                  </a:cubicBez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81" name="Google Shape;2581;p25"/>
            <p:cNvSpPr/>
            <p:nvPr/>
          </p:nvSpPr>
          <p:spPr>
            <a:xfrm>
              <a:off x="6596157" y="3388423"/>
              <a:ext cx="67532" cy="6476"/>
            </a:xfrm>
            <a:custGeom>
              <a:rect b="b" l="l" r="r" t="t"/>
              <a:pathLst>
                <a:path extrusionOk="0" h="6476" w="67532">
                  <a:moveTo>
                    <a:pt x="67307" y="1306"/>
                  </a:moveTo>
                  <a:lnTo>
                    <a:pt x="67307" y="6259"/>
                  </a:lnTo>
                  <a:lnTo>
                    <a:pt x="-225" y="4735"/>
                  </a:lnTo>
                  <a:cubicBezTo>
                    <a:pt x="-225" y="3021"/>
                    <a:pt x="-225" y="1401"/>
                    <a:pt x="-225" y="-218"/>
                  </a:cubicBez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82" name="Google Shape;2582;p25"/>
            <p:cNvSpPr/>
            <p:nvPr/>
          </p:nvSpPr>
          <p:spPr>
            <a:xfrm>
              <a:off x="6556723" y="3567683"/>
              <a:ext cx="65436" cy="32385"/>
            </a:xfrm>
            <a:custGeom>
              <a:rect b="b" l="l" r="r" t="t"/>
              <a:pathLst>
                <a:path extrusionOk="0" h="32385" w="65436">
                  <a:moveTo>
                    <a:pt x="63212" y="32168"/>
                  </a:moveTo>
                  <a:lnTo>
                    <a:pt x="-225" y="4259"/>
                  </a:lnTo>
                  <a:lnTo>
                    <a:pt x="1775" y="-218"/>
                  </a:lnTo>
                  <a:lnTo>
                    <a:pt x="65212" y="276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83" name="Google Shape;2583;p25"/>
            <p:cNvSpPr/>
            <p:nvPr/>
          </p:nvSpPr>
          <p:spPr>
            <a:xfrm>
              <a:off x="6452710" y="3716844"/>
              <a:ext cx="47910" cy="49339"/>
            </a:xfrm>
            <a:custGeom>
              <a:rect b="b" l="l" r="r" t="t"/>
              <a:pathLst>
                <a:path extrusionOk="0" h="49339" w="47910">
                  <a:moveTo>
                    <a:pt x="47686" y="45693"/>
                  </a:moveTo>
                  <a:lnTo>
                    <a:pt x="44066" y="49122"/>
                  </a:lnTo>
                  <a:lnTo>
                    <a:pt x="-225" y="2926"/>
                  </a:lnTo>
                  <a:lnTo>
                    <a:pt x="-225" y="2926"/>
                  </a:lnTo>
                  <a:lnTo>
                    <a:pt x="301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84" name="Google Shape;2584;p25"/>
            <p:cNvSpPr/>
            <p:nvPr/>
          </p:nvSpPr>
          <p:spPr>
            <a:xfrm>
              <a:off x="5765291" y="2999231"/>
              <a:ext cx="50196" cy="52101"/>
            </a:xfrm>
            <a:custGeom>
              <a:rect b="b" l="l" r="r" t="t"/>
              <a:pathLst>
                <a:path extrusionOk="0" h="52101" w="50196">
                  <a:moveTo>
                    <a:pt x="49972" y="48550"/>
                  </a:moveTo>
                  <a:lnTo>
                    <a:pt x="47400" y="50836"/>
                  </a:lnTo>
                  <a:lnTo>
                    <a:pt x="46352" y="51884"/>
                  </a:lnTo>
                  <a:lnTo>
                    <a:pt x="-225" y="3211"/>
                  </a:lnTo>
                  <a:lnTo>
                    <a:pt x="3299"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85" name="Google Shape;2585;p25"/>
            <p:cNvSpPr/>
            <p:nvPr/>
          </p:nvSpPr>
          <p:spPr>
            <a:xfrm>
              <a:off x="6413467" y="2948177"/>
              <a:ext cx="25812" cy="34766"/>
            </a:xfrm>
            <a:custGeom>
              <a:rect b="b" l="l" r="r" t="t"/>
              <a:pathLst>
                <a:path extrusionOk="0" h="34766" w="25812">
                  <a:moveTo>
                    <a:pt x="25588" y="1211"/>
                  </a:moveTo>
                  <a:lnTo>
                    <a:pt x="1775" y="34549"/>
                  </a:lnTo>
                  <a:lnTo>
                    <a:pt x="-225" y="33215"/>
                  </a:lnTo>
                  <a:lnTo>
                    <a:pt x="23588"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86" name="Google Shape;2586;p25"/>
            <p:cNvSpPr/>
            <p:nvPr/>
          </p:nvSpPr>
          <p:spPr>
            <a:xfrm>
              <a:off x="6239446" y="2866548"/>
              <a:ext cx="11906" cy="39528"/>
            </a:xfrm>
            <a:custGeom>
              <a:rect b="b" l="l" r="r" t="t"/>
              <a:pathLst>
                <a:path extrusionOk="0" h="39528" w="11906">
                  <a:moveTo>
                    <a:pt x="11681" y="354"/>
                  </a:moveTo>
                  <a:lnTo>
                    <a:pt x="2156" y="39311"/>
                  </a:lnTo>
                  <a:lnTo>
                    <a:pt x="-225" y="38740"/>
                  </a:lnTo>
                  <a:lnTo>
                    <a:pt x="882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87" name="Google Shape;2587;p25"/>
            <p:cNvSpPr/>
            <p:nvPr/>
          </p:nvSpPr>
          <p:spPr>
            <a:xfrm>
              <a:off x="6048565" y="2858642"/>
              <a:ext cx="8763" cy="41433"/>
            </a:xfrm>
            <a:custGeom>
              <a:rect b="b" l="l" r="r" t="t"/>
              <a:pathLst>
                <a:path extrusionOk="0" h="41433" w="8763">
                  <a:moveTo>
                    <a:pt x="2156" y="-218"/>
                  </a:moveTo>
                  <a:lnTo>
                    <a:pt x="8538" y="41216"/>
                  </a:lnTo>
                  <a:cubicBezTo>
                    <a:pt x="7709" y="41168"/>
                    <a:pt x="6890" y="41168"/>
                    <a:pt x="6062" y="41216"/>
                  </a:cubicBezTo>
                  <a:lnTo>
                    <a:pt x="-225" y="-12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88" name="Google Shape;2588;p25"/>
            <p:cNvSpPr/>
            <p:nvPr/>
          </p:nvSpPr>
          <p:spPr>
            <a:xfrm>
              <a:off x="5853016" y="2932651"/>
              <a:ext cx="23336" cy="35909"/>
            </a:xfrm>
            <a:custGeom>
              <a:rect b="b" l="l" r="r" t="t"/>
              <a:pathLst>
                <a:path extrusionOk="0" h="35909" w="23336">
                  <a:moveTo>
                    <a:pt x="1871" y="-218"/>
                  </a:moveTo>
                  <a:lnTo>
                    <a:pt x="23111" y="34358"/>
                  </a:lnTo>
                  <a:lnTo>
                    <a:pt x="21016" y="35691"/>
                  </a:lnTo>
                  <a:lnTo>
                    <a:pt x="-225" y="1116"/>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89" name="Google Shape;2589;p25"/>
            <p:cNvSpPr/>
            <p:nvPr/>
          </p:nvSpPr>
          <p:spPr>
            <a:xfrm>
              <a:off x="6450520" y="2976847"/>
              <a:ext cx="30384" cy="34766"/>
            </a:xfrm>
            <a:custGeom>
              <a:rect b="b" l="l" r="r" t="t"/>
              <a:pathLst>
                <a:path extrusionOk="0" h="34766" w="30384">
                  <a:moveTo>
                    <a:pt x="30160" y="1402"/>
                  </a:moveTo>
                  <a:lnTo>
                    <a:pt x="1585" y="34549"/>
                  </a:lnTo>
                  <a:lnTo>
                    <a:pt x="-225" y="32929"/>
                  </a:lnTo>
                  <a:lnTo>
                    <a:pt x="28350"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90" name="Google Shape;2590;p25"/>
            <p:cNvSpPr/>
            <p:nvPr/>
          </p:nvSpPr>
          <p:spPr>
            <a:xfrm>
              <a:off x="6371176" y="2919507"/>
              <a:ext cx="22479" cy="36957"/>
            </a:xfrm>
            <a:custGeom>
              <a:rect b="b" l="l" r="r" t="t"/>
              <a:pathLst>
                <a:path extrusionOk="0" h="36957" w="22479">
                  <a:moveTo>
                    <a:pt x="22254" y="1021"/>
                  </a:moveTo>
                  <a:lnTo>
                    <a:pt x="1966" y="36739"/>
                  </a:lnTo>
                  <a:lnTo>
                    <a:pt x="-225" y="35501"/>
                  </a:lnTo>
                  <a:lnTo>
                    <a:pt x="20159"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91" name="Google Shape;2591;p25"/>
            <p:cNvSpPr/>
            <p:nvPr/>
          </p:nvSpPr>
          <p:spPr>
            <a:xfrm>
              <a:off x="6286690" y="2879597"/>
              <a:ext cx="15525" cy="39528"/>
            </a:xfrm>
            <a:custGeom>
              <a:rect b="b" l="l" r="r" t="t"/>
              <a:pathLst>
                <a:path extrusionOk="0" h="39528" w="15525">
                  <a:moveTo>
                    <a:pt x="15301" y="544"/>
                  </a:moveTo>
                  <a:lnTo>
                    <a:pt x="2061" y="39311"/>
                  </a:lnTo>
                  <a:lnTo>
                    <a:pt x="-225" y="38549"/>
                  </a:lnTo>
                  <a:lnTo>
                    <a:pt x="13015"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92" name="Google Shape;2592;p25"/>
            <p:cNvSpPr/>
            <p:nvPr/>
          </p:nvSpPr>
          <p:spPr>
            <a:xfrm>
              <a:off x="6190963" y="2855785"/>
              <a:ext cx="8000" cy="42291"/>
            </a:xfrm>
            <a:custGeom>
              <a:rect b="b" l="l" r="r" t="t"/>
              <a:pathLst>
                <a:path extrusionOk="0" h="42291" w="8000">
                  <a:moveTo>
                    <a:pt x="7776" y="-218"/>
                  </a:moveTo>
                  <a:lnTo>
                    <a:pt x="2251" y="42073"/>
                  </a:lnTo>
                  <a:lnTo>
                    <a:pt x="-225" y="42073"/>
                  </a:lnTo>
                  <a:lnTo>
                    <a:pt x="5299" y="-12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93" name="Google Shape;2593;p25"/>
            <p:cNvSpPr/>
            <p:nvPr/>
          </p:nvSpPr>
          <p:spPr>
            <a:xfrm>
              <a:off x="6190963" y="2855785"/>
              <a:ext cx="8000" cy="42291"/>
            </a:xfrm>
            <a:custGeom>
              <a:rect b="b" l="l" r="r" t="t"/>
              <a:pathLst>
                <a:path extrusionOk="0" h="42291" w="8000">
                  <a:moveTo>
                    <a:pt x="7776" y="-218"/>
                  </a:moveTo>
                  <a:lnTo>
                    <a:pt x="2251" y="42073"/>
                  </a:lnTo>
                  <a:lnTo>
                    <a:pt x="-225" y="42073"/>
                  </a:lnTo>
                  <a:lnTo>
                    <a:pt x="5299" y="-12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94" name="Google Shape;2594;p25"/>
            <p:cNvSpPr/>
            <p:nvPr/>
          </p:nvSpPr>
          <p:spPr>
            <a:xfrm>
              <a:off x="6101142" y="2854451"/>
              <a:ext cx="4476" cy="40290"/>
            </a:xfrm>
            <a:custGeom>
              <a:rect b="b" l="l" r="r" t="t"/>
              <a:pathLst>
                <a:path extrusionOk="0" h="40290" w="4476">
                  <a:moveTo>
                    <a:pt x="2156" y="-218"/>
                  </a:moveTo>
                  <a:lnTo>
                    <a:pt x="4252" y="40073"/>
                  </a:lnTo>
                  <a:lnTo>
                    <a:pt x="1871" y="40073"/>
                  </a:lnTo>
                  <a:lnTo>
                    <a:pt x="-225"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95" name="Google Shape;2595;p25"/>
            <p:cNvSpPr/>
            <p:nvPr/>
          </p:nvSpPr>
          <p:spPr>
            <a:xfrm>
              <a:off x="5994082" y="2872644"/>
              <a:ext cx="12477" cy="38766"/>
            </a:xfrm>
            <a:custGeom>
              <a:rect b="b" l="l" r="r" t="t"/>
              <a:pathLst>
                <a:path extrusionOk="0" h="38766" w="12477">
                  <a:moveTo>
                    <a:pt x="2156" y="-218"/>
                  </a:moveTo>
                  <a:lnTo>
                    <a:pt x="12253" y="37882"/>
                  </a:lnTo>
                  <a:lnTo>
                    <a:pt x="9872" y="38549"/>
                  </a:lnTo>
                  <a:lnTo>
                    <a:pt x="-225" y="44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96" name="Google Shape;2596;p25"/>
            <p:cNvSpPr/>
            <p:nvPr/>
          </p:nvSpPr>
          <p:spPr>
            <a:xfrm>
              <a:off x="5892355" y="2910458"/>
              <a:ext cx="20383" cy="37433"/>
            </a:xfrm>
            <a:custGeom>
              <a:rect b="b" l="l" r="r" t="t"/>
              <a:pathLst>
                <a:path extrusionOk="0" h="37433" w="20383">
                  <a:moveTo>
                    <a:pt x="1966" y="-218"/>
                  </a:moveTo>
                  <a:lnTo>
                    <a:pt x="20158" y="36073"/>
                  </a:lnTo>
                  <a:lnTo>
                    <a:pt x="17968" y="37216"/>
                  </a:lnTo>
                  <a:lnTo>
                    <a:pt x="-225" y="92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97" name="Google Shape;2597;p25"/>
            <p:cNvSpPr/>
            <p:nvPr/>
          </p:nvSpPr>
          <p:spPr>
            <a:xfrm>
              <a:off x="5803201" y="2962560"/>
              <a:ext cx="29337" cy="36766"/>
            </a:xfrm>
            <a:custGeom>
              <a:rect b="b" l="l" r="r" t="t"/>
              <a:pathLst>
                <a:path extrusionOk="0" h="36766" w="29337">
                  <a:moveTo>
                    <a:pt x="1680" y="-218"/>
                  </a:moveTo>
                  <a:lnTo>
                    <a:pt x="29112" y="35025"/>
                  </a:lnTo>
                  <a:cubicBezTo>
                    <a:pt x="28521" y="35587"/>
                    <a:pt x="27883" y="36092"/>
                    <a:pt x="27207" y="36549"/>
                  </a:cubicBezTo>
                  <a:lnTo>
                    <a:pt x="-225" y="121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98" name="Google Shape;2598;p25"/>
            <p:cNvSpPr/>
            <p:nvPr/>
          </p:nvSpPr>
          <p:spPr>
            <a:xfrm>
              <a:off x="6544055" y="3094481"/>
              <a:ext cx="35147" cy="24098"/>
            </a:xfrm>
            <a:custGeom>
              <a:rect b="b" l="l" r="r" t="t"/>
              <a:pathLst>
                <a:path extrusionOk="0" h="24098" w="35147">
                  <a:moveTo>
                    <a:pt x="34922" y="1878"/>
                  </a:moveTo>
                  <a:lnTo>
                    <a:pt x="1109" y="23881"/>
                  </a:lnTo>
                  <a:lnTo>
                    <a:pt x="-225" y="21690"/>
                  </a:lnTo>
                  <a:lnTo>
                    <a:pt x="3368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99" name="Google Shape;2599;p25"/>
            <p:cNvSpPr/>
            <p:nvPr/>
          </p:nvSpPr>
          <p:spPr>
            <a:xfrm>
              <a:off x="6614635" y="3285934"/>
              <a:ext cx="37718" cy="9429"/>
            </a:xfrm>
            <a:custGeom>
              <a:rect b="b" l="l" r="r" t="t"/>
              <a:pathLst>
                <a:path extrusionOk="0" h="9429" w="37718">
                  <a:moveTo>
                    <a:pt x="37494" y="2259"/>
                  </a:moveTo>
                  <a:lnTo>
                    <a:pt x="251" y="9212"/>
                  </a:lnTo>
                  <a:cubicBezTo>
                    <a:pt x="147" y="8412"/>
                    <a:pt x="-15" y="7612"/>
                    <a:pt x="-225" y="6831"/>
                  </a:cubicBezTo>
                  <a:lnTo>
                    <a:pt x="37113"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600" name="Google Shape;2600;p25"/>
            <p:cNvSpPr/>
            <p:nvPr/>
          </p:nvSpPr>
          <p:spPr>
            <a:xfrm>
              <a:off x="6612825" y="3479005"/>
              <a:ext cx="38671" cy="9906"/>
            </a:xfrm>
            <a:custGeom>
              <a:rect b="b" l="l" r="r" t="t"/>
              <a:pathLst>
                <a:path extrusionOk="0" h="9906" w="38671">
                  <a:moveTo>
                    <a:pt x="37875" y="9688"/>
                  </a:moveTo>
                  <a:lnTo>
                    <a:pt x="-225" y="2164"/>
                  </a:lnTo>
                  <a:lnTo>
                    <a:pt x="347" y="-218"/>
                  </a:lnTo>
                  <a:lnTo>
                    <a:pt x="38447" y="7307"/>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601" name="Google Shape;2601;p25"/>
            <p:cNvSpPr/>
            <p:nvPr/>
          </p:nvSpPr>
          <p:spPr>
            <a:xfrm>
              <a:off x="6536911" y="3658266"/>
              <a:ext cx="31908" cy="22574"/>
            </a:xfrm>
            <a:custGeom>
              <a:rect b="b" l="l" r="r" t="t"/>
              <a:pathLst>
                <a:path extrusionOk="0" h="22574" w="31908">
                  <a:moveTo>
                    <a:pt x="30255" y="22357"/>
                  </a:moveTo>
                  <a:lnTo>
                    <a:pt x="-225" y="1782"/>
                  </a:lnTo>
                  <a:lnTo>
                    <a:pt x="1204" y="-218"/>
                  </a:lnTo>
                  <a:lnTo>
                    <a:pt x="31684" y="20356"/>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602" name="Google Shape;2602;p25"/>
            <p:cNvSpPr/>
            <p:nvPr/>
          </p:nvSpPr>
          <p:spPr>
            <a:xfrm>
              <a:off x="6516814" y="3051714"/>
              <a:ext cx="35623" cy="28860"/>
            </a:xfrm>
            <a:custGeom>
              <a:rect b="b" l="l" r="r" t="t"/>
              <a:pathLst>
                <a:path extrusionOk="0" h="28860" w="35623">
                  <a:moveTo>
                    <a:pt x="35398" y="1687"/>
                  </a:moveTo>
                  <a:lnTo>
                    <a:pt x="1299" y="28643"/>
                  </a:lnTo>
                  <a:lnTo>
                    <a:pt x="-225" y="26738"/>
                  </a:lnTo>
                  <a:lnTo>
                    <a:pt x="3387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603" name="Google Shape;2603;p25"/>
            <p:cNvSpPr/>
            <p:nvPr/>
          </p:nvSpPr>
          <p:spPr>
            <a:xfrm>
              <a:off x="6569391" y="3141439"/>
              <a:ext cx="36671" cy="20383"/>
            </a:xfrm>
            <a:custGeom>
              <a:rect b="b" l="l" r="r" t="t"/>
              <a:pathLst>
                <a:path extrusionOk="0" h="20383" w="36671">
                  <a:moveTo>
                    <a:pt x="36446" y="1878"/>
                  </a:moveTo>
                  <a:lnTo>
                    <a:pt x="918" y="20166"/>
                  </a:lnTo>
                  <a:cubicBezTo>
                    <a:pt x="594" y="19404"/>
                    <a:pt x="213" y="18670"/>
                    <a:pt x="-225" y="17975"/>
                  </a:cubicBezTo>
                  <a:lnTo>
                    <a:pt x="35399"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604" name="Google Shape;2604;p25"/>
            <p:cNvSpPr/>
            <p:nvPr/>
          </p:nvSpPr>
          <p:spPr>
            <a:xfrm>
              <a:off x="6603396" y="3234499"/>
              <a:ext cx="38195" cy="13334"/>
            </a:xfrm>
            <a:custGeom>
              <a:rect b="b" l="l" r="r" t="t"/>
              <a:pathLst>
                <a:path extrusionOk="0" h="13334" w="38195">
                  <a:moveTo>
                    <a:pt x="37970" y="2068"/>
                  </a:moveTo>
                  <a:lnTo>
                    <a:pt x="442" y="13117"/>
                  </a:lnTo>
                  <a:lnTo>
                    <a:pt x="-225" y="10736"/>
                  </a:lnTo>
                  <a:lnTo>
                    <a:pt x="3730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605" name="Google Shape;2605;p25"/>
            <p:cNvSpPr/>
            <p:nvPr/>
          </p:nvSpPr>
          <p:spPr>
            <a:xfrm>
              <a:off x="6621493" y="3339083"/>
              <a:ext cx="40005" cy="5905"/>
            </a:xfrm>
            <a:custGeom>
              <a:rect b="b" l="l" r="r" t="t"/>
              <a:pathLst>
                <a:path extrusionOk="0" h="5905" w="40005">
                  <a:moveTo>
                    <a:pt x="39780" y="2259"/>
                  </a:moveTo>
                  <a:lnTo>
                    <a:pt x="-225" y="5688"/>
                  </a:lnTo>
                  <a:cubicBezTo>
                    <a:pt x="-177" y="4859"/>
                    <a:pt x="-177" y="4040"/>
                    <a:pt x="-225" y="3211"/>
                  </a:cubicBezTo>
                  <a:lnTo>
                    <a:pt x="39780"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606" name="Google Shape;2606;p25"/>
            <p:cNvSpPr/>
            <p:nvPr/>
          </p:nvSpPr>
          <p:spPr>
            <a:xfrm>
              <a:off x="6620446" y="3430713"/>
              <a:ext cx="37337" cy="6096"/>
            </a:xfrm>
            <a:custGeom>
              <a:rect b="b" l="l" r="r" t="t"/>
              <a:pathLst>
                <a:path extrusionOk="0" h="6096" w="37337">
                  <a:moveTo>
                    <a:pt x="37113" y="5878"/>
                  </a:moveTo>
                  <a:lnTo>
                    <a:pt x="-225" y="2259"/>
                  </a:lnTo>
                  <a:lnTo>
                    <a:pt x="-225" y="-218"/>
                  </a:lnTo>
                  <a:lnTo>
                    <a:pt x="37018" y="340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607" name="Google Shape;2607;p25"/>
            <p:cNvSpPr/>
            <p:nvPr/>
          </p:nvSpPr>
          <p:spPr>
            <a:xfrm>
              <a:off x="6599872" y="3529678"/>
              <a:ext cx="35242" cy="12953"/>
            </a:xfrm>
            <a:custGeom>
              <a:rect b="b" l="l" r="r" t="t"/>
              <a:pathLst>
                <a:path extrusionOk="0" h="12953" w="35242">
                  <a:moveTo>
                    <a:pt x="34541" y="12736"/>
                  </a:moveTo>
                  <a:lnTo>
                    <a:pt x="-225" y="2164"/>
                  </a:lnTo>
                  <a:cubicBezTo>
                    <a:pt x="89" y="1392"/>
                    <a:pt x="337" y="592"/>
                    <a:pt x="537" y="-218"/>
                  </a:cubicBezTo>
                  <a:lnTo>
                    <a:pt x="35017" y="10546"/>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608" name="Google Shape;2608;p25"/>
            <p:cNvSpPr/>
            <p:nvPr/>
          </p:nvSpPr>
          <p:spPr>
            <a:xfrm>
              <a:off x="6559295" y="3622452"/>
              <a:ext cx="33432" cy="20097"/>
            </a:xfrm>
            <a:custGeom>
              <a:rect b="b" l="l" r="r" t="t"/>
              <a:pathLst>
                <a:path extrusionOk="0" h="20097" w="33432">
                  <a:moveTo>
                    <a:pt x="32065" y="19880"/>
                  </a:moveTo>
                  <a:lnTo>
                    <a:pt x="-225" y="1878"/>
                  </a:lnTo>
                  <a:cubicBezTo>
                    <a:pt x="242" y="1211"/>
                    <a:pt x="661" y="516"/>
                    <a:pt x="1013" y="-218"/>
                  </a:cubicBezTo>
                  <a:lnTo>
                    <a:pt x="33208" y="1778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609" name="Google Shape;2609;p25"/>
            <p:cNvSpPr/>
            <p:nvPr/>
          </p:nvSpPr>
          <p:spPr>
            <a:xfrm>
              <a:off x="6503955" y="3700938"/>
              <a:ext cx="32861" cy="28479"/>
            </a:xfrm>
            <a:custGeom>
              <a:rect b="b" l="l" r="r" t="t"/>
              <a:pathLst>
                <a:path extrusionOk="0" h="28479" w="32861">
                  <a:moveTo>
                    <a:pt x="31017" y="28262"/>
                  </a:moveTo>
                  <a:lnTo>
                    <a:pt x="-225" y="1592"/>
                  </a:lnTo>
                  <a:cubicBezTo>
                    <a:pt x="366" y="1030"/>
                    <a:pt x="908" y="430"/>
                    <a:pt x="1394" y="-218"/>
                  </a:cubicBezTo>
                  <a:lnTo>
                    <a:pt x="32636" y="26357"/>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610" name="Google Shape;2610;p25"/>
            <p:cNvSpPr/>
            <p:nvPr/>
          </p:nvSpPr>
          <p:spPr>
            <a:xfrm>
              <a:off x="5793390" y="3028663"/>
              <a:ext cx="22098" cy="22383"/>
            </a:xfrm>
            <a:custGeom>
              <a:rect b="b" l="l" r="r" t="t"/>
              <a:pathLst>
                <a:path extrusionOk="0" h="22383" w="22098">
                  <a:moveTo>
                    <a:pt x="3299" y="-218"/>
                  </a:moveTo>
                  <a:lnTo>
                    <a:pt x="21873" y="18832"/>
                  </a:lnTo>
                  <a:lnTo>
                    <a:pt x="19301" y="21118"/>
                  </a:lnTo>
                  <a:lnTo>
                    <a:pt x="18254" y="22166"/>
                  </a:lnTo>
                  <a:lnTo>
                    <a:pt x="-225" y="3116"/>
                  </a:lnTo>
                  <a:lnTo>
                    <a:pt x="2347" y="640"/>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sp>
        <p:nvSpPr>
          <p:cNvPr id="2611" name="Google Shape;2611;p25"/>
          <p:cNvSpPr txBox="1"/>
          <p:nvPr/>
        </p:nvSpPr>
        <p:spPr>
          <a:xfrm rot="5400000">
            <a:off x="-509475" y="4648763"/>
            <a:ext cx="1184700" cy="28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Barlow Condensed"/>
                <a:ea typeface="Barlow Condensed"/>
                <a:cs typeface="Barlow Condensed"/>
                <a:sym typeface="Barlow Condensed"/>
              </a:rPr>
              <a:t>SLIDESMANIA.COM</a:t>
            </a:r>
            <a:endParaRPr sz="1100">
              <a:solidFill>
                <a:schemeClr val="lt1"/>
              </a:solidFill>
              <a:latin typeface="Barlow Condensed"/>
              <a:ea typeface="Barlow Condensed"/>
              <a:cs typeface="Barlow Condensed"/>
              <a:sym typeface="Barlow Condense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8 Three columns">
  <p:cSld name="CUSTOM_8">
    <p:bg>
      <p:bgPr>
        <a:solidFill>
          <a:schemeClr val="dk1"/>
        </a:solidFill>
      </p:bgPr>
    </p:bg>
    <p:spTree>
      <p:nvGrpSpPr>
        <p:cNvPr id="2612" name="Shape 2612"/>
        <p:cNvGrpSpPr/>
        <p:nvPr/>
      </p:nvGrpSpPr>
      <p:grpSpPr>
        <a:xfrm>
          <a:off x="0" y="0"/>
          <a:ext cx="0" cy="0"/>
          <a:chOff x="0" y="0"/>
          <a:chExt cx="0" cy="0"/>
        </a:xfrm>
      </p:grpSpPr>
      <p:grpSp>
        <p:nvGrpSpPr>
          <p:cNvPr id="2613" name="Google Shape;2613;p26"/>
          <p:cNvGrpSpPr/>
          <p:nvPr/>
        </p:nvGrpSpPr>
        <p:grpSpPr>
          <a:xfrm>
            <a:off x="5499679" y="4003999"/>
            <a:ext cx="3694477" cy="1282707"/>
            <a:chOff x="7332906" y="5338665"/>
            <a:chExt cx="4925970" cy="1710276"/>
          </a:xfrm>
        </p:grpSpPr>
        <p:grpSp>
          <p:nvGrpSpPr>
            <p:cNvPr id="2614" name="Google Shape;2614;p26"/>
            <p:cNvGrpSpPr/>
            <p:nvPr/>
          </p:nvGrpSpPr>
          <p:grpSpPr>
            <a:xfrm>
              <a:off x="9381196" y="5338665"/>
              <a:ext cx="2707325" cy="1707379"/>
              <a:chOff x="6723350" y="566875"/>
              <a:chExt cx="1552188" cy="1732500"/>
            </a:xfrm>
          </p:grpSpPr>
          <p:cxnSp>
            <p:nvCxnSpPr>
              <p:cNvPr id="2615" name="Google Shape;2615;p26"/>
              <p:cNvCxnSpPr/>
              <p:nvPr/>
            </p:nvCxnSpPr>
            <p:spPr>
              <a:xfrm>
                <a:off x="6723350"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2616" name="Google Shape;2616;p26"/>
              <p:cNvCxnSpPr/>
              <p:nvPr/>
            </p:nvCxnSpPr>
            <p:spPr>
              <a:xfrm>
                <a:off x="6945091"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2617" name="Google Shape;2617;p26"/>
              <p:cNvCxnSpPr/>
              <p:nvPr/>
            </p:nvCxnSpPr>
            <p:spPr>
              <a:xfrm>
                <a:off x="7166832"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2618" name="Google Shape;2618;p26"/>
              <p:cNvCxnSpPr/>
              <p:nvPr/>
            </p:nvCxnSpPr>
            <p:spPr>
              <a:xfrm>
                <a:off x="7388573"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2619" name="Google Shape;2619;p26"/>
              <p:cNvCxnSpPr/>
              <p:nvPr/>
            </p:nvCxnSpPr>
            <p:spPr>
              <a:xfrm>
                <a:off x="7610314"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2620" name="Google Shape;2620;p26"/>
              <p:cNvCxnSpPr/>
              <p:nvPr/>
            </p:nvCxnSpPr>
            <p:spPr>
              <a:xfrm>
                <a:off x="7832055"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2621" name="Google Shape;2621;p26"/>
              <p:cNvCxnSpPr/>
              <p:nvPr/>
            </p:nvCxnSpPr>
            <p:spPr>
              <a:xfrm>
                <a:off x="8053796"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2622" name="Google Shape;2622;p26"/>
              <p:cNvCxnSpPr/>
              <p:nvPr/>
            </p:nvCxnSpPr>
            <p:spPr>
              <a:xfrm>
                <a:off x="8275538" y="566875"/>
                <a:ext cx="0" cy="1732500"/>
              </a:xfrm>
              <a:prstGeom prst="straightConnector1">
                <a:avLst/>
              </a:prstGeom>
              <a:noFill/>
              <a:ln cap="flat" cmpd="sng" w="9525">
                <a:solidFill>
                  <a:schemeClr val="lt1"/>
                </a:solidFill>
                <a:prstDash val="solid"/>
                <a:round/>
                <a:headEnd len="med" w="med" type="none"/>
                <a:tailEnd len="med" w="med" type="none"/>
              </a:ln>
            </p:spPr>
          </p:cxnSp>
        </p:grpSp>
        <p:grpSp>
          <p:nvGrpSpPr>
            <p:cNvPr id="2623" name="Google Shape;2623;p26"/>
            <p:cNvGrpSpPr/>
            <p:nvPr/>
          </p:nvGrpSpPr>
          <p:grpSpPr>
            <a:xfrm rot="5400000">
              <a:off x="9215748" y="3613047"/>
              <a:ext cx="1160286" cy="4925970"/>
              <a:chOff x="6723350" y="566874"/>
              <a:chExt cx="665225" cy="2824200"/>
            </a:xfrm>
          </p:grpSpPr>
          <p:cxnSp>
            <p:nvCxnSpPr>
              <p:cNvPr id="2624" name="Google Shape;2624;p26"/>
              <p:cNvCxnSpPr/>
              <p:nvPr/>
            </p:nvCxnSpPr>
            <p:spPr>
              <a:xfrm>
                <a:off x="6723350"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2625" name="Google Shape;2625;p26"/>
              <p:cNvCxnSpPr/>
              <p:nvPr/>
            </p:nvCxnSpPr>
            <p:spPr>
              <a:xfrm flipH="1" rot="-5400000">
                <a:off x="5972191" y="1539775"/>
                <a:ext cx="1957200" cy="11400"/>
              </a:xfrm>
              <a:prstGeom prst="straightConnector1">
                <a:avLst/>
              </a:prstGeom>
              <a:noFill/>
              <a:ln cap="flat" cmpd="sng" w="9525">
                <a:solidFill>
                  <a:schemeClr val="lt1"/>
                </a:solidFill>
                <a:prstDash val="solid"/>
                <a:round/>
                <a:headEnd len="med" w="med" type="none"/>
                <a:tailEnd len="med" w="med" type="none"/>
              </a:ln>
            </p:spPr>
          </p:cxnSp>
          <p:cxnSp>
            <p:nvCxnSpPr>
              <p:cNvPr id="2626" name="Google Shape;2626;p26"/>
              <p:cNvCxnSpPr/>
              <p:nvPr/>
            </p:nvCxnSpPr>
            <p:spPr>
              <a:xfrm flipH="1" rot="-5400000">
                <a:off x="5842182" y="1891525"/>
                <a:ext cx="2658300" cy="9000"/>
              </a:xfrm>
              <a:prstGeom prst="straightConnector1">
                <a:avLst/>
              </a:prstGeom>
              <a:noFill/>
              <a:ln cap="flat" cmpd="sng" w="9525">
                <a:solidFill>
                  <a:schemeClr val="lt1"/>
                </a:solidFill>
                <a:prstDash val="solid"/>
                <a:round/>
                <a:headEnd len="med" w="med" type="none"/>
                <a:tailEnd len="med" w="med" type="none"/>
              </a:ln>
            </p:spPr>
          </p:cxnSp>
          <p:cxnSp>
            <p:nvCxnSpPr>
              <p:cNvPr id="2627" name="Google Shape;2627;p26"/>
              <p:cNvCxnSpPr/>
              <p:nvPr/>
            </p:nvCxnSpPr>
            <p:spPr>
              <a:xfrm rot="5400000">
                <a:off x="5976475" y="1978974"/>
                <a:ext cx="2824200" cy="0"/>
              </a:xfrm>
              <a:prstGeom prst="straightConnector1">
                <a:avLst/>
              </a:prstGeom>
              <a:noFill/>
              <a:ln cap="flat" cmpd="sng" w="9525">
                <a:solidFill>
                  <a:schemeClr val="lt1"/>
                </a:solidFill>
                <a:prstDash val="solid"/>
                <a:round/>
                <a:headEnd len="med" w="med" type="none"/>
                <a:tailEnd len="med" w="med" type="none"/>
              </a:ln>
            </p:spPr>
          </p:cxnSp>
        </p:grpSp>
        <p:cxnSp>
          <p:nvCxnSpPr>
            <p:cNvPr id="2628" name="Google Shape;2628;p26"/>
            <p:cNvCxnSpPr/>
            <p:nvPr/>
          </p:nvCxnSpPr>
          <p:spPr>
            <a:xfrm>
              <a:off x="8969752" y="5726507"/>
              <a:ext cx="0" cy="1319400"/>
            </a:xfrm>
            <a:prstGeom prst="straightConnector1">
              <a:avLst/>
            </a:prstGeom>
            <a:noFill/>
            <a:ln cap="flat" cmpd="sng" w="9525">
              <a:solidFill>
                <a:schemeClr val="lt1"/>
              </a:solidFill>
              <a:prstDash val="solid"/>
              <a:round/>
              <a:headEnd len="med" w="med" type="none"/>
              <a:tailEnd len="med" w="med" type="none"/>
            </a:ln>
          </p:spPr>
        </p:cxnSp>
        <p:cxnSp>
          <p:nvCxnSpPr>
            <p:cNvPr id="2629" name="Google Shape;2629;p26"/>
            <p:cNvCxnSpPr/>
            <p:nvPr/>
          </p:nvCxnSpPr>
          <p:spPr>
            <a:xfrm>
              <a:off x="8577275" y="6017475"/>
              <a:ext cx="600" cy="1028400"/>
            </a:xfrm>
            <a:prstGeom prst="straightConnector1">
              <a:avLst/>
            </a:prstGeom>
            <a:noFill/>
            <a:ln cap="flat" cmpd="sng" w="9525">
              <a:solidFill>
                <a:schemeClr val="lt1"/>
              </a:solidFill>
              <a:prstDash val="solid"/>
              <a:round/>
              <a:headEnd len="med" w="med" type="none"/>
              <a:tailEnd len="med" w="med" type="none"/>
            </a:ln>
          </p:spPr>
        </p:cxnSp>
        <p:cxnSp>
          <p:nvCxnSpPr>
            <p:cNvPr id="2630" name="Google Shape;2630;p26"/>
            <p:cNvCxnSpPr/>
            <p:nvPr/>
          </p:nvCxnSpPr>
          <p:spPr>
            <a:xfrm>
              <a:off x="8185950" y="5723541"/>
              <a:ext cx="0" cy="1325400"/>
            </a:xfrm>
            <a:prstGeom prst="straightConnector1">
              <a:avLst/>
            </a:prstGeom>
            <a:noFill/>
            <a:ln cap="flat" cmpd="sng" w="9525">
              <a:solidFill>
                <a:schemeClr val="lt1"/>
              </a:solidFill>
              <a:prstDash val="solid"/>
              <a:round/>
              <a:headEnd len="med" w="med" type="none"/>
              <a:tailEnd len="med" w="med" type="none"/>
            </a:ln>
          </p:spPr>
        </p:cxnSp>
        <p:cxnSp>
          <p:nvCxnSpPr>
            <p:cNvPr id="2631" name="Google Shape;2631;p26"/>
            <p:cNvCxnSpPr/>
            <p:nvPr/>
          </p:nvCxnSpPr>
          <p:spPr>
            <a:xfrm>
              <a:off x="7794050" y="6019875"/>
              <a:ext cx="9600" cy="1010100"/>
            </a:xfrm>
            <a:prstGeom prst="straightConnector1">
              <a:avLst/>
            </a:prstGeom>
            <a:noFill/>
            <a:ln cap="flat" cmpd="sng" w="9525">
              <a:solidFill>
                <a:schemeClr val="lt1"/>
              </a:solidFill>
              <a:prstDash val="solid"/>
              <a:round/>
              <a:headEnd len="med" w="med" type="none"/>
              <a:tailEnd len="med" w="med" type="none"/>
            </a:ln>
          </p:spPr>
        </p:cxnSp>
        <p:cxnSp>
          <p:nvCxnSpPr>
            <p:cNvPr id="2632" name="Google Shape;2632;p26"/>
            <p:cNvCxnSpPr/>
            <p:nvPr/>
          </p:nvCxnSpPr>
          <p:spPr>
            <a:xfrm>
              <a:off x="7402150" y="6298675"/>
              <a:ext cx="0" cy="567000"/>
            </a:xfrm>
            <a:prstGeom prst="straightConnector1">
              <a:avLst/>
            </a:prstGeom>
            <a:noFill/>
            <a:ln cap="flat" cmpd="sng" w="9525">
              <a:solidFill>
                <a:schemeClr val="lt1"/>
              </a:solidFill>
              <a:prstDash val="solid"/>
              <a:round/>
              <a:headEnd len="med" w="med" type="none"/>
              <a:tailEnd len="med" w="med" type="none"/>
            </a:ln>
          </p:spPr>
        </p:cxnSp>
      </p:grpSp>
      <p:sp>
        <p:nvSpPr>
          <p:cNvPr id="2633" name="Google Shape;2633;p26"/>
          <p:cNvSpPr/>
          <p:nvPr/>
        </p:nvSpPr>
        <p:spPr>
          <a:xfrm flipH="1" rot="-2635145">
            <a:off x="-1943580" y="-236843"/>
            <a:ext cx="6095544" cy="4261078"/>
          </a:xfrm>
          <a:custGeom>
            <a:rect b="b" l="l" r="r" t="t"/>
            <a:pathLst>
              <a:path extrusionOk="0" h="5683964" w="8131006">
                <a:moveTo>
                  <a:pt x="0" y="3247195"/>
                </a:moveTo>
                <a:lnTo>
                  <a:pt x="3379262" y="0"/>
                </a:lnTo>
                <a:lnTo>
                  <a:pt x="8131006" y="4945003"/>
                </a:lnTo>
                <a:lnTo>
                  <a:pt x="7361990" y="5683964"/>
                </a:lnTo>
                <a:lnTo>
                  <a:pt x="7331136" y="5659164"/>
                </a:lnTo>
                <a:cubicBezTo>
                  <a:pt x="7157637" y="5504327"/>
                  <a:pt x="6993343" y="5325411"/>
                  <a:pt x="6846957" y="5125144"/>
                </a:cubicBezTo>
                <a:cubicBezTo>
                  <a:pt x="6791434" y="5049169"/>
                  <a:pt x="6724678" y="4936109"/>
                  <a:pt x="6649127" y="4793591"/>
                </a:cubicBezTo>
                <a:cubicBezTo>
                  <a:pt x="6632174" y="4761590"/>
                  <a:pt x="6614691" y="4728000"/>
                  <a:pt x="6596783" y="4693033"/>
                </a:cubicBezTo>
                <a:cubicBezTo>
                  <a:pt x="6429468" y="4365930"/>
                  <a:pt x="6225175" y="3916229"/>
                  <a:pt x="6006153" y="3416726"/>
                </a:cubicBezTo>
                <a:cubicBezTo>
                  <a:pt x="5707765" y="2736241"/>
                  <a:pt x="5550200" y="2516053"/>
                  <a:pt x="5292502" y="2494650"/>
                </a:cubicBezTo>
                <a:cubicBezTo>
                  <a:pt x="4797344" y="2453536"/>
                  <a:pt x="4854987" y="2961622"/>
                  <a:pt x="4434955" y="3139849"/>
                </a:cubicBezTo>
                <a:cubicBezTo>
                  <a:pt x="4090580" y="3285969"/>
                  <a:pt x="3705728" y="3139849"/>
                  <a:pt x="3476640" y="2949436"/>
                </a:cubicBezTo>
                <a:cubicBezTo>
                  <a:pt x="3136821" y="2666837"/>
                  <a:pt x="3137138" y="2362091"/>
                  <a:pt x="2495012" y="2362090"/>
                </a:cubicBezTo>
                <a:cubicBezTo>
                  <a:pt x="1946449" y="2362091"/>
                  <a:pt x="1582295" y="3598784"/>
                  <a:pt x="401106" y="3401468"/>
                </a:cubicBezTo>
                <a:cubicBezTo>
                  <a:pt x="276622" y="3380673"/>
                  <a:pt x="159616" y="3338474"/>
                  <a:pt x="50823" y="3278632"/>
                </a:cubicBezTo>
                <a:close/>
              </a:path>
            </a:pathLst>
          </a:custGeom>
          <a:solidFill>
            <a:schemeClr val="lt1"/>
          </a:solidFill>
          <a:ln>
            <a:noFill/>
          </a:ln>
          <a:effectLst>
            <a:outerShdw blurRad="127000" rotWithShape="0" dir="7020000" dist="1270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sz="1100">
              <a:solidFill>
                <a:srgbClr val="FFFFFF"/>
              </a:solidFill>
            </a:endParaRPr>
          </a:p>
        </p:txBody>
      </p:sp>
      <p:sp>
        <p:nvSpPr>
          <p:cNvPr id="2634" name="Google Shape;2634;p26"/>
          <p:cNvSpPr/>
          <p:nvPr/>
        </p:nvSpPr>
        <p:spPr>
          <a:xfrm flipH="1">
            <a:off x="7181155" y="-18987"/>
            <a:ext cx="1962849" cy="2169974"/>
          </a:xfrm>
          <a:custGeom>
            <a:rect b="b" l="l" r="r" t="t"/>
            <a:pathLst>
              <a:path extrusionOk="0" h="5046450" w="4564766">
                <a:moveTo>
                  <a:pt x="0" y="0"/>
                </a:moveTo>
                <a:cubicBezTo>
                  <a:pt x="1428005" y="0"/>
                  <a:pt x="2856105" y="0"/>
                  <a:pt x="4284110" y="0"/>
                </a:cubicBezTo>
                <a:cubicBezTo>
                  <a:pt x="4370572" y="99208"/>
                  <a:pt x="4599711" y="388747"/>
                  <a:pt x="4560237" y="746961"/>
                </a:cubicBezTo>
                <a:cubicBezTo>
                  <a:pt x="4503166" y="1265639"/>
                  <a:pt x="3925896" y="1538532"/>
                  <a:pt x="3782934" y="1606066"/>
                </a:cubicBezTo>
                <a:cubicBezTo>
                  <a:pt x="2955693" y="1997095"/>
                  <a:pt x="1716973" y="1370839"/>
                  <a:pt x="1072549" y="2393642"/>
                </a:cubicBezTo>
                <a:cubicBezTo>
                  <a:pt x="558152" y="3210134"/>
                  <a:pt x="1357903" y="4237027"/>
                  <a:pt x="1174801" y="4653928"/>
                </a:cubicBezTo>
                <a:cubicBezTo>
                  <a:pt x="898674" y="5282943"/>
                  <a:pt x="248733" y="4969339"/>
                  <a:pt x="4185" y="4960779"/>
                </a:cubicBezTo>
              </a:path>
            </a:pathLst>
          </a:custGeom>
          <a:solidFill>
            <a:schemeClr val="lt1"/>
          </a:solidFill>
          <a:ln>
            <a:noFill/>
          </a:ln>
          <a:effectLst>
            <a:outerShdw blurRad="127000" rotWithShape="0" dir="3780000" dist="1270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sz="1100">
              <a:solidFill>
                <a:srgbClr val="FFFFFF"/>
              </a:solidFill>
            </a:endParaRPr>
          </a:p>
        </p:txBody>
      </p:sp>
      <p:sp>
        <p:nvSpPr>
          <p:cNvPr id="2635" name="Google Shape;2635;p26"/>
          <p:cNvSpPr txBox="1"/>
          <p:nvPr>
            <p:ph idx="1" type="subTitle"/>
          </p:nvPr>
        </p:nvSpPr>
        <p:spPr>
          <a:xfrm>
            <a:off x="1962868" y="1601981"/>
            <a:ext cx="6434700" cy="455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400"/>
              <a:buNone/>
              <a:defRPr b="1" sz="1400">
                <a:solidFill>
                  <a:schemeClr val="lt2"/>
                </a:solidFill>
              </a:defRPr>
            </a:lvl1pPr>
            <a:lvl2pPr lvl="1" rtl="0">
              <a:spcBef>
                <a:spcPts val="1600"/>
              </a:spcBef>
              <a:spcAft>
                <a:spcPts val="0"/>
              </a:spcAft>
              <a:buClr>
                <a:schemeClr val="lt2"/>
              </a:buClr>
              <a:buSzPts val="1400"/>
              <a:buNone/>
              <a:defRPr b="1" sz="1400">
                <a:solidFill>
                  <a:schemeClr val="lt2"/>
                </a:solidFill>
              </a:defRPr>
            </a:lvl2pPr>
            <a:lvl3pPr lvl="2" rtl="0">
              <a:spcBef>
                <a:spcPts val="1600"/>
              </a:spcBef>
              <a:spcAft>
                <a:spcPts val="0"/>
              </a:spcAft>
              <a:buClr>
                <a:schemeClr val="lt2"/>
              </a:buClr>
              <a:buSzPts val="1400"/>
              <a:buNone/>
              <a:defRPr b="1" sz="1400">
                <a:solidFill>
                  <a:schemeClr val="lt2"/>
                </a:solidFill>
              </a:defRPr>
            </a:lvl3pPr>
            <a:lvl4pPr lvl="3" rtl="0">
              <a:spcBef>
                <a:spcPts val="1600"/>
              </a:spcBef>
              <a:spcAft>
                <a:spcPts val="0"/>
              </a:spcAft>
              <a:buClr>
                <a:schemeClr val="lt2"/>
              </a:buClr>
              <a:buSzPts val="1400"/>
              <a:buNone/>
              <a:defRPr b="1" sz="1400">
                <a:solidFill>
                  <a:schemeClr val="lt2"/>
                </a:solidFill>
              </a:defRPr>
            </a:lvl4pPr>
            <a:lvl5pPr lvl="4" rtl="0">
              <a:spcBef>
                <a:spcPts val="1600"/>
              </a:spcBef>
              <a:spcAft>
                <a:spcPts val="0"/>
              </a:spcAft>
              <a:buClr>
                <a:schemeClr val="lt2"/>
              </a:buClr>
              <a:buSzPts val="1400"/>
              <a:buNone/>
              <a:defRPr b="1" sz="1400">
                <a:solidFill>
                  <a:schemeClr val="lt2"/>
                </a:solidFill>
              </a:defRPr>
            </a:lvl5pPr>
            <a:lvl6pPr lvl="5" rtl="0">
              <a:spcBef>
                <a:spcPts val="1600"/>
              </a:spcBef>
              <a:spcAft>
                <a:spcPts val="0"/>
              </a:spcAft>
              <a:buClr>
                <a:schemeClr val="lt2"/>
              </a:buClr>
              <a:buSzPts val="1400"/>
              <a:buNone/>
              <a:defRPr b="1" sz="1400">
                <a:solidFill>
                  <a:schemeClr val="lt2"/>
                </a:solidFill>
              </a:defRPr>
            </a:lvl6pPr>
            <a:lvl7pPr lvl="6" rtl="0">
              <a:spcBef>
                <a:spcPts val="1600"/>
              </a:spcBef>
              <a:spcAft>
                <a:spcPts val="0"/>
              </a:spcAft>
              <a:buClr>
                <a:schemeClr val="lt2"/>
              </a:buClr>
              <a:buSzPts val="1400"/>
              <a:buNone/>
              <a:defRPr b="1" sz="1400">
                <a:solidFill>
                  <a:schemeClr val="lt2"/>
                </a:solidFill>
              </a:defRPr>
            </a:lvl7pPr>
            <a:lvl8pPr lvl="7" rtl="0">
              <a:spcBef>
                <a:spcPts val="1600"/>
              </a:spcBef>
              <a:spcAft>
                <a:spcPts val="0"/>
              </a:spcAft>
              <a:buClr>
                <a:schemeClr val="lt2"/>
              </a:buClr>
              <a:buSzPts val="1400"/>
              <a:buNone/>
              <a:defRPr b="1" sz="1400">
                <a:solidFill>
                  <a:schemeClr val="lt2"/>
                </a:solidFill>
              </a:defRPr>
            </a:lvl8pPr>
            <a:lvl9pPr lvl="8" rtl="0">
              <a:spcBef>
                <a:spcPts val="1600"/>
              </a:spcBef>
              <a:spcAft>
                <a:spcPts val="1600"/>
              </a:spcAft>
              <a:buClr>
                <a:schemeClr val="lt2"/>
              </a:buClr>
              <a:buSzPts val="1400"/>
              <a:buNone/>
              <a:defRPr b="1" sz="1400">
                <a:solidFill>
                  <a:schemeClr val="lt2"/>
                </a:solidFill>
              </a:defRPr>
            </a:lvl9pPr>
          </a:lstStyle>
          <a:p/>
        </p:txBody>
      </p:sp>
      <p:sp>
        <p:nvSpPr>
          <p:cNvPr id="2636" name="Google Shape;2636;p26"/>
          <p:cNvSpPr txBox="1"/>
          <p:nvPr>
            <p:ph idx="2" type="subTitle"/>
          </p:nvPr>
        </p:nvSpPr>
        <p:spPr>
          <a:xfrm>
            <a:off x="1962868" y="2805651"/>
            <a:ext cx="6434700" cy="455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400"/>
              <a:buNone/>
              <a:defRPr b="1" sz="1400">
                <a:solidFill>
                  <a:schemeClr val="lt2"/>
                </a:solidFill>
              </a:defRPr>
            </a:lvl1pPr>
            <a:lvl2pPr lvl="1" rtl="0">
              <a:spcBef>
                <a:spcPts val="1600"/>
              </a:spcBef>
              <a:spcAft>
                <a:spcPts val="0"/>
              </a:spcAft>
              <a:buClr>
                <a:schemeClr val="lt2"/>
              </a:buClr>
              <a:buSzPts val="1400"/>
              <a:buNone/>
              <a:defRPr b="1" sz="1400">
                <a:solidFill>
                  <a:schemeClr val="lt2"/>
                </a:solidFill>
              </a:defRPr>
            </a:lvl2pPr>
            <a:lvl3pPr lvl="2" rtl="0">
              <a:spcBef>
                <a:spcPts val="1600"/>
              </a:spcBef>
              <a:spcAft>
                <a:spcPts val="0"/>
              </a:spcAft>
              <a:buClr>
                <a:schemeClr val="lt2"/>
              </a:buClr>
              <a:buSzPts val="1400"/>
              <a:buNone/>
              <a:defRPr b="1" sz="1400">
                <a:solidFill>
                  <a:schemeClr val="lt2"/>
                </a:solidFill>
              </a:defRPr>
            </a:lvl3pPr>
            <a:lvl4pPr lvl="3" rtl="0">
              <a:spcBef>
                <a:spcPts val="1600"/>
              </a:spcBef>
              <a:spcAft>
                <a:spcPts val="0"/>
              </a:spcAft>
              <a:buClr>
                <a:schemeClr val="lt2"/>
              </a:buClr>
              <a:buSzPts val="1400"/>
              <a:buNone/>
              <a:defRPr b="1" sz="1400">
                <a:solidFill>
                  <a:schemeClr val="lt2"/>
                </a:solidFill>
              </a:defRPr>
            </a:lvl4pPr>
            <a:lvl5pPr lvl="4" rtl="0">
              <a:spcBef>
                <a:spcPts val="1600"/>
              </a:spcBef>
              <a:spcAft>
                <a:spcPts val="0"/>
              </a:spcAft>
              <a:buClr>
                <a:schemeClr val="lt2"/>
              </a:buClr>
              <a:buSzPts val="1400"/>
              <a:buNone/>
              <a:defRPr b="1" sz="1400">
                <a:solidFill>
                  <a:schemeClr val="lt2"/>
                </a:solidFill>
              </a:defRPr>
            </a:lvl5pPr>
            <a:lvl6pPr lvl="5" rtl="0">
              <a:spcBef>
                <a:spcPts val="1600"/>
              </a:spcBef>
              <a:spcAft>
                <a:spcPts val="0"/>
              </a:spcAft>
              <a:buClr>
                <a:schemeClr val="lt2"/>
              </a:buClr>
              <a:buSzPts val="1400"/>
              <a:buNone/>
              <a:defRPr b="1" sz="1400">
                <a:solidFill>
                  <a:schemeClr val="lt2"/>
                </a:solidFill>
              </a:defRPr>
            </a:lvl6pPr>
            <a:lvl7pPr lvl="6" rtl="0">
              <a:spcBef>
                <a:spcPts val="1600"/>
              </a:spcBef>
              <a:spcAft>
                <a:spcPts val="0"/>
              </a:spcAft>
              <a:buClr>
                <a:schemeClr val="lt2"/>
              </a:buClr>
              <a:buSzPts val="1400"/>
              <a:buNone/>
              <a:defRPr b="1" sz="1400">
                <a:solidFill>
                  <a:schemeClr val="lt2"/>
                </a:solidFill>
              </a:defRPr>
            </a:lvl7pPr>
            <a:lvl8pPr lvl="7" rtl="0">
              <a:spcBef>
                <a:spcPts val="1600"/>
              </a:spcBef>
              <a:spcAft>
                <a:spcPts val="0"/>
              </a:spcAft>
              <a:buClr>
                <a:schemeClr val="lt2"/>
              </a:buClr>
              <a:buSzPts val="1400"/>
              <a:buNone/>
              <a:defRPr b="1" sz="1400">
                <a:solidFill>
                  <a:schemeClr val="lt2"/>
                </a:solidFill>
              </a:defRPr>
            </a:lvl8pPr>
            <a:lvl9pPr lvl="8" rtl="0">
              <a:spcBef>
                <a:spcPts val="1600"/>
              </a:spcBef>
              <a:spcAft>
                <a:spcPts val="1600"/>
              </a:spcAft>
              <a:buClr>
                <a:schemeClr val="lt2"/>
              </a:buClr>
              <a:buSzPts val="1400"/>
              <a:buNone/>
              <a:defRPr b="1" sz="1400">
                <a:solidFill>
                  <a:schemeClr val="lt2"/>
                </a:solidFill>
              </a:defRPr>
            </a:lvl9pPr>
          </a:lstStyle>
          <a:p/>
        </p:txBody>
      </p:sp>
      <p:sp>
        <p:nvSpPr>
          <p:cNvPr id="2637" name="Google Shape;2637;p26"/>
          <p:cNvSpPr txBox="1"/>
          <p:nvPr>
            <p:ph idx="3" type="subTitle"/>
          </p:nvPr>
        </p:nvSpPr>
        <p:spPr>
          <a:xfrm>
            <a:off x="1962868" y="4009321"/>
            <a:ext cx="6434700" cy="455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400"/>
              <a:buNone/>
              <a:defRPr b="1" sz="1400">
                <a:solidFill>
                  <a:schemeClr val="lt2"/>
                </a:solidFill>
              </a:defRPr>
            </a:lvl1pPr>
            <a:lvl2pPr lvl="1" rtl="0">
              <a:spcBef>
                <a:spcPts val="1600"/>
              </a:spcBef>
              <a:spcAft>
                <a:spcPts val="0"/>
              </a:spcAft>
              <a:buClr>
                <a:schemeClr val="lt2"/>
              </a:buClr>
              <a:buSzPts val="1400"/>
              <a:buNone/>
              <a:defRPr b="1" sz="1400">
                <a:solidFill>
                  <a:schemeClr val="lt2"/>
                </a:solidFill>
              </a:defRPr>
            </a:lvl2pPr>
            <a:lvl3pPr lvl="2" rtl="0">
              <a:spcBef>
                <a:spcPts val="1600"/>
              </a:spcBef>
              <a:spcAft>
                <a:spcPts val="0"/>
              </a:spcAft>
              <a:buClr>
                <a:schemeClr val="lt2"/>
              </a:buClr>
              <a:buSzPts val="1400"/>
              <a:buNone/>
              <a:defRPr b="1" sz="1400">
                <a:solidFill>
                  <a:schemeClr val="lt2"/>
                </a:solidFill>
              </a:defRPr>
            </a:lvl3pPr>
            <a:lvl4pPr lvl="3" rtl="0">
              <a:spcBef>
                <a:spcPts val="1600"/>
              </a:spcBef>
              <a:spcAft>
                <a:spcPts val="0"/>
              </a:spcAft>
              <a:buClr>
                <a:schemeClr val="lt2"/>
              </a:buClr>
              <a:buSzPts val="1400"/>
              <a:buNone/>
              <a:defRPr b="1" sz="1400">
                <a:solidFill>
                  <a:schemeClr val="lt2"/>
                </a:solidFill>
              </a:defRPr>
            </a:lvl4pPr>
            <a:lvl5pPr lvl="4" rtl="0">
              <a:spcBef>
                <a:spcPts val="1600"/>
              </a:spcBef>
              <a:spcAft>
                <a:spcPts val="0"/>
              </a:spcAft>
              <a:buClr>
                <a:schemeClr val="lt2"/>
              </a:buClr>
              <a:buSzPts val="1400"/>
              <a:buNone/>
              <a:defRPr b="1" sz="1400">
                <a:solidFill>
                  <a:schemeClr val="lt2"/>
                </a:solidFill>
              </a:defRPr>
            </a:lvl5pPr>
            <a:lvl6pPr lvl="5" rtl="0">
              <a:spcBef>
                <a:spcPts val="1600"/>
              </a:spcBef>
              <a:spcAft>
                <a:spcPts val="0"/>
              </a:spcAft>
              <a:buClr>
                <a:schemeClr val="lt2"/>
              </a:buClr>
              <a:buSzPts val="1400"/>
              <a:buNone/>
              <a:defRPr b="1" sz="1400">
                <a:solidFill>
                  <a:schemeClr val="lt2"/>
                </a:solidFill>
              </a:defRPr>
            </a:lvl6pPr>
            <a:lvl7pPr lvl="6" rtl="0">
              <a:spcBef>
                <a:spcPts val="1600"/>
              </a:spcBef>
              <a:spcAft>
                <a:spcPts val="0"/>
              </a:spcAft>
              <a:buClr>
                <a:schemeClr val="lt2"/>
              </a:buClr>
              <a:buSzPts val="1400"/>
              <a:buNone/>
              <a:defRPr b="1" sz="1400">
                <a:solidFill>
                  <a:schemeClr val="lt2"/>
                </a:solidFill>
              </a:defRPr>
            </a:lvl7pPr>
            <a:lvl8pPr lvl="7" rtl="0">
              <a:spcBef>
                <a:spcPts val="1600"/>
              </a:spcBef>
              <a:spcAft>
                <a:spcPts val="0"/>
              </a:spcAft>
              <a:buClr>
                <a:schemeClr val="lt2"/>
              </a:buClr>
              <a:buSzPts val="1400"/>
              <a:buNone/>
              <a:defRPr b="1" sz="1400">
                <a:solidFill>
                  <a:schemeClr val="lt2"/>
                </a:solidFill>
              </a:defRPr>
            </a:lvl8pPr>
            <a:lvl9pPr lvl="8" rtl="0">
              <a:spcBef>
                <a:spcPts val="1600"/>
              </a:spcBef>
              <a:spcAft>
                <a:spcPts val="1600"/>
              </a:spcAft>
              <a:buClr>
                <a:schemeClr val="lt2"/>
              </a:buClr>
              <a:buSzPts val="1400"/>
              <a:buNone/>
              <a:defRPr b="1" sz="1400">
                <a:solidFill>
                  <a:schemeClr val="lt2"/>
                </a:solidFill>
              </a:defRPr>
            </a:lvl9pPr>
          </a:lstStyle>
          <a:p/>
        </p:txBody>
      </p:sp>
      <p:sp>
        <p:nvSpPr>
          <p:cNvPr id="2638" name="Google Shape;2638;p26"/>
          <p:cNvSpPr txBox="1"/>
          <p:nvPr>
            <p:ph type="title"/>
          </p:nvPr>
        </p:nvSpPr>
        <p:spPr>
          <a:xfrm>
            <a:off x="2010731" y="692381"/>
            <a:ext cx="4974000" cy="572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3000"/>
              <a:buFont typeface="Aldrich"/>
              <a:buNone/>
              <a:defRPr>
                <a:solidFill>
                  <a:schemeClr val="lt1"/>
                </a:solidFill>
              </a:defRPr>
            </a:lvl1pPr>
            <a:lvl2pPr lvl="1" rtl="0">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2pPr>
            <a:lvl3pPr lvl="2" rtl="0">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3pPr>
            <a:lvl4pPr lvl="3" rtl="0">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4pPr>
            <a:lvl5pPr lvl="4" rtl="0">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5pPr>
            <a:lvl6pPr lvl="5" rtl="0">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6pPr>
            <a:lvl7pPr lvl="6" rtl="0">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7pPr>
            <a:lvl8pPr lvl="7" rtl="0">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8pPr>
            <a:lvl9pPr lvl="8" rtl="0">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9pPr>
          </a:lstStyle>
          <a:p/>
        </p:txBody>
      </p:sp>
      <p:sp>
        <p:nvSpPr>
          <p:cNvPr id="2639" name="Google Shape;2639;p26"/>
          <p:cNvSpPr txBox="1"/>
          <p:nvPr>
            <p:ph idx="4" type="body"/>
          </p:nvPr>
        </p:nvSpPr>
        <p:spPr>
          <a:xfrm>
            <a:off x="1962863" y="1930444"/>
            <a:ext cx="6434700" cy="6939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lt2"/>
              </a:buClr>
              <a:buSzPts val="1100"/>
              <a:buChar char="●"/>
              <a:defRPr sz="1100">
                <a:solidFill>
                  <a:schemeClr val="lt2"/>
                </a:solidFill>
              </a:defRPr>
            </a:lvl1pPr>
            <a:lvl2pPr indent="-298450" lvl="1" marL="914400" rtl="0">
              <a:spcBef>
                <a:spcPts val="1600"/>
              </a:spcBef>
              <a:spcAft>
                <a:spcPts val="0"/>
              </a:spcAft>
              <a:buClr>
                <a:schemeClr val="lt2"/>
              </a:buClr>
              <a:buSzPts val="1100"/>
              <a:buChar char="○"/>
              <a:defRPr sz="1100">
                <a:solidFill>
                  <a:schemeClr val="lt2"/>
                </a:solidFill>
              </a:defRPr>
            </a:lvl2pPr>
            <a:lvl3pPr indent="-298450" lvl="2" marL="1371600" rtl="0">
              <a:spcBef>
                <a:spcPts val="1600"/>
              </a:spcBef>
              <a:spcAft>
                <a:spcPts val="0"/>
              </a:spcAft>
              <a:buClr>
                <a:schemeClr val="lt2"/>
              </a:buClr>
              <a:buSzPts val="1100"/>
              <a:buChar char="■"/>
              <a:defRPr sz="1100">
                <a:solidFill>
                  <a:schemeClr val="lt2"/>
                </a:solidFill>
              </a:defRPr>
            </a:lvl3pPr>
            <a:lvl4pPr indent="-298450" lvl="3" marL="1828800" rtl="0">
              <a:spcBef>
                <a:spcPts val="1600"/>
              </a:spcBef>
              <a:spcAft>
                <a:spcPts val="0"/>
              </a:spcAft>
              <a:buClr>
                <a:schemeClr val="lt2"/>
              </a:buClr>
              <a:buSzPts val="1100"/>
              <a:buChar char="●"/>
              <a:defRPr sz="1100">
                <a:solidFill>
                  <a:schemeClr val="lt2"/>
                </a:solidFill>
              </a:defRPr>
            </a:lvl4pPr>
            <a:lvl5pPr indent="-298450" lvl="4" marL="2286000" rtl="0">
              <a:spcBef>
                <a:spcPts val="1600"/>
              </a:spcBef>
              <a:spcAft>
                <a:spcPts val="0"/>
              </a:spcAft>
              <a:buClr>
                <a:schemeClr val="lt2"/>
              </a:buClr>
              <a:buSzPts val="1100"/>
              <a:buChar char="○"/>
              <a:defRPr sz="1100">
                <a:solidFill>
                  <a:schemeClr val="lt2"/>
                </a:solidFill>
              </a:defRPr>
            </a:lvl5pPr>
            <a:lvl6pPr indent="-298450" lvl="5" marL="2743200" rtl="0">
              <a:spcBef>
                <a:spcPts val="1600"/>
              </a:spcBef>
              <a:spcAft>
                <a:spcPts val="0"/>
              </a:spcAft>
              <a:buClr>
                <a:schemeClr val="lt2"/>
              </a:buClr>
              <a:buSzPts val="1100"/>
              <a:buChar char="■"/>
              <a:defRPr sz="1100">
                <a:solidFill>
                  <a:schemeClr val="lt2"/>
                </a:solidFill>
              </a:defRPr>
            </a:lvl6pPr>
            <a:lvl7pPr indent="-298450" lvl="6" marL="3200400" rtl="0">
              <a:spcBef>
                <a:spcPts val="1600"/>
              </a:spcBef>
              <a:spcAft>
                <a:spcPts val="0"/>
              </a:spcAft>
              <a:buClr>
                <a:schemeClr val="lt2"/>
              </a:buClr>
              <a:buSzPts val="1100"/>
              <a:buChar char="●"/>
              <a:defRPr sz="1100">
                <a:solidFill>
                  <a:schemeClr val="lt2"/>
                </a:solidFill>
              </a:defRPr>
            </a:lvl7pPr>
            <a:lvl8pPr indent="-298450" lvl="7" marL="3657600" rtl="0">
              <a:spcBef>
                <a:spcPts val="1600"/>
              </a:spcBef>
              <a:spcAft>
                <a:spcPts val="0"/>
              </a:spcAft>
              <a:buClr>
                <a:schemeClr val="lt2"/>
              </a:buClr>
              <a:buSzPts val="1100"/>
              <a:buChar char="○"/>
              <a:defRPr sz="1100">
                <a:solidFill>
                  <a:schemeClr val="lt2"/>
                </a:solidFill>
              </a:defRPr>
            </a:lvl8pPr>
            <a:lvl9pPr indent="-298450" lvl="8" marL="4114800" rtl="0">
              <a:spcBef>
                <a:spcPts val="1600"/>
              </a:spcBef>
              <a:spcAft>
                <a:spcPts val="1600"/>
              </a:spcAft>
              <a:buClr>
                <a:schemeClr val="lt2"/>
              </a:buClr>
              <a:buSzPts val="1100"/>
              <a:buChar char="■"/>
              <a:defRPr sz="1100">
                <a:solidFill>
                  <a:schemeClr val="lt2"/>
                </a:solidFill>
              </a:defRPr>
            </a:lvl9pPr>
          </a:lstStyle>
          <a:p/>
        </p:txBody>
      </p:sp>
      <p:sp>
        <p:nvSpPr>
          <p:cNvPr id="2640" name="Google Shape;2640;p26"/>
          <p:cNvSpPr txBox="1"/>
          <p:nvPr>
            <p:ph idx="5" type="body"/>
          </p:nvPr>
        </p:nvSpPr>
        <p:spPr>
          <a:xfrm>
            <a:off x="1962863" y="3125541"/>
            <a:ext cx="6434700" cy="6927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lt2"/>
              </a:buClr>
              <a:buSzPts val="1100"/>
              <a:buChar char="●"/>
              <a:defRPr sz="1100">
                <a:solidFill>
                  <a:schemeClr val="lt2"/>
                </a:solidFill>
              </a:defRPr>
            </a:lvl1pPr>
            <a:lvl2pPr indent="-298450" lvl="1" marL="914400" rtl="0">
              <a:spcBef>
                <a:spcPts val="1600"/>
              </a:spcBef>
              <a:spcAft>
                <a:spcPts val="0"/>
              </a:spcAft>
              <a:buClr>
                <a:schemeClr val="lt2"/>
              </a:buClr>
              <a:buSzPts val="1100"/>
              <a:buChar char="○"/>
              <a:defRPr sz="1100">
                <a:solidFill>
                  <a:schemeClr val="lt2"/>
                </a:solidFill>
              </a:defRPr>
            </a:lvl2pPr>
            <a:lvl3pPr indent="-298450" lvl="2" marL="1371600" rtl="0">
              <a:spcBef>
                <a:spcPts val="1600"/>
              </a:spcBef>
              <a:spcAft>
                <a:spcPts val="0"/>
              </a:spcAft>
              <a:buClr>
                <a:schemeClr val="lt2"/>
              </a:buClr>
              <a:buSzPts val="1100"/>
              <a:buChar char="■"/>
              <a:defRPr sz="1100">
                <a:solidFill>
                  <a:schemeClr val="lt2"/>
                </a:solidFill>
              </a:defRPr>
            </a:lvl3pPr>
            <a:lvl4pPr indent="-298450" lvl="3" marL="1828800" rtl="0">
              <a:spcBef>
                <a:spcPts val="1600"/>
              </a:spcBef>
              <a:spcAft>
                <a:spcPts val="0"/>
              </a:spcAft>
              <a:buClr>
                <a:schemeClr val="lt2"/>
              </a:buClr>
              <a:buSzPts val="1100"/>
              <a:buChar char="●"/>
              <a:defRPr sz="1100">
                <a:solidFill>
                  <a:schemeClr val="lt2"/>
                </a:solidFill>
              </a:defRPr>
            </a:lvl4pPr>
            <a:lvl5pPr indent="-298450" lvl="4" marL="2286000" rtl="0">
              <a:spcBef>
                <a:spcPts val="1600"/>
              </a:spcBef>
              <a:spcAft>
                <a:spcPts val="0"/>
              </a:spcAft>
              <a:buClr>
                <a:schemeClr val="lt2"/>
              </a:buClr>
              <a:buSzPts val="1100"/>
              <a:buChar char="○"/>
              <a:defRPr sz="1100">
                <a:solidFill>
                  <a:schemeClr val="lt2"/>
                </a:solidFill>
              </a:defRPr>
            </a:lvl5pPr>
            <a:lvl6pPr indent="-298450" lvl="5" marL="2743200" rtl="0">
              <a:spcBef>
                <a:spcPts val="1600"/>
              </a:spcBef>
              <a:spcAft>
                <a:spcPts val="0"/>
              </a:spcAft>
              <a:buClr>
                <a:schemeClr val="lt2"/>
              </a:buClr>
              <a:buSzPts val="1100"/>
              <a:buChar char="■"/>
              <a:defRPr sz="1100">
                <a:solidFill>
                  <a:schemeClr val="lt2"/>
                </a:solidFill>
              </a:defRPr>
            </a:lvl6pPr>
            <a:lvl7pPr indent="-298450" lvl="6" marL="3200400" rtl="0">
              <a:spcBef>
                <a:spcPts val="1600"/>
              </a:spcBef>
              <a:spcAft>
                <a:spcPts val="0"/>
              </a:spcAft>
              <a:buClr>
                <a:schemeClr val="lt2"/>
              </a:buClr>
              <a:buSzPts val="1100"/>
              <a:buChar char="●"/>
              <a:defRPr sz="1100">
                <a:solidFill>
                  <a:schemeClr val="lt2"/>
                </a:solidFill>
              </a:defRPr>
            </a:lvl7pPr>
            <a:lvl8pPr indent="-298450" lvl="7" marL="3657600" rtl="0">
              <a:spcBef>
                <a:spcPts val="1600"/>
              </a:spcBef>
              <a:spcAft>
                <a:spcPts val="0"/>
              </a:spcAft>
              <a:buClr>
                <a:schemeClr val="lt2"/>
              </a:buClr>
              <a:buSzPts val="1100"/>
              <a:buChar char="○"/>
              <a:defRPr sz="1100">
                <a:solidFill>
                  <a:schemeClr val="lt2"/>
                </a:solidFill>
              </a:defRPr>
            </a:lvl8pPr>
            <a:lvl9pPr indent="-298450" lvl="8" marL="4114800" rtl="0">
              <a:spcBef>
                <a:spcPts val="1600"/>
              </a:spcBef>
              <a:spcAft>
                <a:spcPts val="1600"/>
              </a:spcAft>
              <a:buClr>
                <a:schemeClr val="lt2"/>
              </a:buClr>
              <a:buSzPts val="1100"/>
              <a:buChar char="■"/>
              <a:defRPr sz="1100">
                <a:solidFill>
                  <a:schemeClr val="lt2"/>
                </a:solidFill>
              </a:defRPr>
            </a:lvl9pPr>
          </a:lstStyle>
          <a:p/>
        </p:txBody>
      </p:sp>
      <p:sp>
        <p:nvSpPr>
          <p:cNvPr id="2641" name="Google Shape;2641;p26"/>
          <p:cNvSpPr txBox="1"/>
          <p:nvPr>
            <p:ph idx="6" type="body"/>
          </p:nvPr>
        </p:nvSpPr>
        <p:spPr>
          <a:xfrm>
            <a:off x="1962863" y="4319288"/>
            <a:ext cx="6435600" cy="6927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lt2"/>
              </a:buClr>
              <a:buSzPts val="1100"/>
              <a:buChar char="●"/>
              <a:defRPr sz="1100">
                <a:solidFill>
                  <a:schemeClr val="lt2"/>
                </a:solidFill>
              </a:defRPr>
            </a:lvl1pPr>
            <a:lvl2pPr indent="-298450" lvl="1" marL="914400" rtl="0">
              <a:spcBef>
                <a:spcPts val="1600"/>
              </a:spcBef>
              <a:spcAft>
                <a:spcPts val="0"/>
              </a:spcAft>
              <a:buClr>
                <a:schemeClr val="lt2"/>
              </a:buClr>
              <a:buSzPts val="1100"/>
              <a:buChar char="○"/>
              <a:defRPr sz="1100">
                <a:solidFill>
                  <a:schemeClr val="lt2"/>
                </a:solidFill>
              </a:defRPr>
            </a:lvl2pPr>
            <a:lvl3pPr indent="-298450" lvl="2" marL="1371600" rtl="0">
              <a:spcBef>
                <a:spcPts val="1600"/>
              </a:spcBef>
              <a:spcAft>
                <a:spcPts val="0"/>
              </a:spcAft>
              <a:buClr>
                <a:schemeClr val="lt2"/>
              </a:buClr>
              <a:buSzPts val="1100"/>
              <a:buChar char="■"/>
              <a:defRPr sz="1100">
                <a:solidFill>
                  <a:schemeClr val="lt2"/>
                </a:solidFill>
              </a:defRPr>
            </a:lvl3pPr>
            <a:lvl4pPr indent="-298450" lvl="3" marL="1828800" rtl="0">
              <a:spcBef>
                <a:spcPts val="1600"/>
              </a:spcBef>
              <a:spcAft>
                <a:spcPts val="0"/>
              </a:spcAft>
              <a:buClr>
                <a:schemeClr val="lt2"/>
              </a:buClr>
              <a:buSzPts val="1100"/>
              <a:buChar char="●"/>
              <a:defRPr sz="1100">
                <a:solidFill>
                  <a:schemeClr val="lt2"/>
                </a:solidFill>
              </a:defRPr>
            </a:lvl4pPr>
            <a:lvl5pPr indent="-298450" lvl="4" marL="2286000" rtl="0">
              <a:spcBef>
                <a:spcPts val="1600"/>
              </a:spcBef>
              <a:spcAft>
                <a:spcPts val="0"/>
              </a:spcAft>
              <a:buClr>
                <a:schemeClr val="lt2"/>
              </a:buClr>
              <a:buSzPts val="1100"/>
              <a:buChar char="○"/>
              <a:defRPr sz="1100">
                <a:solidFill>
                  <a:schemeClr val="lt2"/>
                </a:solidFill>
              </a:defRPr>
            </a:lvl5pPr>
            <a:lvl6pPr indent="-298450" lvl="5" marL="2743200" rtl="0">
              <a:spcBef>
                <a:spcPts val="1600"/>
              </a:spcBef>
              <a:spcAft>
                <a:spcPts val="0"/>
              </a:spcAft>
              <a:buClr>
                <a:schemeClr val="lt2"/>
              </a:buClr>
              <a:buSzPts val="1100"/>
              <a:buChar char="■"/>
              <a:defRPr sz="1100">
                <a:solidFill>
                  <a:schemeClr val="lt2"/>
                </a:solidFill>
              </a:defRPr>
            </a:lvl6pPr>
            <a:lvl7pPr indent="-298450" lvl="6" marL="3200400" rtl="0">
              <a:spcBef>
                <a:spcPts val="1600"/>
              </a:spcBef>
              <a:spcAft>
                <a:spcPts val="0"/>
              </a:spcAft>
              <a:buClr>
                <a:schemeClr val="lt2"/>
              </a:buClr>
              <a:buSzPts val="1100"/>
              <a:buChar char="●"/>
              <a:defRPr sz="1100">
                <a:solidFill>
                  <a:schemeClr val="lt2"/>
                </a:solidFill>
              </a:defRPr>
            </a:lvl7pPr>
            <a:lvl8pPr indent="-298450" lvl="7" marL="3657600" rtl="0">
              <a:spcBef>
                <a:spcPts val="1600"/>
              </a:spcBef>
              <a:spcAft>
                <a:spcPts val="0"/>
              </a:spcAft>
              <a:buClr>
                <a:schemeClr val="lt2"/>
              </a:buClr>
              <a:buSzPts val="1100"/>
              <a:buChar char="○"/>
              <a:defRPr sz="1100">
                <a:solidFill>
                  <a:schemeClr val="lt2"/>
                </a:solidFill>
              </a:defRPr>
            </a:lvl8pPr>
            <a:lvl9pPr indent="-298450" lvl="8" marL="4114800" rtl="0">
              <a:spcBef>
                <a:spcPts val="1600"/>
              </a:spcBef>
              <a:spcAft>
                <a:spcPts val="1600"/>
              </a:spcAft>
              <a:buClr>
                <a:schemeClr val="lt2"/>
              </a:buClr>
              <a:buSzPts val="1100"/>
              <a:buChar char="■"/>
              <a:defRPr sz="1100">
                <a:solidFill>
                  <a:schemeClr val="lt2"/>
                </a:solidFill>
              </a:defRPr>
            </a:lvl9pPr>
          </a:lstStyle>
          <a:p/>
        </p:txBody>
      </p:sp>
      <p:sp>
        <p:nvSpPr>
          <p:cNvPr id="2642" name="Google Shape;2642;p26"/>
          <p:cNvSpPr txBox="1"/>
          <p:nvPr/>
        </p:nvSpPr>
        <p:spPr>
          <a:xfrm rot="5400000">
            <a:off x="-509475" y="4648763"/>
            <a:ext cx="1184700" cy="28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solidFill>
                  <a:schemeClr val="dk1"/>
                </a:solidFill>
                <a:latin typeface="Barlow Condensed"/>
                <a:ea typeface="Barlow Condensed"/>
                <a:cs typeface="Barlow Condensed"/>
                <a:sym typeface="Barlow Condensed"/>
              </a:rPr>
              <a:t>SLIDESMANIA.COM</a:t>
            </a:r>
            <a:endParaRPr sz="1100">
              <a:solidFill>
                <a:schemeClr val="dk1"/>
              </a:solidFill>
              <a:latin typeface="Barlow Condensed"/>
              <a:ea typeface="Barlow Condensed"/>
              <a:cs typeface="Barlow Condensed"/>
              <a:sym typeface="Barlow Condense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8 Team">
  <p:cSld name="CUSTOM_8_1">
    <p:spTree>
      <p:nvGrpSpPr>
        <p:cNvPr id="2643" name="Shape 2643"/>
        <p:cNvGrpSpPr/>
        <p:nvPr/>
      </p:nvGrpSpPr>
      <p:grpSpPr>
        <a:xfrm>
          <a:off x="0" y="0"/>
          <a:ext cx="0" cy="0"/>
          <a:chOff x="0" y="0"/>
          <a:chExt cx="0" cy="0"/>
        </a:xfrm>
      </p:grpSpPr>
      <p:sp>
        <p:nvSpPr>
          <p:cNvPr id="2644" name="Google Shape;2644;p27"/>
          <p:cNvSpPr txBox="1"/>
          <p:nvPr>
            <p:ph idx="1" type="subTitle"/>
          </p:nvPr>
        </p:nvSpPr>
        <p:spPr>
          <a:xfrm>
            <a:off x="891789" y="3015506"/>
            <a:ext cx="1994100" cy="455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b="1" sz="1600"/>
            </a:lvl1pPr>
            <a:lvl2pPr lvl="1" rtl="0">
              <a:spcBef>
                <a:spcPts val="1600"/>
              </a:spcBef>
              <a:spcAft>
                <a:spcPts val="0"/>
              </a:spcAft>
              <a:buSzPts val="1600"/>
              <a:buNone/>
              <a:defRPr b="1" sz="1600"/>
            </a:lvl2pPr>
            <a:lvl3pPr lvl="2" rtl="0">
              <a:spcBef>
                <a:spcPts val="1600"/>
              </a:spcBef>
              <a:spcAft>
                <a:spcPts val="0"/>
              </a:spcAft>
              <a:buSzPts val="1600"/>
              <a:buNone/>
              <a:defRPr b="1" sz="1600"/>
            </a:lvl3pPr>
            <a:lvl4pPr lvl="3" rtl="0">
              <a:spcBef>
                <a:spcPts val="1600"/>
              </a:spcBef>
              <a:spcAft>
                <a:spcPts val="0"/>
              </a:spcAft>
              <a:buSzPts val="1600"/>
              <a:buNone/>
              <a:defRPr b="1" sz="1600"/>
            </a:lvl4pPr>
            <a:lvl5pPr lvl="4" rtl="0">
              <a:spcBef>
                <a:spcPts val="1600"/>
              </a:spcBef>
              <a:spcAft>
                <a:spcPts val="0"/>
              </a:spcAft>
              <a:buSzPts val="1600"/>
              <a:buNone/>
              <a:defRPr b="1" sz="1600"/>
            </a:lvl5pPr>
            <a:lvl6pPr lvl="5" rtl="0">
              <a:spcBef>
                <a:spcPts val="1600"/>
              </a:spcBef>
              <a:spcAft>
                <a:spcPts val="0"/>
              </a:spcAft>
              <a:buSzPts val="1600"/>
              <a:buNone/>
              <a:defRPr b="1" sz="1600"/>
            </a:lvl6pPr>
            <a:lvl7pPr lvl="6" rtl="0">
              <a:spcBef>
                <a:spcPts val="1600"/>
              </a:spcBef>
              <a:spcAft>
                <a:spcPts val="0"/>
              </a:spcAft>
              <a:buSzPts val="1600"/>
              <a:buNone/>
              <a:defRPr b="1" sz="1600"/>
            </a:lvl7pPr>
            <a:lvl8pPr lvl="7" rtl="0">
              <a:spcBef>
                <a:spcPts val="1600"/>
              </a:spcBef>
              <a:spcAft>
                <a:spcPts val="0"/>
              </a:spcAft>
              <a:buSzPts val="1600"/>
              <a:buNone/>
              <a:defRPr b="1" sz="1600"/>
            </a:lvl8pPr>
            <a:lvl9pPr lvl="8" rtl="0">
              <a:spcBef>
                <a:spcPts val="1600"/>
              </a:spcBef>
              <a:spcAft>
                <a:spcPts val="1600"/>
              </a:spcAft>
              <a:buSzPts val="1600"/>
              <a:buNone/>
              <a:defRPr b="1" sz="1600"/>
            </a:lvl9pPr>
          </a:lstStyle>
          <a:p/>
        </p:txBody>
      </p:sp>
      <p:sp>
        <p:nvSpPr>
          <p:cNvPr id="2645" name="Google Shape;2645;p27"/>
          <p:cNvSpPr txBox="1"/>
          <p:nvPr>
            <p:ph idx="2" type="subTitle"/>
          </p:nvPr>
        </p:nvSpPr>
        <p:spPr>
          <a:xfrm>
            <a:off x="3534977" y="3015506"/>
            <a:ext cx="1994100" cy="455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b="1" sz="1600"/>
            </a:lvl1pPr>
            <a:lvl2pPr lvl="1" rtl="0">
              <a:spcBef>
                <a:spcPts val="1600"/>
              </a:spcBef>
              <a:spcAft>
                <a:spcPts val="0"/>
              </a:spcAft>
              <a:buSzPts val="1600"/>
              <a:buNone/>
              <a:defRPr b="1" sz="1600"/>
            </a:lvl2pPr>
            <a:lvl3pPr lvl="2" rtl="0">
              <a:spcBef>
                <a:spcPts val="1600"/>
              </a:spcBef>
              <a:spcAft>
                <a:spcPts val="0"/>
              </a:spcAft>
              <a:buSzPts val="1600"/>
              <a:buNone/>
              <a:defRPr b="1" sz="1600"/>
            </a:lvl3pPr>
            <a:lvl4pPr lvl="3" rtl="0">
              <a:spcBef>
                <a:spcPts val="1600"/>
              </a:spcBef>
              <a:spcAft>
                <a:spcPts val="0"/>
              </a:spcAft>
              <a:buSzPts val="1600"/>
              <a:buNone/>
              <a:defRPr b="1" sz="1600"/>
            </a:lvl4pPr>
            <a:lvl5pPr lvl="4" rtl="0">
              <a:spcBef>
                <a:spcPts val="1600"/>
              </a:spcBef>
              <a:spcAft>
                <a:spcPts val="0"/>
              </a:spcAft>
              <a:buSzPts val="1600"/>
              <a:buNone/>
              <a:defRPr b="1" sz="1600"/>
            </a:lvl5pPr>
            <a:lvl6pPr lvl="5" rtl="0">
              <a:spcBef>
                <a:spcPts val="1600"/>
              </a:spcBef>
              <a:spcAft>
                <a:spcPts val="0"/>
              </a:spcAft>
              <a:buSzPts val="1600"/>
              <a:buNone/>
              <a:defRPr b="1" sz="1600"/>
            </a:lvl6pPr>
            <a:lvl7pPr lvl="6" rtl="0">
              <a:spcBef>
                <a:spcPts val="1600"/>
              </a:spcBef>
              <a:spcAft>
                <a:spcPts val="0"/>
              </a:spcAft>
              <a:buSzPts val="1600"/>
              <a:buNone/>
              <a:defRPr b="1" sz="1600"/>
            </a:lvl7pPr>
            <a:lvl8pPr lvl="7" rtl="0">
              <a:spcBef>
                <a:spcPts val="1600"/>
              </a:spcBef>
              <a:spcAft>
                <a:spcPts val="0"/>
              </a:spcAft>
              <a:buSzPts val="1600"/>
              <a:buNone/>
              <a:defRPr b="1" sz="1600"/>
            </a:lvl8pPr>
            <a:lvl9pPr lvl="8" rtl="0">
              <a:spcBef>
                <a:spcPts val="1600"/>
              </a:spcBef>
              <a:spcAft>
                <a:spcPts val="1600"/>
              </a:spcAft>
              <a:buSzPts val="1600"/>
              <a:buNone/>
              <a:defRPr b="1" sz="1600"/>
            </a:lvl9pPr>
          </a:lstStyle>
          <a:p/>
        </p:txBody>
      </p:sp>
      <p:sp>
        <p:nvSpPr>
          <p:cNvPr id="2646" name="Google Shape;2646;p27"/>
          <p:cNvSpPr txBox="1"/>
          <p:nvPr>
            <p:ph idx="3" type="subTitle"/>
          </p:nvPr>
        </p:nvSpPr>
        <p:spPr>
          <a:xfrm>
            <a:off x="6178164" y="3015506"/>
            <a:ext cx="1994100" cy="455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b="1" sz="1600"/>
            </a:lvl1pPr>
            <a:lvl2pPr lvl="1" rtl="0">
              <a:spcBef>
                <a:spcPts val="1600"/>
              </a:spcBef>
              <a:spcAft>
                <a:spcPts val="0"/>
              </a:spcAft>
              <a:buSzPts val="1600"/>
              <a:buNone/>
              <a:defRPr b="1" sz="1600"/>
            </a:lvl2pPr>
            <a:lvl3pPr lvl="2" rtl="0">
              <a:spcBef>
                <a:spcPts val="1600"/>
              </a:spcBef>
              <a:spcAft>
                <a:spcPts val="0"/>
              </a:spcAft>
              <a:buSzPts val="1600"/>
              <a:buNone/>
              <a:defRPr b="1" sz="1600"/>
            </a:lvl3pPr>
            <a:lvl4pPr lvl="3" rtl="0">
              <a:spcBef>
                <a:spcPts val="1600"/>
              </a:spcBef>
              <a:spcAft>
                <a:spcPts val="0"/>
              </a:spcAft>
              <a:buSzPts val="1600"/>
              <a:buNone/>
              <a:defRPr b="1" sz="1600"/>
            </a:lvl4pPr>
            <a:lvl5pPr lvl="4" rtl="0">
              <a:spcBef>
                <a:spcPts val="1600"/>
              </a:spcBef>
              <a:spcAft>
                <a:spcPts val="0"/>
              </a:spcAft>
              <a:buSzPts val="1600"/>
              <a:buNone/>
              <a:defRPr b="1" sz="1600"/>
            </a:lvl5pPr>
            <a:lvl6pPr lvl="5" rtl="0">
              <a:spcBef>
                <a:spcPts val="1600"/>
              </a:spcBef>
              <a:spcAft>
                <a:spcPts val="0"/>
              </a:spcAft>
              <a:buSzPts val="1600"/>
              <a:buNone/>
              <a:defRPr b="1" sz="1600"/>
            </a:lvl6pPr>
            <a:lvl7pPr lvl="6" rtl="0">
              <a:spcBef>
                <a:spcPts val="1600"/>
              </a:spcBef>
              <a:spcAft>
                <a:spcPts val="0"/>
              </a:spcAft>
              <a:buSzPts val="1600"/>
              <a:buNone/>
              <a:defRPr b="1" sz="1600"/>
            </a:lvl7pPr>
            <a:lvl8pPr lvl="7" rtl="0">
              <a:spcBef>
                <a:spcPts val="1600"/>
              </a:spcBef>
              <a:spcAft>
                <a:spcPts val="0"/>
              </a:spcAft>
              <a:buSzPts val="1600"/>
              <a:buNone/>
              <a:defRPr b="1" sz="1600"/>
            </a:lvl8pPr>
            <a:lvl9pPr lvl="8" rtl="0">
              <a:spcBef>
                <a:spcPts val="1600"/>
              </a:spcBef>
              <a:spcAft>
                <a:spcPts val="1600"/>
              </a:spcAft>
              <a:buSzPts val="1600"/>
              <a:buNone/>
              <a:defRPr b="1" sz="1600"/>
            </a:lvl9pPr>
          </a:lstStyle>
          <a:p/>
        </p:txBody>
      </p:sp>
      <p:sp>
        <p:nvSpPr>
          <p:cNvPr id="2647" name="Google Shape;2647;p27"/>
          <p:cNvSpPr txBox="1"/>
          <p:nvPr>
            <p:ph type="title"/>
          </p:nvPr>
        </p:nvSpPr>
        <p:spPr>
          <a:xfrm>
            <a:off x="891788" y="502181"/>
            <a:ext cx="7280700" cy="572700"/>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3000"/>
              <a:buFont typeface="Aldrich"/>
              <a:buNone/>
              <a:defRPr/>
            </a:lvl1pPr>
            <a:lvl2pPr lvl="1" rtl="0" algn="ct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p:txBody>
      </p:sp>
      <p:sp>
        <p:nvSpPr>
          <p:cNvPr id="2648" name="Google Shape;2648;p27"/>
          <p:cNvSpPr txBox="1"/>
          <p:nvPr>
            <p:ph idx="4" type="body"/>
          </p:nvPr>
        </p:nvSpPr>
        <p:spPr>
          <a:xfrm>
            <a:off x="891788" y="3343969"/>
            <a:ext cx="1994100" cy="693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sz="1300"/>
            </a:lvl1pPr>
            <a:lvl2pPr indent="-311150" lvl="1" marL="914400" rtl="0">
              <a:spcBef>
                <a:spcPts val="1600"/>
              </a:spcBef>
              <a:spcAft>
                <a:spcPts val="0"/>
              </a:spcAft>
              <a:buSzPts val="1300"/>
              <a:buChar char="○"/>
              <a:defRPr sz="1300"/>
            </a:lvl2pPr>
            <a:lvl3pPr indent="-311150" lvl="2" marL="1371600" rtl="0">
              <a:spcBef>
                <a:spcPts val="1600"/>
              </a:spcBef>
              <a:spcAft>
                <a:spcPts val="0"/>
              </a:spcAft>
              <a:buSzPts val="1300"/>
              <a:buChar char="■"/>
              <a:defRPr sz="1300"/>
            </a:lvl3pPr>
            <a:lvl4pPr indent="-311150" lvl="3" marL="1828800" rtl="0">
              <a:spcBef>
                <a:spcPts val="1600"/>
              </a:spcBef>
              <a:spcAft>
                <a:spcPts val="0"/>
              </a:spcAft>
              <a:buSzPts val="1300"/>
              <a:buChar char="●"/>
              <a:defRPr sz="1300"/>
            </a:lvl4pPr>
            <a:lvl5pPr indent="-311150" lvl="4" marL="2286000" rtl="0">
              <a:spcBef>
                <a:spcPts val="1600"/>
              </a:spcBef>
              <a:spcAft>
                <a:spcPts val="0"/>
              </a:spcAft>
              <a:buSzPts val="1300"/>
              <a:buChar char="○"/>
              <a:defRPr sz="1300"/>
            </a:lvl5pPr>
            <a:lvl6pPr indent="-311150" lvl="5" marL="2743200" rtl="0">
              <a:spcBef>
                <a:spcPts val="1600"/>
              </a:spcBef>
              <a:spcAft>
                <a:spcPts val="0"/>
              </a:spcAft>
              <a:buSzPts val="1300"/>
              <a:buChar char="■"/>
              <a:defRPr sz="1300"/>
            </a:lvl6pPr>
            <a:lvl7pPr indent="-311150" lvl="6" marL="3200400" rtl="0">
              <a:spcBef>
                <a:spcPts val="1600"/>
              </a:spcBef>
              <a:spcAft>
                <a:spcPts val="0"/>
              </a:spcAft>
              <a:buSzPts val="1300"/>
              <a:buChar char="●"/>
              <a:defRPr sz="1300"/>
            </a:lvl7pPr>
            <a:lvl8pPr indent="-311150" lvl="7" marL="3657600" rtl="0">
              <a:spcBef>
                <a:spcPts val="1600"/>
              </a:spcBef>
              <a:spcAft>
                <a:spcPts val="0"/>
              </a:spcAft>
              <a:buSzPts val="1300"/>
              <a:buChar char="○"/>
              <a:defRPr sz="1300"/>
            </a:lvl8pPr>
            <a:lvl9pPr indent="-311150" lvl="8" marL="4114800" rtl="0">
              <a:spcBef>
                <a:spcPts val="1600"/>
              </a:spcBef>
              <a:spcAft>
                <a:spcPts val="1600"/>
              </a:spcAft>
              <a:buSzPts val="1300"/>
              <a:buChar char="■"/>
              <a:defRPr sz="1300"/>
            </a:lvl9pPr>
          </a:lstStyle>
          <a:p/>
        </p:txBody>
      </p:sp>
      <p:sp>
        <p:nvSpPr>
          <p:cNvPr id="2649" name="Google Shape;2649;p27"/>
          <p:cNvSpPr txBox="1"/>
          <p:nvPr>
            <p:ph idx="5" type="body"/>
          </p:nvPr>
        </p:nvSpPr>
        <p:spPr>
          <a:xfrm>
            <a:off x="3534975" y="3335397"/>
            <a:ext cx="1994100" cy="692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sz="1300"/>
            </a:lvl1pPr>
            <a:lvl2pPr indent="-311150" lvl="1" marL="914400" rtl="0">
              <a:spcBef>
                <a:spcPts val="1600"/>
              </a:spcBef>
              <a:spcAft>
                <a:spcPts val="0"/>
              </a:spcAft>
              <a:buSzPts val="1300"/>
              <a:buChar char="○"/>
              <a:defRPr sz="1300"/>
            </a:lvl2pPr>
            <a:lvl3pPr indent="-311150" lvl="2" marL="1371600" rtl="0">
              <a:spcBef>
                <a:spcPts val="1600"/>
              </a:spcBef>
              <a:spcAft>
                <a:spcPts val="0"/>
              </a:spcAft>
              <a:buSzPts val="1300"/>
              <a:buChar char="■"/>
              <a:defRPr sz="1300"/>
            </a:lvl3pPr>
            <a:lvl4pPr indent="-311150" lvl="3" marL="1828800" rtl="0">
              <a:spcBef>
                <a:spcPts val="1600"/>
              </a:spcBef>
              <a:spcAft>
                <a:spcPts val="0"/>
              </a:spcAft>
              <a:buSzPts val="1300"/>
              <a:buChar char="●"/>
              <a:defRPr sz="1300"/>
            </a:lvl4pPr>
            <a:lvl5pPr indent="-311150" lvl="4" marL="2286000" rtl="0">
              <a:spcBef>
                <a:spcPts val="1600"/>
              </a:spcBef>
              <a:spcAft>
                <a:spcPts val="0"/>
              </a:spcAft>
              <a:buSzPts val="1300"/>
              <a:buChar char="○"/>
              <a:defRPr sz="1300"/>
            </a:lvl5pPr>
            <a:lvl6pPr indent="-311150" lvl="5" marL="2743200" rtl="0">
              <a:spcBef>
                <a:spcPts val="1600"/>
              </a:spcBef>
              <a:spcAft>
                <a:spcPts val="0"/>
              </a:spcAft>
              <a:buSzPts val="1300"/>
              <a:buChar char="■"/>
              <a:defRPr sz="1300"/>
            </a:lvl6pPr>
            <a:lvl7pPr indent="-311150" lvl="6" marL="3200400" rtl="0">
              <a:spcBef>
                <a:spcPts val="1600"/>
              </a:spcBef>
              <a:spcAft>
                <a:spcPts val="0"/>
              </a:spcAft>
              <a:buSzPts val="1300"/>
              <a:buChar char="●"/>
              <a:defRPr sz="1300"/>
            </a:lvl7pPr>
            <a:lvl8pPr indent="-311150" lvl="7" marL="3657600" rtl="0">
              <a:spcBef>
                <a:spcPts val="1600"/>
              </a:spcBef>
              <a:spcAft>
                <a:spcPts val="0"/>
              </a:spcAft>
              <a:buSzPts val="1300"/>
              <a:buChar char="○"/>
              <a:defRPr sz="1300"/>
            </a:lvl8pPr>
            <a:lvl9pPr indent="-311150" lvl="8" marL="4114800" rtl="0">
              <a:spcBef>
                <a:spcPts val="1600"/>
              </a:spcBef>
              <a:spcAft>
                <a:spcPts val="1600"/>
              </a:spcAft>
              <a:buSzPts val="1300"/>
              <a:buChar char="■"/>
              <a:defRPr sz="1300"/>
            </a:lvl9pPr>
          </a:lstStyle>
          <a:p/>
        </p:txBody>
      </p:sp>
      <p:sp>
        <p:nvSpPr>
          <p:cNvPr id="2650" name="Google Shape;2650;p27"/>
          <p:cNvSpPr txBox="1"/>
          <p:nvPr>
            <p:ph idx="6" type="body"/>
          </p:nvPr>
        </p:nvSpPr>
        <p:spPr>
          <a:xfrm>
            <a:off x="6178163" y="3325475"/>
            <a:ext cx="1994100" cy="692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sz="1300"/>
            </a:lvl1pPr>
            <a:lvl2pPr indent="-311150" lvl="1" marL="914400" rtl="0">
              <a:spcBef>
                <a:spcPts val="1600"/>
              </a:spcBef>
              <a:spcAft>
                <a:spcPts val="0"/>
              </a:spcAft>
              <a:buSzPts val="1300"/>
              <a:buChar char="○"/>
              <a:defRPr sz="1300"/>
            </a:lvl2pPr>
            <a:lvl3pPr indent="-311150" lvl="2" marL="1371600" rtl="0">
              <a:spcBef>
                <a:spcPts val="1600"/>
              </a:spcBef>
              <a:spcAft>
                <a:spcPts val="0"/>
              </a:spcAft>
              <a:buSzPts val="1300"/>
              <a:buChar char="■"/>
              <a:defRPr sz="1300"/>
            </a:lvl3pPr>
            <a:lvl4pPr indent="-311150" lvl="3" marL="1828800" rtl="0">
              <a:spcBef>
                <a:spcPts val="1600"/>
              </a:spcBef>
              <a:spcAft>
                <a:spcPts val="0"/>
              </a:spcAft>
              <a:buSzPts val="1300"/>
              <a:buChar char="●"/>
              <a:defRPr sz="1300"/>
            </a:lvl4pPr>
            <a:lvl5pPr indent="-311150" lvl="4" marL="2286000" rtl="0">
              <a:spcBef>
                <a:spcPts val="1600"/>
              </a:spcBef>
              <a:spcAft>
                <a:spcPts val="0"/>
              </a:spcAft>
              <a:buSzPts val="1300"/>
              <a:buChar char="○"/>
              <a:defRPr sz="1300"/>
            </a:lvl5pPr>
            <a:lvl6pPr indent="-311150" lvl="5" marL="2743200" rtl="0">
              <a:spcBef>
                <a:spcPts val="1600"/>
              </a:spcBef>
              <a:spcAft>
                <a:spcPts val="0"/>
              </a:spcAft>
              <a:buSzPts val="1300"/>
              <a:buChar char="■"/>
              <a:defRPr sz="1300"/>
            </a:lvl6pPr>
            <a:lvl7pPr indent="-311150" lvl="6" marL="3200400" rtl="0">
              <a:spcBef>
                <a:spcPts val="1600"/>
              </a:spcBef>
              <a:spcAft>
                <a:spcPts val="0"/>
              </a:spcAft>
              <a:buSzPts val="1300"/>
              <a:buChar char="●"/>
              <a:defRPr sz="1300"/>
            </a:lvl7pPr>
            <a:lvl8pPr indent="-311150" lvl="7" marL="3657600" rtl="0">
              <a:spcBef>
                <a:spcPts val="1600"/>
              </a:spcBef>
              <a:spcAft>
                <a:spcPts val="0"/>
              </a:spcAft>
              <a:buSzPts val="1300"/>
              <a:buChar char="○"/>
              <a:defRPr sz="1300"/>
            </a:lvl8pPr>
            <a:lvl9pPr indent="-311150" lvl="8" marL="4114800" rtl="0">
              <a:spcBef>
                <a:spcPts val="1600"/>
              </a:spcBef>
              <a:spcAft>
                <a:spcPts val="1600"/>
              </a:spcAft>
              <a:buSzPts val="1300"/>
              <a:buChar char="■"/>
              <a:defRPr sz="1300"/>
            </a:lvl9pPr>
          </a:lstStyle>
          <a:p/>
        </p:txBody>
      </p:sp>
      <p:sp>
        <p:nvSpPr>
          <p:cNvPr id="2651" name="Google Shape;2651;p27"/>
          <p:cNvSpPr/>
          <p:nvPr/>
        </p:nvSpPr>
        <p:spPr>
          <a:xfrm>
            <a:off x="-6" y="7"/>
            <a:ext cx="1962849" cy="2169974"/>
          </a:xfrm>
          <a:custGeom>
            <a:rect b="b" l="l" r="r" t="t"/>
            <a:pathLst>
              <a:path extrusionOk="0" h="5046450" w="4564766">
                <a:moveTo>
                  <a:pt x="0" y="0"/>
                </a:moveTo>
                <a:cubicBezTo>
                  <a:pt x="1428005" y="0"/>
                  <a:pt x="2856105" y="0"/>
                  <a:pt x="4284110" y="0"/>
                </a:cubicBezTo>
                <a:cubicBezTo>
                  <a:pt x="4370572" y="99208"/>
                  <a:pt x="4599711" y="388747"/>
                  <a:pt x="4560237" y="746961"/>
                </a:cubicBezTo>
                <a:cubicBezTo>
                  <a:pt x="4503166" y="1265639"/>
                  <a:pt x="3925896" y="1538532"/>
                  <a:pt x="3782934" y="1606066"/>
                </a:cubicBezTo>
                <a:cubicBezTo>
                  <a:pt x="2955693" y="1997095"/>
                  <a:pt x="1716973" y="1370839"/>
                  <a:pt x="1072549" y="2393642"/>
                </a:cubicBezTo>
                <a:cubicBezTo>
                  <a:pt x="558152" y="3210134"/>
                  <a:pt x="1357903" y="4237027"/>
                  <a:pt x="1174801" y="4653928"/>
                </a:cubicBezTo>
                <a:cubicBezTo>
                  <a:pt x="898674" y="5282943"/>
                  <a:pt x="248733" y="4969339"/>
                  <a:pt x="4185" y="4960779"/>
                </a:cubicBezTo>
              </a:path>
            </a:pathLst>
          </a:custGeom>
          <a:solidFill>
            <a:schemeClr val="dk1"/>
          </a:solidFill>
          <a:ln>
            <a:noFill/>
          </a:ln>
          <a:effectLst>
            <a:outerShdw blurRad="127000" rotWithShape="0" dir="720000" dist="1270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sz="1100">
              <a:solidFill>
                <a:srgbClr val="FFFFFF"/>
              </a:solidFill>
            </a:endParaRPr>
          </a:p>
        </p:txBody>
      </p:sp>
      <p:grpSp>
        <p:nvGrpSpPr>
          <p:cNvPr id="2652" name="Google Shape;2652;p27"/>
          <p:cNvGrpSpPr/>
          <p:nvPr/>
        </p:nvGrpSpPr>
        <p:grpSpPr>
          <a:xfrm flipH="1" rot="10800000">
            <a:off x="5666549" y="-49481"/>
            <a:ext cx="3477455" cy="976480"/>
            <a:chOff x="7622268" y="5719681"/>
            <a:chExt cx="4636607" cy="1301974"/>
          </a:xfrm>
        </p:grpSpPr>
        <p:grpSp>
          <p:nvGrpSpPr>
            <p:cNvPr id="2653" name="Google Shape;2653;p27"/>
            <p:cNvGrpSpPr/>
            <p:nvPr/>
          </p:nvGrpSpPr>
          <p:grpSpPr>
            <a:xfrm>
              <a:off x="9381189" y="5719681"/>
              <a:ext cx="2707325" cy="1299722"/>
              <a:chOff x="6723350" y="566875"/>
              <a:chExt cx="1552188" cy="1732500"/>
            </a:xfrm>
          </p:grpSpPr>
          <p:cxnSp>
            <p:nvCxnSpPr>
              <p:cNvPr id="2654" name="Google Shape;2654;p27"/>
              <p:cNvCxnSpPr/>
              <p:nvPr/>
            </p:nvCxnSpPr>
            <p:spPr>
              <a:xfrm>
                <a:off x="6723350"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655" name="Google Shape;2655;p27"/>
              <p:cNvCxnSpPr/>
              <p:nvPr/>
            </p:nvCxnSpPr>
            <p:spPr>
              <a:xfrm>
                <a:off x="6945091"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656" name="Google Shape;2656;p27"/>
              <p:cNvCxnSpPr/>
              <p:nvPr/>
            </p:nvCxnSpPr>
            <p:spPr>
              <a:xfrm>
                <a:off x="7166832"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657" name="Google Shape;2657;p27"/>
              <p:cNvCxnSpPr/>
              <p:nvPr/>
            </p:nvCxnSpPr>
            <p:spPr>
              <a:xfrm>
                <a:off x="7388573"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658" name="Google Shape;2658;p27"/>
              <p:cNvCxnSpPr/>
              <p:nvPr/>
            </p:nvCxnSpPr>
            <p:spPr>
              <a:xfrm>
                <a:off x="7610314"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659" name="Google Shape;2659;p27"/>
              <p:cNvCxnSpPr/>
              <p:nvPr/>
            </p:nvCxnSpPr>
            <p:spPr>
              <a:xfrm>
                <a:off x="7832055"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660" name="Google Shape;2660;p27"/>
              <p:cNvCxnSpPr/>
              <p:nvPr/>
            </p:nvCxnSpPr>
            <p:spPr>
              <a:xfrm>
                <a:off x="8053796"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661" name="Google Shape;2661;p27"/>
              <p:cNvCxnSpPr/>
              <p:nvPr/>
            </p:nvCxnSpPr>
            <p:spPr>
              <a:xfrm>
                <a:off x="8275538" y="566875"/>
                <a:ext cx="0" cy="1732500"/>
              </a:xfrm>
              <a:prstGeom prst="straightConnector1">
                <a:avLst/>
              </a:prstGeom>
              <a:noFill/>
              <a:ln cap="flat" cmpd="sng" w="9525">
                <a:solidFill>
                  <a:schemeClr val="dk1"/>
                </a:solidFill>
                <a:prstDash val="solid"/>
                <a:round/>
                <a:headEnd len="med" w="med" type="none"/>
                <a:tailEnd len="med" w="med" type="none"/>
              </a:ln>
            </p:spPr>
          </p:cxnSp>
        </p:grpSp>
        <p:grpSp>
          <p:nvGrpSpPr>
            <p:cNvPr id="2662" name="Google Shape;2662;p27"/>
            <p:cNvGrpSpPr/>
            <p:nvPr/>
          </p:nvGrpSpPr>
          <p:grpSpPr>
            <a:xfrm rot="5400000">
              <a:off x="9545961" y="3953195"/>
              <a:ext cx="789219" cy="4636607"/>
              <a:chOff x="6723350" y="566875"/>
              <a:chExt cx="452482" cy="2658300"/>
            </a:xfrm>
          </p:grpSpPr>
          <p:cxnSp>
            <p:nvCxnSpPr>
              <p:cNvPr id="2663" name="Google Shape;2663;p27"/>
              <p:cNvCxnSpPr/>
              <p:nvPr/>
            </p:nvCxnSpPr>
            <p:spPr>
              <a:xfrm>
                <a:off x="6723350"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664" name="Google Shape;2664;p27"/>
              <p:cNvCxnSpPr/>
              <p:nvPr/>
            </p:nvCxnSpPr>
            <p:spPr>
              <a:xfrm flipH="1" rot="-5400000">
                <a:off x="5972191" y="1539775"/>
                <a:ext cx="1957200" cy="11400"/>
              </a:xfrm>
              <a:prstGeom prst="straightConnector1">
                <a:avLst/>
              </a:prstGeom>
              <a:noFill/>
              <a:ln cap="flat" cmpd="sng" w="9525">
                <a:solidFill>
                  <a:schemeClr val="dk1"/>
                </a:solidFill>
                <a:prstDash val="solid"/>
                <a:round/>
                <a:headEnd len="med" w="med" type="none"/>
                <a:tailEnd len="med" w="med" type="none"/>
              </a:ln>
            </p:spPr>
          </p:cxnSp>
          <p:cxnSp>
            <p:nvCxnSpPr>
              <p:cNvPr id="2665" name="Google Shape;2665;p27"/>
              <p:cNvCxnSpPr/>
              <p:nvPr/>
            </p:nvCxnSpPr>
            <p:spPr>
              <a:xfrm flipH="1" rot="-5400000">
                <a:off x="5842182" y="1891525"/>
                <a:ext cx="2658300" cy="9000"/>
              </a:xfrm>
              <a:prstGeom prst="straightConnector1">
                <a:avLst/>
              </a:prstGeom>
              <a:noFill/>
              <a:ln cap="flat" cmpd="sng" w="9525">
                <a:solidFill>
                  <a:schemeClr val="dk1"/>
                </a:solidFill>
                <a:prstDash val="solid"/>
                <a:round/>
                <a:headEnd len="med" w="med" type="none"/>
                <a:tailEnd len="med" w="med" type="none"/>
              </a:ln>
            </p:spPr>
          </p:cxnSp>
        </p:grpSp>
        <p:cxnSp>
          <p:nvCxnSpPr>
            <p:cNvPr id="2666" name="Google Shape;2666;p27"/>
            <p:cNvCxnSpPr/>
            <p:nvPr/>
          </p:nvCxnSpPr>
          <p:spPr>
            <a:xfrm>
              <a:off x="8969752" y="6014907"/>
              <a:ext cx="0" cy="1004400"/>
            </a:xfrm>
            <a:prstGeom prst="straightConnector1">
              <a:avLst/>
            </a:prstGeom>
            <a:noFill/>
            <a:ln cap="flat" cmpd="sng" w="9525">
              <a:solidFill>
                <a:schemeClr val="dk1"/>
              </a:solidFill>
              <a:prstDash val="solid"/>
              <a:round/>
              <a:headEnd len="med" w="med" type="none"/>
              <a:tailEnd len="med" w="med" type="none"/>
            </a:ln>
          </p:spPr>
        </p:cxnSp>
        <p:cxnSp>
          <p:nvCxnSpPr>
            <p:cNvPr id="2667" name="Google Shape;2667;p27"/>
            <p:cNvCxnSpPr/>
            <p:nvPr/>
          </p:nvCxnSpPr>
          <p:spPr>
            <a:xfrm>
              <a:off x="8577276" y="6236398"/>
              <a:ext cx="600" cy="782700"/>
            </a:xfrm>
            <a:prstGeom prst="straightConnector1">
              <a:avLst/>
            </a:prstGeom>
            <a:noFill/>
            <a:ln cap="flat" cmpd="sng" w="9525">
              <a:solidFill>
                <a:schemeClr val="dk1"/>
              </a:solidFill>
              <a:prstDash val="solid"/>
              <a:round/>
              <a:headEnd len="med" w="med" type="none"/>
              <a:tailEnd len="med" w="med" type="none"/>
            </a:ln>
          </p:spPr>
        </p:cxnSp>
        <p:cxnSp>
          <p:nvCxnSpPr>
            <p:cNvPr id="2668" name="Google Shape;2668;p27"/>
            <p:cNvCxnSpPr/>
            <p:nvPr/>
          </p:nvCxnSpPr>
          <p:spPr>
            <a:xfrm>
              <a:off x="8185942" y="6400655"/>
              <a:ext cx="0" cy="621000"/>
            </a:xfrm>
            <a:prstGeom prst="straightConnector1">
              <a:avLst/>
            </a:prstGeom>
            <a:noFill/>
            <a:ln cap="flat" cmpd="sng" w="9525">
              <a:solidFill>
                <a:schemeClr val="dk1"/>
              </a:solidFill>
              <a:prstDash val="solid"/>
              <a:round/>
              <a:headEnd len="med" w="med" type="none"/>
              <a:tailEnd len="med" w="med" type="none"/>
            </a:ln>
          </p:spPr>
        </p:cxnSp>
        <p:cxnSp>
          <p:nvCxnSpPr>
            <p:cNvPr id="2669" name="Google Shape;2669;p27"/>
            <p:cNvCxnSpPr/>
            <p:nvPr/>
          </p:nvCxnSpPr>
          <p:spPr>
            <a:xfrm>
              <a:off x="7794050" y="6238225"/>
              <a:ext cx="9600" cy="7689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0 Text and Image">
  <p:cSld name="CUSTOM_9">
    <p:bg>
      <p:bgPr>
        <a:solidFill>
          <a:schemeClr val="dk1"/>
        </a:solidFill>
      </p:bgPr>
    </p:bg>
    <p:spTree>
      <p:nvGrpSpPr>
        <p:cNvPr id="2670" name="Shape 2670"/>
        <p:cNvGrpSpPr/>
        <p:nvPr/>
      </p:nvGrpSpPr>
      <p:grpSpPr>
        <a:xfrm>
          <a:off x="0" y="0"/>
          <a:ext cx="0" cy="0"/>
          <a:chOff x="0" y="0"/>
          <a:chExt cx="0" cy="0"/>
        </a:xfrm>
      </p:grpSpPr>
      <p:sp>
        <p:nvSpPr>
          <p:cNvPr id="2671" name="Google Shape;2671;p28"/>
          <p:cNvSpPr txBox="1"/>
          <p:nvPr>
            <p:ph type="title"/>
          </p:nvPr>
        </p:nvSpPr>
        <p:spPr>
          <a:xfrm>
            <a:off x="308456" y="1295250"/>
            <a:ext cx="3343800" cy="1782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500"/>
              <a:buNone/>
              <a:defRPr sz="4500">
                <a:solidFill>
                  <a:schemeClr val="lt1"/>
                </a:solidFill>
              </a:defRPr>
            </a:lvl1pPr>
            <a:lvl2pPr lvl="1" rtl="0">
              <a:spcBef>
                <a:spcPts val="0"/>
              </a:spcBef>
              <a:spcAft>
                <a:spcPts val="0"/>
              </a:spcAft>
              <a:buSzPts val="11300"/>
              <a:buNone/>
              <a:defRPr sz="11300"/>
            </a:lvl2pPr>
            <a:lvl3pPr lvl="2" rtl="0">
              <a:spcBef>
                <a:spcPts val="0"/>
              </a:spcBef>
              <a:spcAft>
                <a:spcPts val="0"/>
              </a:spcAft>
              <a:buSzPts val="11300"/>
              <a:buNone/>
              <a:defRPr sz="11300"/>
            </a:lvl3pPr>
            <a:lvl4pPr lvl="3" rtl="0">
              <a:spcBef>
                <a:spcPts val="0"/>
              </a:spcBef>
              <a:spcAft>
                <a:spcPts val="0"/>
              </a:spcAft>
              <a:buSzPts val="11300"/>
              <a:buNone/>
              <a:defRPr sz="11300"/>
            </a:lvl4pPr>
            <a:lvl5pPr lvl="4" rtl="0">
              <a:spcBef>
                <a:spcPts val="0"/>
              </a:spcBef>
              <a:spcAft>
                <a:spcPts val="0"/>
              </a:spcAft>
              <a:buSzPts val="11300"/>
              <a:buNone/>
              <a:defRPr sz="11300"/>
            </a:lvl5pPr>
            <a:lvl6pPr lvl="5" rtl="0">
              <a:spcBef>
                <a:spcPts val="0"/>
              </a:spcBef>
              <a:spcAft>
                <a:spcPts val="0"/>
              </a:spcAft>
              <a:buSzPts val="11300"/>
              <a:buNone/>
              <a:defRPr sz="11300"/>
            </a:lvl6pPr>
            <a:lvl7pPr lvl="6" rtl="0">
              <a:spcBef>
                <a:spcPts val="0"/>
              </a:spcBef>
              <a:spcAft>
                <a:spcPts val="0"/>
              </a:spcAft>
              <a:buSzPts val="11300"/>
              <a:buNone/>
              <a:defRPr sz="11300"/>
            </a:lvl7pPr>
            <a:lvl8pPr lvl="7" rtl="0">
              <a:spcBef>
                <a:spcPts val="0"/>
              </a:spcBef>
              <a:spcAft>
                <a:spcPts val="0"/>
              </a:spcAft>
              <a:buSzPts val="11300"/>
              <a:buNone/>
              <a:defRPr sz="11300"/>
            </a:lvl8pPr>
            <a:lvl9pPr lvl="8" rtl="0">
              <a:spcBef>
                <a:spcPts val="0"/>
              </a:spcBef>
              <a:spcAft>
                <a:spcPts val="0"/>
              </a:spcAft>
              <a:buSzPts val="11300"/>
              <a:buNone/>
              <a:defRPr sz="11300"/>
            </a:lvl9pPr>
          </a:lstStyle>
          <a:p/>
        </p:txBody>
      </p:sp>
      <p:sp>
        <p:nvSpPr>
          <p:cNvPr id="2672" name="Google Shape;2672;p28"/>
          <p:cNvSpPr txBox="1"/>
          <p:nvPr>
            <p:ph idx="1" type="subTitle"/>
          </p:nvPr>
        </p:nvSpPr>
        <p:spPr>
          <a:xfrm>
            <a:off x="308456" y="3772331"/>
            <a:ext cx="3343800" cy="538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1600"/>
              </a:spcBef>
              <a:spcAft>
                <a:spcPts val="0"/>
              </a:spcAft>
              <a:buSzPts val="1400"/>
              <a:buNone/>
              <a:defRPr sz="1400"/>
            </a:lvl2pPr>
            <a:lvl3pPr lvl="2" rtl="0">
              <a:spcBef>
                <a:spcPts val="1600"/>
              </a:spcBef>
              <a:spcAft>
                <a:spcPts val="0"/>
              </a:spcAft>
              <a:buSzPts val="1400"/>
              <a:buNone/>
              <a:defRPr sz="1400"/>
            </a:lvl3pPr>
            <a:lvl4pPr lvl="3" rtl="0">
              <a:spcBef>
                <a:spcPts val="1600"/>
              </a:spcBef>
              <a:spcAft>
                <a:spcPts val="0"/>
              </a:spcAft>
              <a:buSzPts val="1400"/>
              <a:buNone/>
              <a:defRPr sz="1400"/>
            </a:lvl4pPr>
            <a:lvl5pPr lvl="4" rtl="0">
              <a:spcBef>
                <a:spcPts val="1600"/>
              </a:spcBef>
              <a:spcAft>
                <a:spcPts val="0"/>
              </a:spcAft>
              <a:buSzPts val="1400"/>
              <a:buNone/>
              <a:defRPr sz="1400"/>
            </a:lvl5pPr>
            <a:lvl6pPr lvl="5" rtl="0">
              <a:spcBef>
                <a:spcPts val="1600"/>
              </a:spcBef>
              <a:spcAft>
                <a:spcPts val="0"/>
              </a:spcAft>
              <a:buSzPts val="1400"/>
              <a:buNone/>
              <a:defRPr sz="1400"/>
            </a:lvl6pPr>
            <a:lvl7pPr lvl="6" rtl="0">
              <a:spcBef>
                <a:spcPts val="1600"/>
              </a:spcBef>
              <a:spcAft>
                <a:spcPts val="0"/>
              </a:spcAft>
              <a:buSzPts val="1400"/>
              <a:buNone/>
              <a:defRPr sz="1400"/>
            </a:lvl7pPr>
            <a:lvl8pPr lvl="7" rtl="0">
              <a:spcBef>
                <a:spcPts val="1600"/>
              </a:spcBef>
              <a:spcAft>
                <a:spcPts val="0"/>
              </a:spcAft>
              <a:buSzPts val="1400"/>
              <a:buNone/>
              <a:defRPr sz="1400"/>
            </a:lvl8pPr>
            <a:lvl9pPr lvl="8" rtl="0">
              <a:spcBef>
                <a:spcPts val="1600"/>
              </a:spcBef>
              <a:spcAft>
                <a:spcPts val="1600"/>
              </a:spcAft>
              <a:buSzPts val="1400"/>
              <a:buNone/>
              <a:defRPr sz="1400"/>
            </a:lvl9pPr>
          </a:lstStyle>
          <a:p/>
        </p:txBody>
      </p:sp>
      <p:sp>
        <p:nvSpPr>
          <p:cNvPr id="2673" name="Google Shape;2673;p28"/>
          <p:cNvSpPr/>
          <p:nvPr/>
        </p:nvSpPr>
        <p:spPr>
          <a:xfrm flipH="1" rot="10800000">
            <a:off x="2" y="2973528"/>
            <a:ext cx="1962849" cy="2169974"/>
          </a:xfrm>
          <a:custGeom>
            <a:rect b="b" l="l" r="r" t="t"/>
            <a:pathLst>
              <a:path extrusionOk="0" h="5046450" w="4564766">
                <a:moveTo>
                  <a:pt x="0" y="0"/>
                </a:moveTo>
                <a:cubicBezTo>
                  <a:pt x="1428005" y="0"/>
                  <a:pt x="2856105" y="0"/>
                  <a:pt x="4284110" y="0"/>
                </a:cubicBezTo>
                <a:cubicBezTo>
                  <a:pt x="4370572" y="99208"/>
                  <a:pt x="4599711" y="388747"/>
                  <a:pt x="4560237" y="746961"/>
                </a:cubicBezTo>
                <a:cubicBezTo>
                  <a:pt x="4503166" y="1265639"/>
                  <a:pt x="3925896" y="1538532"/>
                  <a:pt x="3782934" y="1606066"/>
                </a:cubicBezTo>
                <a:cubicBezTo>
                  <a:pt x="2955693" y="1997095"/>
                  <a:pt x="1716973" y="1370839"/>
                  <a:pt x="1072549" y="2393642"/>
                </a:cubicBezTo>
                <a:cubicBezTo>
                  <a:pt x="558152" y="3210134"/>
                  <a:pt x="1357903" y="4237027"/>
                  <a:pt x="1174801" y="4653928"/>
                </a:cubicBezTo>
                <a:cubicBezTo>
                  <a:pt x="898674" y="5282943"/>
                  <a:pt x="248733" y="4969339"/>
                  <a:pt x="4185" y="4960779"/>
                </a:cubicBezTo>
              </a:path>
            </a:pathLst>
          </a:custGeom>
          <a:solidFill>
            <a:schemeClr val="lt1"/>
          </a:solidFill>
          <a:ln>
            <a:noFill/>
          </a:ln>
          <a:effectLst>
            <a:outerShdw blurRad="127000" rotWithShape="0" dir="16200000" dist="1270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sz="1100">
              <a:solidFill>
                <a:srgbClr val="FFFFFF"/>
              </a:solidFill>
            </a:endParaRPr>
          </a:p>
        </p:txBody>
      </p:sp>
      <p:grpSp>
        <p:nvGrpSpPr>
          <p:cNvPr id="2674" name="Google Shape;2674;p28"/>
          <p:cNvGrpSpPr/>
          <p:nvPr/>
        </p:nvGrpSpPr>
        <p:grpSpPr>
          <a:xfrm rot="10800000">
            <a:off x="-84381" y="-49481"/>
            <a:ext cx="3477455" cy="976480"/>
            <a:chOff x="7622268" y="5719681"/>
            <a:chExt cx="4636607" cy="1301974"/>
          </a:xfrm>
        </p:grpSpPr>
        <p:grpSp>
          <p:nvGrpSpPr>
            <p:cNvPr id="2675" name="Google Shape;2675;p28"/>
            <p:cNvGrpSpPr/>
            <p:nvPr/>
          </p:nvGrpSpPr>
          <p:grpSpPr>
            <a:xfrm>
              <a:off x="9381189" y="5719681"/>
              <a:ext cx="2707325" cy="1299722"/>
              <a:chOff x="6723350" y="566875"/>
              <a:chExt cx="1552188" cy="1732500"/>
            </a:xfrm>
          </p:grpSpPr>
          <p:cxnSp>
            <p:nvCxnSpPr>
              <p:cNvPr id="2676" name="Google Shape;2676;p28"/>
              <p:cNvCxnSpPr/>
              <p:nvPr/>
            </p:nvCxnSpPr>
            <p:spPr>
              <a:xfrm>
                <a:off x="6723350"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2677" name="Google Shape;2677;p28"/>
              <p:cNvCxnSpPr/>
              <p:nvPr/>
            </p:nvCxnSpPr>
            <p:spPr>
              <a:xfrm>
                <a:off x="6945091"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2678" name="Google Shape;2678;p28"/>
              <p:cNvCxnSpPr/>
              <p:nvPr/>
            </p:nvCxnSpPr>
            <p:spPr>
              <a:xfrm>
                <a:off x="7166832"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2679" name="Google Shape;2679;p28"/>
              <p:cNvCxnSpPr/>
              <p:nvPr/>
            </p:nvCxnSpPr>
            <p:spPr>
              <a:xfrm>
                <a:off x="7388573"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2680" name="Google Shape;2680;p28"/>
              <p:cNvCxnSpPr/>
              <p:nvPr/>
            </p:nvCxnSpPr>
            <p:spPr>
              <a:xfrm>
                <a:off x="7610314"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2681" name="Google Shape;2681;p28"/>
              <p:cNvCxnSpPr/>
              <p:nvPr/>
            </p:nvCxnSpPr>
            <p:spPr>
              <a:xfrm>
                <a:off x="7832055"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2682" name="Google Shape;2682;p28"/>
              <p:cNvCxnSpPr/>
              <p:nvPr/>
            </p:nvCxnSpPr>
            <p:spPr>
              <a:xfrm>
                <a:off x="8053796"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2683" name="Google Shape;2683;p28"/>
              <p:cNvCxnSpPr/>
              <p:nvPr/>
            </p:nvCxnSpPr>
            <p:spPr>
              <a:xfrm>
                <a:off x="8275538" y="566875"/>
                <a:ext cx="0" cy="1732500"/>
              </a:xfrm>
              <a:prstGeom prst="straightConnector1">
                <a:avLst/>
              </a:prstGeom>
              <a:noFill/>
              <a:ln cap="flat" cmpd="sng" w="9525">
                <a:solidFill>
                  <a:schemeClr val="lt1"/>
                </a:solidFill>
                <a:prstDash val="solid"/>
                <a:round/>
                <a:headEnd len="med" w="med" type="none"/>
                <a:tailEnd len="med" w="med" type="none"/>
              </a:ln>
            </p:spPr>
          </p:cxnSp>
        </p:grpSp>
        <p:grpSp>
          <p:nvGrpSpPr>
            <p:cNvPr id="2684" name="Google Shape;2684;p28"/>
            <p:cNvGrpSpPr/>
            <p:nvPr/>
          </p:nvGrpSpPr>
          <p:grpSpPr>
            <a:xfrm rot="5400000">
              <a:off x="9545961" y="3953195"/>
              <a:ext cx="789219" cy="4636607"/>
              <a:chOff x="6723350" y="566875"/>
              <a:chExt cx="452482" cy="2658300"/>
            </a:xfrm>
          </p:grpSpPr>
          <p:cxnSp>
            <p:nvCxnSpPr>
              <p:cNvPr id="2685" name="Google Shape;2685;p28"/>
              <p:cNvCxnSpPr/>
              <p:nvPr/>
            </p:nvCxnSpPr>
            <p:spPr>
              <a:xfrm>
                <a:off x="6723350"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2686" name="Google Shape;2686;p28"/>
              <p:cNvCxnSpPr/>
              <p:nvPr/>
            </p:nvCxnSpPr>
            <p:spPr>
              <a:xfrm flipH="1" rot="-5400000">
                <a:off x="5972191" y="1539775"/>
                <a:ext cx="1957200" cy="11400"/>
              </a:xfrm>
              <a:prstGeom prst="straightConnector1">
                <a:avLst/>
              </a:prstGeom>
              <a:noFill/>
              <a:ln cap="flat" cmpd="sng" w="9525">
                <a:solidFill>
                  <a:schemeClr val="lt1"/>
                </a:solidFill>
                <a:prstDash val="solid"/>
                <a:round/>
                <a:headEnd len="med" w="med" type="none"/>
                <a:tailEnd len="med" w="med" type="none"/>
              </a:ln>
            </p:spPr>
          </p:cxnSp>
          <p:cxnSp>
            <p:nvCxnSpPr>
              <p:cNvPr id="2687" name="Google Shape;2687;p28"/>
              <p:cNvCxnSpPr/>
              <p:nvPr/>
            </p:nvCxnSpPr>
            <p:spPr>
              <a:xfrm flipH="1" rot="-5400000">
                <a:off x="5842182" y="1891525"/>
                <a:ext cx="2658300" cy="9000"/>
              </a:xfrm>
              <a:prstGeom prst="straightConnector1">
                <a:avLst/>
              </a:prstGeom>
              <a:noFill/>
              <a:ln cap="flat" cmpd="sng" w="9525">
                <a:solidFill>
                  <a:schemeClr val="lt1"/>
                </a:solidFill>
                <a:prstDash val="solid"/>
                <a:round/>
                <a:headEnd len="med" w="med" type="none"/>
                <a:tailEnd len="med" w="med" type="none"/>
              </a:ln>
            </p:spPr>
          </p:cxnSp>
        </p:grpSp>
        <p:cxnSp>
          <p:nvCxnSpPr>
            <p:cNvPr id="2688" name="Google Shape;2688;p28"/>
            <p:cNvCxnSpPr/>
            <p:nvPr/>
          </p:nvCxnSpPr>
          <p:spPr>
            <a:xfrm>
              <a:off x="8969752" y="6014907"/>
              <a:ext cx="0" cy="1004400"/>
            </a:xfrm>
            <a:prstGeom prst="straightConnector1">
              <a:avLst/>
            </a:prstGeom>
            <a:noFill/>
            <a:ln cap="flat" cmpd="sng" w="9525">
              <a:solidFill>
                <a:schemeClr val="lt1"/>
              </a:solidFill>
              <a:prstDash val="solid"/>
              <a:round/>
              <a:headEnd len="med" w="med" type="none"/>
              <a:tailEnd len="med" w="med" type="none"/>
            </a:ln>
          </p:spPr>
        </p:cxnSp>
        <p:cxnSp>
          <p:nvCxnSpPr>
            <p:cNvPr id="2689" name="Google Shape;2689;p28"/>
            <p:cNvCxnSpPr/>
            <p:nvPr/>
          </p:nvCxnSpPr>
          <p:spPr>
            <a:xfrm>
              <a:off x="8577276" y="6236398"/>
              <a:ext cx="600" cy="782700"/>
            </a:xfrm>
            <a:prstGeom prst="straightConnector1">
              <a:avLst/>
            </a:prstGeom>
            <a:noFill/>
            <a:ln cap="flat" cmpd="sng" w="9525">
              <a:solidFill>
                <a:schemeClr val="lt1"/>
              </a:solidFill>
              <a:prstDash val="solid"/>
              <a:round/>
              <a:headEnd len="med" w="med" type="none"/>
              <a:tailEnd len="med" w="med" type="none"/>
            </a:ln>
          </p:spPr>
        </p:cxnSp>
        <p:cxnSp>
          <p:nvCxnSpPr>
            <p:cNvPr id="2690" name="Google Shape;2690;p28"/>
            <p:cNvCxnSpPr/>
            <p:nvPr/>
          </p:nvCxnSpPr>
          <p:spPr>
            <a:xfrm>
              <a:off x="8185942" y="6400655"/>
              <a:ext cx="0" cy="621000"/>
            </a:xfrm>
            <a:prstGeom prst="straightConnector1">
              <a:avLst/>
            </a:prstGeom>
            <a:noFill/>
            <a:ln cap="flat" cmpd="sng" w="9525">
              <a:solidFill>
                <a:schemeClr val="lt1"/>
              </a:solidFill>
              <a:prstDash val="solid"/>
              <a:round/>
              <a:headEnd len="med" w="med" type="none"/>
              <a:tailEnd len="med" w="med" type="none"/>
            </a:ln>
          </p:spPr>
        </p:cxnSp>
        <p:cxnSp>
          <p:nvCxnSpPr>
            <p:cNvPr id="2691" name="Google Shape;2691;p28"/>
            <p:cNvCxnSpPr/>
            <p:nvPr/>
          </p:nvCxnSpPr>
          <p:spPr>
            <a:xfrm>
              <a:off x="7794050" y="6238225"/>
              <a:ext cx="9600" cy="76890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1 Background image">
  <p:cSld name="CUSTOM_10">
    <p:spTree>
      <p:nvGrpSpPr>
        <p:cNvPr id="2692" name="Shape 2692"/>
        <p:cNvGrpSpPr/>
        <p:nvPr/>
      </p:nvGrpSpPr>
      <p:grpSpPr>
        <a:xfrm>
          <a:off x="0" y="0"/>
          <a:ext cx="0" cy="0"/>
          <a:chOff x="0" y="0"/>
          <a:chExt cx="0" cy="0"/>
        </a:xfrm>
      </p:grpSpPr>
      <p:sp>
        <p:nvSpPr>
          <p:cNvPr id="2693" name="Google Shape;2693;p29"/>
          <p:cNvSpPr txBox="1"/>
          <p:nvPr>
            <p:ph type="title"/>
          </p:nvPr>
        </p:nvSpPr>
        <p:spPr>
          <a:xfrm>
            <a:off x="5417531" y="1566000"/>
            <a:ext cx="3343800" cy="17829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4500"/>
              <a:buNone/>
              <a:defRPr sz="4500">
                <a:solidFill>
                  <a:schemeClr val="lt1"/>
                </a:solidFill>
              </a:defRPr>
            </a:lvl1pPr>
            <a:lvl2pPr lvl="1" rtl="0" algn="r">
              <a:spcBef>
                <a:spcPts val="0"/>
              </a:spcBef>
              <a:spcAft>
                <a:spcPts val="0"/>
              </a:spcAft>
              <a:buClr>
                <a:schemeClr val="lt1"/>
              </a:buClr>
              <a:buSzPts val="11300"/>
              <a:buNone/>
              <a:defRPr sz="11300">
                <a:solidFill>
                  <a:schemeClr val="lt1"/>
                </a:solidFill>
              </a:defRPr>
            </a:lvl2pPr>
            <a:lvl3pPr lvl="2" rtl="0" algn="r">
              <a:spcBef>
                <a:spcPts val="0"/>
              </a:spcBef>
              <a:spcAft>
                <a:spcPts val="0"/>
              </a:spcAft>
              <a:buClr>
                <a:schemeClr val="lt1"/>
              </a:buClr>
              <a:buSzPts val="11300"/>
              <a:buNone/>
              <a:defRPr sz="11300">
                <a:solidFill>
                  <a:schemeClr val="lt1"/>
                </a:solidFill>
              </a:defRPr>
            </a:lvl3pPr>
            <a:lvl4pPr lvl="3" rtl="0" algn="r">
              <a:spcBef>
                <a:spcPts val="0"/>
              </a:spcBef>
              <a:spcAft>
                <a:spcPts val="0"/>
              </a:spcAft>
              <a:buClr>
                <a:schemeClr val="lt1"/>
              </a:buClr>
              <a:buSzPts val="11300"/>
              <a:buNone/>
              <a:defRPr sz="11300">
                <a:solidFill>
                  <a:schemeClr val="lt1"/>
                </a:solidFill>
              </a:defRPr>
            </a:lvl4pPr>
            <a:lvl5pPr lvl="4" rtl="0" algn="r">
              <a:spcBef>
                <a:spcPts val="0"/>
              </a:spcBef>
              <a:spcAft>
                <a:spcPts val="0"/>
              </a:spcAft>
              <a:buClr>
                <a:schemeClr val="lt1"/>
              </a:buClr>
              <a:buSzPts val="11300"/>
              <a:buNone/>
              <a:defRPr sz="11300">
                <a:solidFill>
                  <a:schemeClr val="lt1"/>
                </a:solidFill>
              </a:defRPr>
            </a:lvl5pPr>
            <a:lvl6pPr lvl="5" rtl="0" algn="r">
              <a:spcBef>
                <a:spcPts val="0"/>
              </a:spcBef>
              <a:spcAft>
                <a:spcPts val="0"/>
              </a:spcAft>
              <a:buClr>
                <a:schemeClr val="lt1"/>
              </a:buClr>
              <a:buSzPts val="11300"/>
              <a:buNone/>
              <a:defRPr sz="11300">
                <a:solidFill>
                  <a:schemeClr val="lt1"/>
                </a:solidFill>
              </a:defRPr>
            </a:lvl6pPr>
            <a:lvl7pPr lvl="6" rtl="0" algn="r">
              <a:spcBef>
                <a:spcPts val="0"/>
              </a:spcBef>
              <a:spcAft>
                <a:spcPts val="0"/>
              </a:spcAft>
              <a:buClr>
                <a:schemeClr val="lt1"/>
              </a:buClr>
              <a:buSzPts val="11300"/>
              <a:buNone/>
              <a:defRPr sz="11300">
                <a:solidFill>
                  <a:schemeClr val="lt1"/>
                </a:solidFill>
              </a:defRPr>
            </a:lvl7pPr>
            <a:lvl8pPr lvl="7" rtl="0" algn="r">
              <a:spcBef>
                <a:spcPts val="0"/>
              </a:spcBef>
              <a:spcAft>
                <a:spcPts val="0"/>
              </a:spcAft>
              <a:buClr>
                <a:schemeClr val="lt1"/>
              </a:buClr>
              <a:buSzPts val="11300"/>
              <a:buNone/>
              <a:defRPr sz="11300">
                <a:solidFill>
                  <a:schemeClr val="lt1"/>
                </a:solidFill>
              </a:defRPr>
            </a:lvl8pPr>
            <a:lvl9pPr lvl="8" rtl="0" algn="r">
              <a:spcBef>
                <a:spcPts val="0"/>
              </a:spcBef>
              <a:spcAft>
                <a:spcPts val="0"/>
              </a:spcAft>
              <a:buClr>
                <a:schemeClr val="lt1"/>
              </a:buClr>
              <a:buSzPts val="11300"/>
              <a:buNone/>
              <a:defRPr sz="11300">
                <a:solidFill>
                  <a:schemeClr val="lt1"/>
                </a:solidFill>
              </a:defRPr>
            </a:lvl9pPr>
          </a:lstStyle>
          <a:p/>
        </p:txBody>
      </p:sp>
      <p:sp>
        <p:nvSpPr>
          <p:cNvPr id="2694" name="Google Shape;2694;p29"/>
          <p:cNvSpPr/>
          <p:nvPr/>
        </p:nvSpPr>
        <p:spPr>
          <a:xfrm flipH="1" rot="-2635145">
            <a:off x="-1943580" y="-236843"/>
            <a:ext cx="6095544" cy="4261078"/>
          </a:xfrm>
          <a:custGeom>
            <a:rect b="b" l="l" r="r" t="t"/>
            <a:pathLst>
              <a:path extrusionOk="0" h="5683964" w="8131006">
                <a:moveTo>
                  <a:pt x="0" y="3247195"/>
                </a:moveTo>
                <a:lnTo>
                  <a:pt x="3379262" y="0"/>
                </a:lnTo>
                <a:lnTo>
                  <a:pt x="8131006" y="4945003"/>
                </a:lnTo>
                <a:lnTo>
                  <a:pt x="7361990" y="5683964"/>
                </a:lnTo>
                <a:lnTo>
                  <a:pt x="7331136" y="5659164"/>
                </a:lnTo>
                <a:cubicBezTo>
                  <a:pt x="7157637" y="5504327"/>
                  <a:pt x="6993343" y="5325411"/>
                  <a:pt x="6846957" y="5125144"/>
                </a:cubicBezTo>
                <a:cubicBezTo>
                  <a:pt x="6791434" y="5049169"/>
                  <a:pt x="6724678" y="4936109"/>
                  <a:pt x="6649127" y="4793591"/>
                </a:cubicBezTo>
                <a:cubicBezTo>
                  <a:pt x="6632174" y="4761590"/>
                  <a:pt x="6614691" y="4728000"/>
                  <a:pt x="6596783" y="4693033"/>
                </a:cubicBezTo>
                <a:cubicBezTo>
                  <a:pt x="6429468" y="4365930"/>
                  <a:pt x="6225175" y="3916229"/>
                  <a:pt x="6006153" y="3416726"/>
                </a:cubicBezTo>
                <a:cubicBezTo>
                  <a:pt x="5707765" y="2736241"/>
                  <a:pt x="5550200" y="2516053"/>
                  <a:pt x="5292502" y="2494650"/>
                </a:cubicBezTo>
                <a:cubicBezTo>
                  <a:pt x="4797344" y="2453536"/>
                  <a:pt x="4854987" y="2961622"/>
                  <a:pt x="4434955" y="3139849"/>
                </a:cubicBezTo>
                <a:cubicBezTo>
                  <a:pt x="4090580" y="3285969"/>
                  <a:pt x="3705728" y="3139849"/>
                  <a:pt x="3476640" y="2949436"/>
                </a:cubicBezTo>
                <a:cubicBezTo>
                  <a:pt x="3136821" y="2666837"/>
                  <a:pt x="3137138" y="2362091"/>
                  <a:pt x="2495012" y="2362090"/>
                </a:cubicBezTo>
                <a:cubicBezTo>
                  <a:pt x="1946449" y="2362091"/>
                  <a:pt x="1582295" y="3598784"/>
                  <a:pt x="401106" y="3401468"/>
                </a:cubicBezTo>
                <a:cubicBezTo>
                  <a:pt x="276622" y="3380673"/>
                  <a:pt x="159616" y="3338474"/>
                  <a:pt x="50823" y="3278632"/>
                </a:cubicBezTo>
                <a:close/>
              </a:path>
            </a:pathLst>
          </a:custGeom>
          <a:solidFill>
            <a:schemeClr val="dk1"/>
          </a:solidFill>
          <a:ln>
            <a:noFill/>
          </a:ln>
          <a:effectLst>
            <a:outerShdw blurRad="127000" rotWithShape="0" dir="7020000" dist="1270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sz="1100">
              <a:solidFill>
                <a:srgbClr val="FFFFFF"/>
              </a:solidFill>
            </a:endParaRPr>
          </a:p>
        </p:txBody>
      </p:sp>
      <p:sp>
        <p:nvSpPr>
          <p:cNvPr id="2695" name="Google Shape;2695;p29"/>
          <p:cNvSpPr/>
          <p:nvPr/>
        </p:nvSpPr>
        <p:spPr>
          <a:xfrm flipH="1">
            <a:off x="7181155" y="-18987"/>
            <a:ext cx="1962849" cy="2169974"/>
          </a:xfrm>
          <a:custGeom>
            <a:rect b="b" l="l" r="r" t="t"/>
            <a:pathLst>
              <a:path extrusionOk="0" h="5046450" w="4564766">
                <a:moveTo>
                  <a:pt x="0" y="0"/>
                </a:moveTo>
                <a:cubicBezTo>
                  <a:pt x="1428005" y="0"/>
                  <a:pt x="2856105" y="0"/>
                  <a:pt x="4284110" y="0"/>
                </a:cubicBezTo>
                <a:cubicBezTo>
                  <a:pt x="4370572" y="99208"/>
                  <a:pt x="4599711" y="388747"/>
                  <a:pt x="4560237" y="746961"/>
                </a:cubicBezTo>
                <a:cubicBezTo>
                  <a:pt x="4503166" y="1265639"/>
                  <a:pt x="3925896" y="1538532"/>
                  <a:pt x="3782934" y="1606066"/>
                </a:cubicBezTo>
                <a:cubicBezTo>
                  <a:pt x="2955693" y="1997095"/>
                  <a:pt x="1716973" y="1370839"/>
                  <a:pt x="1072549" y="2393642"/>
                </a:cubicBezTo>
                <a:cubicBezTo>
                  <a:pt x="558152" y="3210134"/>
                  <a:pt x="1357903" y="4237027"/>
                  <a:pt x="1174801" y="4653928"/>
                </a:cubicBezTo>
                <a:cubicBezTo>
                  <a:pt x="898674" y="5282943"/>
                  <a:pt x="248733" y="4969339"/>
                  <a:pt x="4185" y="4960779"/>
                </a:cubicBezTo>
              </a:path>
            </a:pathLst>
          </a:custGeom>
          <a:solidFill>
            <a:schemeClr val="lt1"/>
          </a:solidFill>
          <a:ln>
            <a:noFill/>
          </a:ln>
          <a:effectLst>
            <a:outerShdw blurRad="127000" rotWithShape="0" dir="3780000" dist="1270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sz="1100">
              <a:solidFill>
                <a:srgbClr val="FFFFFF"/>
              </a:solidFill>
            </a:endParaRPr>
          </a:p>
        </p:txBody>
      </p:sp>
      <p:grpSp>
        <p:nvGrpSpPr>
          <p:cNvPr id="2696" name="Google Shape;2696;p29"/>
          <p:cNvGrpSpPr/>
          <p:nvPr/>
        </p:nvGrpSpPr>
        <p:grpSpPr>
          <a:xfrm>
            <a:off x="5499679" y="3946849"/>
            <a:ext cx="3694477" cy="1282707"/>
            <a:chOff x="7332906" y="5338665"/>
            <a:chExt cx="4925970" cy="1710276"/>
          </a:xfrm>
        </p:grpSpPr>
        <p:grpSp>
          <p:nvGrpSpPr>
            <p:cNvPr id="2697" name="Google Shape;2697;p29"/>
            <p:cNvGrpSpPr/>
            <p:nvPr/>
          </p:nvGrpSpPr>
          <p:grpSpPr>
            <a:xfrm>
              <a:off x="9381196" y="5338665"/>
              <a:ext cx="2707325" cy="1707379"/>
              <a:chOff x="6723350" y="566875"/>
              <a:chExt cx="1552188" cy="1732500"/>
            </a:xfrm>
          </p:grpSpPr>
          <p:cxnSp>
            <p:nvCxnSpPr>
              <p:cNvPr id="2698" name="Google Shape;2698;p29"/>
              <p:cNvCxnSpPr/>
              <p:nvPr/>
            </p:nvCxnSpPr>
            <p:spPr>
              <a:xfrm>
                <a:off x="6723350"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699" name="Google Shape;2699;p29"/>
              <p:cNvCxnSpPr/>
              <p:nvPr/>
            </p:nvCxnSpPr>
            <p:spPr>
              <a:xfrm>
                <a:off x="6945091"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700" name="Google Shape;2700;p29"/>
              <p:cNvCxnSpPr/>
              <p:nvPr/>
            </p:nvCxnSpPr>
            <p:spPr>
              <a:xfrm>
                <a:off x="7166832"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701" name="Google Shape;2701;p29"/>
              <p:cNvCxnSpPr/>
              <p:nvPr/>
            </p:nvCxnSpPr>
            <p:spPr>
              <a:xfrm>
                <a:off x="7388573"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702" name="Google Shape;2702;p29"/>
              <p:cNvCxnSpPr/>
              <p:nvPr/>
            </p:nvCxnSpPr>
            <p:spPr>
              <a:xfrm>
                <a:off x="7610314"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703" name="Google Shape;2703;p29"/>
              <p:cNvCxnSpPr/>
              <p:nvPr/>
            </p:nvCxnSpPr>
            <p:spPr>
              <a:xfrm>
                <a:off x="7832055"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704" name="Google Shape;2704;p29"/>
              <p:cNvCxnSpPr/>
              <p:nvPr/>
            </p:nvCxnSpPr>
            <p:spPr>
              <a:xfrm>
                <a:off x="8053796"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705" name="Google Shape;2705;p29"/>
              <p:cNvCxnSpPr/>
              <p:nvPr/>
            </p:nvCxnSpPr>
            <p:spPr>
              <a:xfrm>
                <a:off x="8275538" y="566875"/>
                <a:ext cx="0" cy="1732500"/>
              </a:xfrm>
              <a:prstGeom prst="straightConnector1">
                <a:avLst/>
              </a:prstGeom>
              <a:noFill/>
              <a:ln cap="flat" cmpd="sng" w="9525">
                <a:solidFill>
                  <a:schemeClr val="dk1"/>
                </a:solidFill>
                <a:prstDash val="solid"/>
                <a:round/>
                <a:headEnd len="med" w="med" type="none"/>
                <a:tailEnd len="med" w="med" type="none"/>
              </a:ln>
            </p:spPr>
          </p:cxnSp>
        </p:grpSp>
        <p:grpSp>
          <p:nvGrpSpPr>
            <p:cNvPr id="2706" name="Google Shape;2706;p29"/>
            <p:cNvGrpSpPr/>
            <p:nvPr/>
          </p:nvGrpSpPr>
          <p:grpSpPr>
            <a:xfrm rot="5400000">
              <a:off x="9215748" y="3613047"/>
              <a:ext cx="1160286" cy="4925970"/>
              <a:chOff x="6723350" y="566874"/>
              <a:chExt cx="665225" cy="2824200"/>
            </a:xfrm>
          </p:grpSpPr>
          <p:cxnSp>
            <p:nvCxnSpPr>
              <p:cNvPr id="2707" name="Google Shape;2707;p29"/>
              <p:cNvCxnSpPr/>
              <p:nvPr/>
            </p:nvCxnSpPr>
            <p:spPr>
              <a:xfrm>
                <a:off x="6723350"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708" name="Google Shape;2708;p29"/>
              <p:cNvCxnSpPr/>
              <p:nvPr/>
            </p:nvCxnSpPr>
            <p:spPr>
              <a:xfrm flipH="1" rot="-5400000">
                <a:off x="5972191" y="1539775"/>
                <a:ext cx="1957200" cy="11400"/>
              </a:xfrm>
              <a:prstGeom prst="straightConnector1">
                <a:avLst/>
              </a:prstGeom>
              <a:noFill/>
              <a:ln cap="flat" cmpd="sng" w="9525">
                <a:solidFill>
                  <a:schemeClr val="dk1"/>
                </a:solidFill>
                <a:prstDash val="solid"/>
                <a:round/>
                <a:headEnd len="med" w="med" type="none"/>
                <a:tailEnd len="med" w="med" type="none"/>
              </a:ln>
            </p:spPr>
          </p:cxnSp>
          <p:cxnSp>
            <p:nvCxnSpPr>
              <p:cNvPr id="2709" name="Google Shape;2709;p29"/>
              <p:cNvCxnSpPr/>
              <p:nvPr/>
            </p:nvCxnSpPr>
            <p:spPr>
              <a:xfrm flipH="1" rot="-5400000">
                <a:off x="5842182" y="1891525"/>
                <a:ext cx="2658300" cy="9000"/>
              </a:xfrm>
              <a:prstGeom prst="straightConnector1">
                <a:avLst/>
              </a:prstGeom>
              <a:noFill/>
              <a:ln cap="flat" cmpd="sng" w="9525">
                <a:solidFill>
                  <a:schemeClr val="dk1"/>
                </a:solidFill>
                <a:prstDash val="solid"/>
                <a:round/>
                <a:headEnd len="med" w="med" type="none"/>
                <a:tailEnd len="med" w="med" type="none"/>
              </a:ln>
            </p:spPr>
          </p:cxnSp>
          <p:cxnSp>
            <p:nvCxnSpPr>
              <p:cNvPr id="2710" name="Google Shape;2710;p29"/>
              <p:cNvCxnSpPr/>
              <p:nvPr/>
            </p:nvCxnSpPr>
            <p:spPr>
              <a:xfrm rot="5400000">
                <a:off x="5976475" y="1978974"/>
                <a:ext cx="2824200" cy="0"/>
              </a:xfrm>
              <a:prstGeom prst="straightConnector1">
                <a:avLst/>
              </a:prstGeom>
              <a:noFill/>
              <a:ln cap="flat" cmpd="sng" w="9525">
                <a:solidFill>
                  <a:schemeClr val="dk1"/>
                </a:solidFill>
                <a:prstDash val="solid"/>
                <a:round/>
                <a:headEnd len="med" w="med" type="none"/>
                <a:tailEnd len="med" w="med" type="none"/>
              </a:ln>
            </p:spPr>
          </p:cxnSp>
        </p:grpSp>
        <p:cxnSp>
          <p:nvCxnSpPr>
            <p:cNvPr id="2711" name="Google Shape;2711;p29"/>
            <p:cNvCxnSpPr/>
            <p:nvPr/>
          </p:nvCxnSpPr>
          <p:spPr>
            <a:xfrm>
              <a:off x="8969752" y="5726507"/>
              <a:ext cx="0" cy="1319400"/>
            </a:xfrm>
            <a:prstGeom prst="straightConnector1">
              <a:avLst/>
            </a:prstGeom>
            <a:noFill/>
            <a:ln cap="flat" cmpd="sng" w="9525">
              <a:solidFill>
                <a:schemeClr val="dk1"/>
              </a:solidFill>
              <a:prstDash val="solid"/>
              <a:round/>
              <a:headEnd len="med" w="med" type="none"/>
              <a:tailEnd len="med" w="med" type="none"/>
            </a:ln>
          </p:spPr>
        </p:cxnSp>
        <p:cxnSp>
          <p:nvCxnSpPr>
            <p:cNvPr id="2712" name="Google Shape;2712;p29"/>
            <p:cNvCxnSpPr/>
            <p:nvPr/>
          </p:nvCxnSpPr>
          <p:spPr>
            <a:xfrm>
              <a:off x="8577275" y="6017475"/>
              <a:ext cx="600" cy="1028400"/>
            </a:xfrm>
            <a:prstGeom prst="straightConnector1">
              <a:avLst/>
            </a:prstGeom>
            <a:noFill/>
            <a:ln cap="flat" cmpd="sng" w="9525">
              <a:solidFill>
                <a:schemeClr val="dk1"/>
              </a:solidFill>
              <a:prstDash val="solid"/>
              <a:round/>
              <a:headEnd len="med" w="med" type="none"/>
              <a:tailEnd len="med" w="med" type="none"/>
            </a:ln>
          </p:spPr>
        </p:cxnSp>
        <p:cxnSp>
          <p:nvCxnSpPr>
            <p:cNvPr id="2713" name="Google Shape;2713;p29"/>
            <p:cNvCxnSpPr/>
            <p:nvPr/>
          </p:nvCxnSpPr>
          <p:spPr>
            <a:xfrm>
              <a:off x="8185950" y="5723541"/>
              <a:ext cx="0" cy="1325400"/>
            </a:xfrm>
            <a:prstGeom prst="straightConnector1">
              <a:avLst/>
            </a:prstGeom>
            <a:noFill/>
            <a:ln cap="flat" cmpd="sng" w="9525">
              <a:solidFill>
                <a:schemeClr val="dk1"/>
              </a:solidFill>
              <a:prstDash val="solid"/>
              <a:round/>
              <a:headEnd len="med" w="med" type="none"/>
              <a:tailEnd len="med" w="med" type="none"/>
            </a:ln>
          </p:spPr>
        </p:cxnSp>
        <p:cxnSp>
          <p:nvCxnSpPr>
            <p:cNvPr id="2714" name="Google Shape;2714;p29"/>
            <p:cNvCxnSpPr/>
            <p:nvPr/>
          </p:nvCxnSpPr>
          <p:spPr>
            <a:xfrm>
              <a:off x="7794050" y="6019875"/>
              <a:ext cx="9600" cy="1010100"/>
            </a:xfrm>
            <a:prstGeom prst="straightConnector1">
              <a:avLst/>
            </a:prstGeom>
            <a:noFill/>
            <a:ln cap="flat" cmpd="sng" w="9525">
              <a:solidFill>
                <a:schemeClr val="dk1"/>
              </a:solidFill>
              <a:prstDash val="solid"/>
              <a:round/>
              <a:headEnd len="med" w="med" type="none"/>
              <a:tailEnd len="med" w="med" type="none"/>
            </a:ln>
          </p:spPr>
        </p:cxnSp>
        <p:cxnSp>
          <p:nvCxnSpPr>
            <p:cNvPr id="2715" name="Google Shape;2715;p29"/>
            <p:cNvCxnSpPr/>
            <p:nvPr/>
          </p:nvCxnSpPr>
          <p:spPr>
            <a:xfrm>
              <a:off x="7402150" y="6298675"/>
              <a:ext cx="0" cy="5670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2 Percentages">
  <p:cSld name="CUSTOM_11">
    <p:spTree>
      <p:nvGrpSpPr>
        <p:cNvPr id="2716" name="Shape 2716"/>
        <p:cNvGrpSpPr/>
        <p:nvPr/>
      </p:nvGrpSpPr>
      <p:grpSpPr>
        <a:xfrm>
          <a:off x="0" y="0"/>
          <a:ext cx="0" cy="0"/>
          <a:chOff x="0" y="0"/>
          <a:chExt cx="0" cy="0"/>
        </a:xfrm>
      </p:grpSpPr>
      <p:sp>
        <p:nvSpPr>
          <p:cNvPr id="2717" name="Google Shape;2717;p30"/>
          <p:cNvSpPr txBox="1"/>
          <p:nvPr>
            <p:ph hasCustomPrompt="1" type="title"/>
          </p:nvPr>
        </p:nvSpPr>
        <p:spPr>
          <a:xfrm>
            <a:off x="536269" y="1783613"/>
            <a:ext cx="2211300" cy="891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300"/>
              <a:buNone/>
              <a:defRPr sz="5300"/>
            </a:lvl1pPr>
            <a:lvl2pPr lvl="1" rtl="0" algn="ctr">
              <a:spcBef>
                <a:spcPts val="0"/>
              </a:spcBef>
              <a:spcAft>
                <a:spcPts val="0"/>
              </a:spcAft>
              <a:buSzPts val="5300"/>
              <a:buNone/>
              <a:defRPr sz="5300"/>
            </a:lvl2pPr>
            <a:lvl3pPr lvl="2" rtl="0" algn="ctr">
              <a:spcBef>
                <a:spcPts val="0"/>
              </a:spcBef>
              <a:spcAft>
                <a:spcPts val="0"/>
              </a:spcAft>
              <a:buSzPts val="5300"/>
              <a:buNone/>
              <a:defRPr sz="5300"/>
            </a:lvl3pPr>
            <a:lvl4pPr lvl="3" rtl="0" algn="ctr">
              <a:spcBef>
                <a:spcPts val="0"/>
              </a:spcBef>
              <a:spcAft>
                <a:spcPts val="0"/>
              </a:spcAft>
              <a:buSzPts val="5300"/>
              <a:buNone/>
              <a:defRPr sz="5300"/>
            </a:lvl4pPr>
            <a:lvl5pPr lvl="4" rtl="0" algn="ctr">
              <a:spcBef>
                <a:spcPts val="0"/>
              </a:spcBef>
              <a:spcAft>
                <a:spcPts val="0"/>
              </a:spcAft>
              <a:buSzPts val="5300"/>
              <a:buNone/>
              <a:defRPr sz="5300"/>
            </a:lvl5pPr>
            <a:lvl6pPr lvl="5" rtl="0" algn="ctr">
              <a:spcBef>
                <a:spcPts val="0"/>
              </a:spcBef>
              <a:spcAft>
                <a:spcPts val="0"/>
              </a:spcAft>
              <a:buSzPts val="5300"/>
              <a:buNone/>
              <a:defRPr sz="5300"/>
            </a:lvl6pPr>
            <a:lvl7pPr lvl="6" rtl="0" algn="ctr">
              <a:spcBef>
                <a:spcPts val="0"/>
              </a:spcBef>
              <a:spcAft>
                <a:spcPts val="0"/>
              </a:spcAft>
              <a:buSzPts val="5300"/>
              <a:buNone/>
              <a:defRPr sz="5300"/>
            </a:lvl7pPr>
            <a:lvl8pPr lvl="7" rtl="0" algn="ctr">
              <a:spcBef>
                <a:spcPts val="0"/>
              </a:spcBef>
              <a:spcAft>
                <a:spcPts val="0"/>
              </a:spcAft>
              <a:buSzPts val="5300"/>
              <a:buNone/>
              <a:defRPr sz="5300"/>
            </a:lvl8pPr>
            <a:lvl9pPr lvl="8" rtl="0" algn="ctr">
              <a:spcBef>
                <a:spcPts val="0"/>
              </a:spcBef>
              <a:spcAft>
                <a:spcPts val="0"/>
              </a:spcAft>
              <a:buSzPts val="5300"/>
              <a:buNone/>
              <a:defRPr sz="5300"/>
            </a:lvl9pPr>
          </a:lstStyle>
          <a:p>
            <a:r>
              <a:t>xx%</a:t>
            </a:r>
          </a:p>
        </p:txBody>
      </p:sp>
      <p:sp>
        <p:nvSpPr>
          <p:cNvPr id="2718" name="Google Shape;2718;p30"/>
          <p:cNvSpPr txBox="1"/>
          <p:nvPr>
            <p:ph idx="2" type="title"/>
          </p:nvPr>
        </p:nvSpPr>
        <p:spPr>
          <a:xfrm>
            <a:off x="536269" y="673631"/>
            <a:ext cx="8036100" cy="572700"/>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3000"/>
              <a:buFont typeface="Aldrich"/>
              <a:buNone/>
              <a:defRPr/>
            </a:lvl1pPr>
            <a:lvl2pPr lvl="1" rtl="0" algn="ctr">
              <a:spcBef>
                <a:spcPts val="0"/>
              </a:spcBef>
              <a:spcAft>
                <a:spcPts val="0"/>
              </a:spcAft>
              <a:buClr>
                <a:schemeClr val="dk1"/>
              </a:buClr>
              <a:buSzPts val="3000"/>
              <a:buFont typeface="Griffy"/>
              <a:buNone/>
              <a:defRPr sz="3000">
                <a:solidFill>
                  <a:schemeClr val="dk1"/>
                </a:solidFill>
                <a:latin typeface="Griffy"/>
                <a:ea typeface="Griffy"/>
                <a:cs typeface="Griffy"/>
                <a:sym typeface="Griffy"/>
              </a:defRPr>
            </a:lvl2pPr>
            <a:lvl3pPr lvl="2" rtl="0" algn="ctr">
              <a:spcBef>
                <a:spcPts val="0"/>
              </a:spcBef>
              <a:spcAft>
                <a:spcPts val="0"/>
              </a:spcAft>
              <a:buClr>
                <a:schemeClr val="dk1"/>
              </a:buClr>
              <a:buSzPts val="3000"/>
              <a:buFont typeface="Griffy"/>
              <a:buNone/>
              <a:defRPr sz="3000">
                <a:solidFill>
                  <a:schemeClr val="dk1"/>
                </a:solidFill>
                <a:latin typeface="Griffy"/>
                <a:ea typeface="Griffy"/>
                <a:cs typeface="Griffy"/>
                <a:sym typeface="Griffy"/>
              </a:defRPr>
            </a:lvl3pPr>
            <a:lvl4pPr lvl="3" rtl="0" algn="ctr">
              <a:spcBef>
                <a:spcPts val="0"/>
              </a:spcBef>
              <a:spcAft>
                <a:spcPts val="0"/>
              </a:spcAft>
              <a:buClr>
                <a:schemeClr val="dk1"/>
              </a:buClr>
              <a:buSzPts val="3000"/>
              <a:buFont typeface="Griffy"/>
              <a:buNone/>
              <a:defRPr sz="3000">
                <a:solidFill>
                  <a:schemeClr val="dk1"/>
                </a:solidFill>
                <a:latin typeface="Griffy"/>
                <a:ea typeface="Griffy"/>
                <a:cs typeface="Griffy"/>
                <a:sym typeface="Griffy"/>
              </a:defRPr>
            </a:lvl4pPr>
            <a:lvl5pPr lvl="4" rtl="0" algn="ctr">
              <a:spcBef>
                <a:spcPts val="0"/>
              </a:spcBef>
              <a:spcAft>
                <a:spcPts val="0"/>
              </a:spcAft>
              <a:buClr>
                <a:schemeClr val="dk1"/>
              </a:buClr>
              <a:buSzPts val="3000"/>
              <a:buFont typeface="Griffy"/>
              <a:buNone/>
              <a:defRPr sz="3000">
                <a:solidFill>
                  <a:schemeClr val="dk1"/>
                </a:solidFill>
                <a:latin typeface="Griffy"/>
                <a:ea typeface="Griffy"/>
                <a:cs typeface="Griffy"/>
                <a:sym typeface="Griffy"/>
              </a:defRPr>
            </a:lvl5pPr>
            <a:lvl6pPr lvl="5" rtl="0" algn="ctr">
              <a:spcBef>
                <a:spcPts val="0"/>
              </a:spcBef>
              <a:spcAft>
                <a:spcPts val="0"/>
              </a:spcAft>
              <a:buClr>
                <a:schemeClr val="dk1"/>
              </a:buClr>
              <a:buSzPts val="3000"/>
              <a:buFont typeface="Griffy"/>
              <a:buNone/>
              <a:defRPr sz="3000">
                <a:solidFill>
                  <a:schemeClr val="dk1"/>
                </a:solidFill>
                <a:latin typeface="Griffy"/>
                <a:ea typeface="Griffy"/>
                <a:cs typeface="Griffy"/>
                <a:sym typeface="Griffy"/>
              </a:defRPr>
            </a:lvl6pPr>
            <a:lvl7pPr lvl="6" rtl="0" algn="ctr">
              <a:spcBef>
                <a:spcPts val="0"/>
              </a:spcBef>
              <a:spcAft>
                <a:spcPts val="0"/>
              </a:spcAft>
              <a:buClr>
                <a:schemeClr val="dk1"/>
              </a:buClr>
              <a:buSzPts val="3000"/>
              <a:buFont typeface="Griffy"/>
              <a:buNone/>
              <a:defRPr sz="3000">
                <a:solidFill>
                  <a:schemeClr val="dk1"/>
                </a:solidFill>
                <a:latin typeface="Griffy"/>
                <a:ea typeface="Griffy"/>
                <a:cs typeface="Griffy"/>
                <a:sym typeface="Griffy"/>
              </a:defRPr>
            </a:lvl7pPr>
            <a:lvl8pPr lvl="7" rtl="0" algn="ctr">
              <a:spcBef>
                <a:spcPts val="0"/>
              </a:spcBef>
              <a:spcAft>
                <a:spcPts val="0"/>
              </a:spcAft>
              <a:buClr>
                <a:schemeClr val="dk1"/>
              </a:buClr>
              <a:buSzPts val="3000"/>
              <a:buFont typeface="Griffy"/>
              <a:buNone/>
              <a:defRPr sz="3000">
                <a:solidFill>
                  <a:schemeClr val="dk1"/>
                </a:solidFill>
                <a:latin typeface="Griffy"/>
                <a:ea typeface="Griffy"/>
                <a:cs typeface="Griffy"/>
                <a:sym typeface="Griffy"/>
              </a:defRPr>
            </a:lvl8pPr>
            <a:lvl9pPr lvl="8" rtl="0" algn="ctr">
              <a:spcBef>
                <a:spcPts val="0"/>
              </a:spcBef>
              <a:spcAft>
                <a:spcPts val="0"/>
              </a:spcAft>
              <a:buClr>
                <a:schemeClr val="dk1"/>
              </a:buClr>
              <a:buSzPts val="3000"/>
              <a:buFont typeface="Griffy"/>
              <a:buNone/>
              <a:defRPr sz="3000">
                <a:solidFill>
                  <a:schemeClr val="dk1"/>
                </a:solidFill>
                <a:latin typeface="Griffy"/>
                <a:ea typeface="Griffy"/>
                <a:cs typeface="Griffy"/>
                <a:sym typeface="Griffy"/>
              </a:defRPr>
            </a:lvl9pPr>
          </a:lstStyle>
          <a:p/>
        </p:txBody>
      </p:sp>
      <p:sp>
        <p:nvSpPr>
          <p:cNvPr id="2719" name="Google Shape;2719;p30"/>
          <p:cNvSpPr txBox="1"/>
          <p:nvPr>
            <p:ph hasCustomPrompt="1" idx="3" type="title"/>
          </p:nvPr>
        </p:nvSpPr>
        <p:spPr>
          <a:xfrm>
            <a:off x="3387252" y="1783613"/>
            <a:ext cx="2211300" cy="891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300"/>
              <a:buNone/>
              <a:defRPr sz="5300"/>
            </a:lvl1pPr>
            <a:lvl2pPr lvl="1" rtl="0" algn="ctr">
              <a:spcBef>
                <a:spcPts val="0"/>
              </a:spcBef>
              <a:spcAft>
                <a:spcPts val="0"/>
              </a:spcAft>
              <a:buSzPts val="5300"/>
              <a:buNone/>
              <a:defRPr sz="5300"/>
            </a:lvl2pPr>
            <a:lvl3pPr lvl="2" rtl="0" algn="ctr">
              <a:spcBef>
                <a:spcPts val="0"/>
              </a:spcBef>
              <a:spcAft>
                <a:spcPts val="0"/>
              </a:spcAft>
              <a:buSzPts val="5300"/>
              <a:buNone/>
              <a:defRPr sz="5300"/>
            </a:lvl3pPr>
            <a:lvl4pPr lvl="3" rtl="0" algn="ctr">
              <a:spcBef>
                <a:spcPts val="0"/>
              </a:spcBef>
              <a:spcAft>
                <a:spcPts val="0"/>
              </a:spcAft>
              <a:buSzPts val="5300"/>
              <a:buNone/>
              <a:defRPr sz="5300"/>
            </a:lvl4pPr>
            <a:lvl5pPr lvl="4" rtl="0" algn="ctr">
              <a:spcBef>
                <a:spcPts val="0"/>
              </a:spcBef>
              <a:spcAft>
                <a:spcPts val="0"/>
              </a:spcAft>
              <a:buSzPts val="5300"/>
              <a:buNone/>
              <a:defRPr sz="5300"/>
            </a:lvl5pPr>
            <a:lvl6pPr lvl="5" rtl="0" algn="ctr">
              <a:spcBef>
                <a:spcPts val="0"/>
              </a:spcBef>
              <a:spcAft>
                <a:spcPts val="0"/>
              </a:spcAft>
              <a:buSzPts val="5300"/>
              <a:buNone/>
              <a:defRPr sz="5300"/>
            </a:lvl6pPr>
            <a:lvl7pPr lvl="6" rtl="0" algn="ctr">
              <a:spcBef>
                <a:spcPts val="0"/>
              </a:spcBef>
              <a:spcAft>
                <a:spcPts val="0"/>
              </a:spcAft>
              <a:buSzPts val="5300"/>
              <a:buNone/>
              <a:defRPr sz="5300"/>
            </a:lvl7pPr>
            <a:lvl8pPr lvl="7" rtl="0" algn="ctr">
              <a:spcBef>
                <a:spcPts val="0"/>
              </a:spcBef>
              <a:spcAft>
                <a:spcPts val="0"/>
              </a:spcAft>
              <a:buSzPts val="5300"/>
              <a:buNone/>
              <a:defRPr sz="5300"/>
            </a:lvl8pPr>
            <a:lvl9pPr lvl="8" rtl="0" algn="ctr">
              <a:spcBef>
                <a:spcPts val="0"/>
              </a:spcBef>
              <a:spcAft>
                <a:spcPts val="0"/>
              </a:spcAft>
              <a:buSzPts val="5300"/>
              <a:buNone/>
              <a:defRPr sz="5300"/>
            </a:lvl9pPr>
          </a:lstStyle>
          <a:p>
            <a:r>
              <a:t>xx%</a:t>
            </a:r>
          </a:p>
        </p:txBody>
      </p:sp>
      <p:sp>
        <p:nvSpPr>
          <p:cNvPr id="2720" name="Google Shape;2720;p30"/>
          <p:cNvSpPr txBox="1"/>
          <p:nvPr>
            <p:ph hasCustomPrompt="1" idx="4" type="title"/>
          </p:nvPr>
        </p:nvSpPr>
        <p:spPr>
          <a:xfrm>
            <a:off x="6361090" y="1783613"/>
            <a:ext cx="2211300" cy="891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300"/>
              <a:buNone/>
              <a:defRPr sz="5300"/>
            </a:lvl1pPr>
            <a:lvl2pPr lvl="1" rtl="0" algn="ctr">
              <a:spcBef>
                <a:spcPts val="0"/>
              </a:spcBef>
              <a:spcAft>
                <a:spcPts val="0"/>
              </a:spcAft>
              <a:buSzPts val="5300"/>
              <a:buNone/>
              <a:defRPr sz="5300"/>
            </a:lvl2pPr>
            <a:lvl3pPr lvl="2" rtl="0" algn="ctr">
              <a:spcBef>
                <a:spcPts val="0"/>
              </a:spcBef>
              <a:spcAft>
                <a:spcPts val="0"/>
              </a:spcAft>
              <a:buSzPts val="5300"/>
              <a:buNone/>
              <a:defRPr sz="5300"/>
            </a:lvl3pPr>
            <a:lvl4pPr lvl="3" rtl="0" algn="ctr">
              <a:spcBef>
                <a:spcPts val="0"/>
              </a:spcBef>
              <a:spcAft>
                <a:spcPts val="0"/>
              </a:spcAft>
              <a:buSzPts val="5300"/>
              <a:buNone/>
              <a:defRPr sz="5300"/>
            </a:lvl4pPr>
            <a:lvl5pPr lvl="4" rtl="0" algn="ctr">
              <a:spcBef>
                <a:spcPts val="0"/>
              </a:spcBef>
              <a:spcAft>
                <a:spcPts val="0"/>
              </a:spcAft>
              <a:buSzPts val="5300"/>
              <a:buNone/>
              <a:defRPr sz="5300"/>
            </a:lvl5pPr>
            <a:lvl6pPr lvl="5" rtl="0" algn="ctr">
              <a:spcBef>
                <a:spcPts val="0"/>
              </a:spcBef>
              <a:spcAft>
                <a:spcPts val="0"/>
              </a:spcAft>
              <a:buSzPts val="5300"/>
              <a:buNone/>
              <a:defRPr sz="5300"/>
            </a:lvl6pPr>
            <a:lvl7pPr lvl="6" rtl="0" algn="ctr">
              <a:spcBef>
                <a:spcPts val="0"/>
              </a:spcBef>
              <a:spcAft>
                <a:spcPts val="0"/>
              </a:spcAft>
              <a:buSzPts val="5300"/>
              <a:buNone/>
              <a:defRPr sz="5300"/>
            </a:lvl7pPr>
            <a:lvl8pPr lvl="7" rtl="0" algn="ctr">
              <a:spcBef>
                <a:spcPts val="0"/>
              </a:spcBef>
              <a:spcAft>
                <a:spcPts val="0"/>
              </a:spcAft>
              <a:buSzPts val="5300"/>
              <a:buNone/>
              <a:defRPr sz="5300"/>
            </a:lvl8pPr>
            <a:lvl9pPr lvl="8" rtl="0" algn="ctr">
              <a:spcBef>
                <a:spcPts val="0"/>
              </a:spcBef>
              <a:spcAft>
                <a:spcPts val="0"/>
              </a:spcAft>
              <a:buSzPts val="5300"/>
              <a:buNone/>
              <a:defRPr sz="5300"/>
            </a:lvl9pPr>
          </a:lstStyle>
          <a:p>
            <a:r>
              <a:t>xx%</a:t>
            </a:r>
          </a:p>
        </p:txBody>
      </p:sp>
      <p:sp>
        <p:nvSpPr>
          <p:cNvPr id="2721" name="Google Shape;2721;p30"/>
          <p:cNvSpPr txBox="1"/>
          <p:nvPr>
            <p:ph idx="1" type="body"/>
          </p:nvPr>
        </p:nvSpPr>
        <p:spPr>
          <a:xfrm>
            <a:off x="6361085" y="2714794"/>
            <a:ext cx="2211300" cy="693900"/>
          </a:xfrm>
          <a:prstGeom prst="rect">
            <a:avLst/>
          </a:prstGeom>
        </p:spPr>
        <p:txBody>
          <a:bodyPr anchorCtr="0" anchor="t" bIns="91425" lIns="91425" spcFirstLastPara="1" rIns="91425" wrap="square" tIns="91425">
            <a:noAutofit/>
          </a:bodyPr>
          <a:lstStyle>
            <a:lvl1pPr indent="-336550" lvl="0" marL="457200" rtl="0" algn="ctr">
              <a:lnSpc>
                <a:spcPct val="100000"/>
              </a:lnSpc>
              <a:spcBef>
                <a:spcPts val="0"/>
              </a:spcBef>
              <a:spcAft>
                <a:spcPts val="0"/>
              </a:spcAft>
              <a:buSzPts val="1700"/>
              <a:buChar char="●"/>
              <a:defRPr sz="1700"/>
            </a:lvl1pPr>
            <a:lvl2pPr indent="-336550" lvl="1" marL="914400" rtl="0" algn="ctr">
              <a:lnSpc>
                <a:spcPct val="100000"/>
              </a:lnSpc>
              <a:spcBef>
                <a:spcPts val="0"/>
              </a:spcBef>
              <a:spcAft>
                <a:spcPts val="0"/>
              </a:spcAft>
              <a:buSzPts val="1700"/>
              <a:buChar char="○"/>
              <a:defRPr sz="1700"/>
            </a:lvl2pPr>
            <a:lvl3pPr indent="-336550" lvl="2" marL="1371600" rtl="0" algn="ctr">
              <a:lnSpc>
                <a:spcPct val="100000"/>
              </a:lnSpc>
              <a:spcBef>
                <a:spcPts val="0"/>
              </a:spcBef>
              <a:spcAft>
                <a:spcPts val="0"/>
              </a:spcAft>
              <a:buSzPts val="1700"/>
              <a:buChar char="■"/>
              <a:defRPr sz="1700"/>
            </a:lvl3pPr>
            <a:lvl4pPr indent="-336550" lvl="3" marL="1828800" rtl="0" algn="ctr">
              <a:lnSpc>
                <a:spcPct val="100000"/>
              </a:lnSpc>
              <a:spcBef>
                <a:spcPts val="0"/>
              </a:spcBef>
              <a:spcAft>
                <a:spcPts val="0"/>
              </a:spcAft>
              <a:buSzPts val="1700"/>
              <a:buChar char="●"/>
              <a:defRPr sz="1700"/>
            </a:lvl4pPr>
            <a:lvl5pPr indent="-336550" lvl="4" marL="2286000" rtl="0" algn="ctr">
              <a:lnSpc>
                <a:spcPct val="100000"/>
              </a:lnSpc>
              <a:spcBef>
                <a:spcPts val="0"/>
              </a:spcBef>
              <a:spcAft>
                <a:spcPts val="0"/>
              </a:spcAft>
              <a:buSzPts val="1700"/>
              <a:buChar char="○"/>
              <a:defRPr sz="1700"/>
            </a:lvl5pPr>
            <a:lvl6pPr indent="-336550" lvl="5" marL="2743200" rtl="0" algn="ctr">
              <a:lnSpc>
                <a:spcPct val="100000"/>
              </a:lnSpc>
              <a:spcBef>
                <a:spcPts val="0"/>
              </a:spcBef>
              <a:spcAft>
                <a:spcPts val="0"/>
              </a:spcAft>
              <a:buSzPts val="1700"/>
              <a:buChar char="■"/>
              <a:defRPr sz="1700"/>
            </a:lvl6pPr>
            <a:lvl7pPr indent="-336550" lvl="6" marL="3200400" rtl="0" algn="ctr">
              <a:lnSpc>
                <a:spcPct val="100000"/>
              </a:lnSpc>
              <a:spcBef>
                <a:spcPts val="0"/>
              </a:spcBef>
              <a:spcAft>
                <a:spcPts val="0"/>
              </a:spcAft>
              <a:buSzPts val="1700"/>
              <a:buChar char="●"/>
              <a:defRPr sz="1700"/>
            </a:lvl7pPr>
            <a:lvl8pPr indent="-336550" lvl="7" marL="3657600" rtl="0" algn="ctr">
              <a:lnSpc>
                <a:spcPct val="100000"/>
              </a:lnSpc>
              <a:spcBef>
                <a:spcPts val="0"/>
              </a:spcBef>
              <a:spcAft>
                <a:spcPts val="0"/>
              </a:spcAft>
              <a:buSzPts val="1700"/>
              <a:buChar char="○"/>
              <a:defRPr sz="1700"/>
            </a:lvl8pPr>
            <a:lvl9pPr indent="-336550" lvl="8" marL="4114800" rtl="0" algn="ctr">
              <a:lnSpc>
                <a:spcPct val="100000"/>
              </a:lnSpc>
              <a:spcBef>
                <a:spcPts val="0"/>
              </a:spcBef>
              <a:spcAft>
                <a:spcPts val="0"/>
              </a:spcAft>
              <a:buSzPts val="1700"/>
              <a:buChar char="■"/>
              <a:defRPr sz="1700"/>
            </a:lvl9pPr>
          </a:lstStyle>
          <a:p/>
        </p:txBody>
      </p:sp>
      <p:sp>
        <p:nvSpPr>
          <p:cNvPr id="2722" name="Google Shape;2722;p30"/>
          <p:cNvSpPr txBox="1"/>
          <p:nvPr>
            <p:ph idx="5" type="body"/>
          </p:nvPr>
        </p:nvSpPr>
        <p:spPr>
          <a:xfrm>
            <a:off x="3387259" y="2706431"/>
            <a:ext cx="2211300" cy="693900"/>
          </a:xfrm>
          <a:prstGeom prst="rect">
            <a:avLst/>
          </a:prstGeom>
        </p:spPr>
        <p:txBody>
          <a:bodyPr anchorCtr="0" anchor="t" bIns="91425" lIns="91425" spcFirstLastPara="1" rIns="91425" wrap="square" tIns="91425">
            <a:noAutofit/>
          </a:bodyPr>
          <a:lstStyle>
            <a:lvl1pPr indent="-336550" lvl="0" marL="457200" rtl="0" algn="ctr">
              <a:lnSpc>
                <a:spcPct val="100000"/>
              </a:lnSpc>
              <a:spcBef>
                <a:spcPts val="0"/>
              </a:spcBef>
              <a:spcAft>
                <a:spcPts val="0"/>
              </a:spcAft>
              <a:buSzPts val="1700"/>
              <a:buChar char="●"/>
              <a:defRPr sz="1700"/>
            </a:lvl1pPr>
            <a:lvl2pPr indent="-336550" lvl="1" marL="914400" rtl="0" algn="ctr">
              <a:lnSpc>
                <a:spcPct val="100000"/>
              </a:lnSpc>
              <a:spcBef>
                <a:spcPts val="0"/>
              </a:spcBef>
              <a:spcAft>
                <a:spcPts val="0"/>
              </a:spcAft>
              <a:buSzPts val="1700"/>
              <a:buChar char="○"/>
              <a:defRPr sz="1700"/>
            </a:lvl2pPr>
            <a:lvl3pPr indent="-336550" lvl="2" marL="1371600" rtl="0" algn="ctr">
              <a:lnSpc>
                <a:spcPct val="100000"/>
              </a:lnSpc>
              <a:spcBef>
                <a:spcPts val="0"/>
              </a:spcBef>
              <a:spcAft>
                <a:spcPts val="0"/>
              </a:spcAft>
              <a:buSzPts val="1700"/>
              <a:buChar char="■"/>
              <a:defRPr sz="1700"/>
            </a:lvl3pPr>
            <a:lvl4pPr indent="-336550" lvl="3" marL="1828800" rtl="0" algn="ctr">
              <a:lnSpc>
                <a:spcPct val="100000"/>
              </a:lnSpc>
              <a:spcBef>
                <a:spcPts val="0"/>
              </a:spcBef>
              <a:spcAft>
                <a:spcPts val="0"/>
              </a:spcAft>
              <a:buSzPts val="1700"/>
              <a:buChar char="●"/>
              <a:defRPr sz="1700"/>
            </a:lvl4pPr>
            <a:lvl5pPr indent="-336550" lvl="4" marL="2286000" rtl="0" algn="ctr">
              <a:lnSpc>
                <a:spcPct val="100000"/>
              </a:lnSpc>
              <a:spcBef>
                <a:spcPts val="0"/>
              </a:spcBef>
              <a:spcAft>
                <a:spcPts val="0"/>
              </a:spcAft>
              <a:buSzPts val="1700"/>
              <a:buChar char="○"/>
              <a:defRPr sz="1700"/>
            </a:lvl5pPr>
            <a:lvl6pPr indent="-336550" lvl="5" marL="2743200" rtl="0" algn="ctr">
              <a:lnSpc>
                <a:spcPct val="100000"/>
              </a:lnSpc>
              <a:spcBef>
                <a:spcPts val="0"/>
              </a:spcBef>
              <a:spcAft>
                <a:spcPts val="0"/>
              </a:spcAft>
              <a:buSzPts val="1700"/>
              <a:buChar char="■"/>
              <a:defRPr sz="1700"/>
            </a:lvl6pPr>
            <a:lvl7pPr indent="-336550" lvl="6" marL="3200400" rtl="0" algn="ctr">
              <a:lnSpc>
                <a:spcPct val="100000"/>
              </a:lnSpc>
              <a:spcBef>
                <a:spcPts val="0"/>
              </a:spcBef>
              <a:spcAft>
                <a:spcPts val="0"/>
              </a:spcAft>
              <a:buSzPts val="1700"/>
              <a:buChar char="●"/>
              <a:defRPr sz="1700"/>
            </a:lvl7pPr>
            <a:lvl8pPr indent="-336550" lvl="7" marL="3657600" rtl="0" algn="ctr">
              <a:lnSpc>
                <a:spcPct val="100000"/>
              </a:lnSpc>
              <a:spcBef>
                <a:spcPts val="0"/>
              </a:spcBef>
              <a:spcAft>
                <a:spcPts val="0"/>
              </a:spcAft>
              <a:buSzPts val="1700"/>
              <a:buChar char="○"/>
              <a:defRPr sz="1700"/>
            </a:lvl8pPr>
            <a:lvl9pPr indent="-336550" lvl="8" marL="4114800" rtl="0" algn="ctr">
              <a:lnSpc>
                <a:spcPct val="100000"/>
              </a:lnSpc>
              <a:spcBef>
                <a:spcPts val="0"/>
              </a:spcBef>
              <a:spcAft>
                <a:spcPts val="0"/>
              </a:spcAft>
              <a:buSzPts val="1700"/>
              <a:buChar char="■"/>
              <a:defRPr sz="1700"/>
            </a:lvl9pPr>
          </a:lstStyle>
          <a:p/>
        </p:txBody>
      </p:sp>
      <p:sp>
        <p:nvSpPr>
          <p:cNvPr id="2723" name="Google Shape;2723;p30"/>
          <p:cNvSpPr txBox="1"/>
          <p:nvPr>
            <p:ph idx="6" type="body"/>
          </p:nvPr>
        </p:nvSpPr>
        <p:spPr>
          <a:xfrm>
            <a:off x="536269" y="2706431"/>
            <a:ext cx="2211300" cy="693900"/>
          </a:xfrm>
          <a:prstGeom prst="rect">
            <a:avLst/>
          </a:prstGeom>
        </p:spPr>
        <p:txBody>
          <a:bodyPr anchorCtr="0" anchor="t" bIns="91425" lIns="91425" spcFirstLastPara="1" rIns="91425" wrap="square" tIns="91425">
            <a:noAutofit/>
          </a:bodyPr>
          <a:lstStyle>
            <a:lvl1pPr indent="-336550" lvl="0" marL="457200" rtl="0" algn="ctr">
              <a:lnSpc>
                <a:spcPct val="100000"/>
              </a:lnSpc>
              <a:spcBef>
                <a:spcPts val="0"/>
              </a:spcBef>
              <a:spcAft>
                <a:spcPts val="0"/>
              </a:spcAft>
              <a:buSzPts val="1700"/>
              <a:buChar char="●"/>
              <a:defRPr sz="1700"/>
            </a:lvl1pPr>
            <a:lvl2pPr indent="-336550" lvl="1" marL="914400" rtl="0" algn="ctr">
              <a:lnSpc>
                <a:spcPct val="100000"/>
              </a:lnSpc>
              <a:spcBef>
                <a:spcPts val="0"/>
              </a:spcBef>
              <a:spcAft>
                <a:spcPts val="0"/>
              </a:spcAft>
              <a:buSzPts val="1700"/>
              <a:buChar char="○"/>
              <a:defRPr sz="1700"/>
            </a:lvl2pPr>
            <a:lvl3pPr indent="-336550" lvl="2" marL="1371600" rtl="0" algn="ctr">
              <a:lnSpc>
                <a:spcPct val="100000"/>
              </a:lnSpc>
              <a:spcBef>
                <a:spcPts val="0"/>
              </a:spcBef>
              <a:spcAft>
                <a:spcPts val="0"/>
              </a:spcAft>
              <a:buSzPts val="1700"/>
              <a:buChar char="■"/>
              <a:defRPr sz="1700"/>
            </a:lvl3pPr>
            <a:lvl4pPr indent="-336550" lvl="3" marL="1828800" rtl="0" algn="ctr">
              <a:lnSpc>
                <a:spcPct val="100000"/>
              </a:lnSpc>
              <a:spcBef>
                <a:spcPts val="0"/>
              </a:spcBef>
              <a:spcAft>
                <a:spcPts val="0"/>
              </a:spcAft>
              <a:buSzPts val="1700"/>
              <a:buChar char="●"/>
              <a:defRPr sz="1700"/>
            </a:lvl4pPr>
            <a:lvl5pPr indent="-336550" lvl="4" marL="2286000" rtl="0" algn="ctr">
              <a:lnSpc>
                <a:spcPct val="100000"/>
              </a:lnSpc>
              <a:spcBef>
                <a:spcPts val="0"/>
              </a:spcBef>
              <a:spcAft>
                <a:spcPts val="0"/>
              </a:spcAft>
              <a:buSzPts val="1700"/>
              <a:buChar char="○"/>
              <a:defRPr sz="1700"/>
            </a:lvl5pPr>
            <a:lvl6pPr indent="-336550" lvl="5" marL="2743200" rtl="0" algn="ctr">
              <a:lnSpc>
                <a:spcPct val="100000"/>
              </a:lnSpc>
              <a:spcBef>
                <a:spcPts val="0"/>
              </a:spcBef>
              <a:spcAft>
                <a:spcPts val="0"/>
              </a:spcAft>
              <a:buSzPts val="1700"/>
              <a:buChar char="■"/>
              <a:defRPr sz="1700"/>
            </a:lvl6pPr>
            <a:lvl7pPr indent="-336550" lvl="6" marL="3200400" rtl="0" algn="ctr">
              <a:lnSpc>
                <a:spcPct val="100000"/>
              </a:lnSpc>
              <a:spcBef>
                <a:spcPts val="0"/>
              </a:spcBef>
              <a:spcAft>
                <a:spcPts val="0"/>
              </a:spcAft>
              <a:buSzPts val="1700"/>
              <a:buChar char="●"/>
              <a:defRPr sz="1700"/>
            </a:lvl7pPr>
            <a:lvl8pPr indent="-336550" lvl="7" marL="3657600" rtl="0" algn="ctr">
              <a:lnSpc>
                <a:spcPct val="100000"/>
              </a:lnSpc>
              <a:spcBef>
                <a:spcPts val="0"/>
              </a:spcBef>
              <a:spcAft>
                <a:spcPts val="0"/>
              </a:spcAft>
              <a:buSzPts val="1700"/>
              <a:buChar char="○"/>
              <a:defRPr sz="1700"/>
            </a:lvl8pPr>
            <a:lvl9pPr indent="-336550" lvl="8" marL="4114800" rtl="0" algn="ctr">
              <a:lnSpc>
                <a:spcPct val="100000"/>
              </a:lnSpc>
              <a:spcBef>
                <a:spcPts val="0"/>
              </a:spcBef>
              <a:spcAft>
                <a:spcPts val="0"/>
              </a:spcAft>
              <a:buSzPts val="1700"/>
              <a:buChar char="■"/>
              <a:defRPr sz="1700"/>
            </a:lvl9pPr>
          </a:lstStyle>
          <a:p/>
        </p:txBody>
      </p:sp>
      <p:sp>
        <p:nvSpPr>
          <p:cNvPr id="2724" name="Google Shape;2724;p30"/>
          <p:cNvSpPr/>
          <p:nvPr/>
        </p:nvSpPr>
        <p:spPr>
          <a:xfrm flipH="1">
            <a:off x="7181155" y="-18987"/>
            <a:ext cx="1962849" cy="2169974"/>
          </a:xfrm>
          <a:custGeom>
            <a:rect b="b" l="l" r="r" t="t"/>
            <a:pathLst>
              <a:path extrusionOk="0" h="5046450" w="4564766">
                <a:moveTo>
                  <a:pt x="0" y="0"/>
                </a:moveTo>
                <a:cubicBezTo>
                  <a:pt x="1428005" y="0"/>
                  <a:pt x="2856105" y="0"/>
                  <a:pt x="4284110" y="0"/>
                </a:cubicBezTo>
                <a:cubicBezTo>
                  <a:pt x="4370572" y="99208"/>
                  <a:pt x="4599711" y="388747"/>
                  <a:pt x="4560237" y="746961"/>
                </a:cubicBezTo>
                <a:cubicBezTo>
                  <a:pt x="4503166" y="1265639"/>
                  <a:pt x="3925896" y="1538532"/>
                  <a:pt x="3782934" y="1606066"/>
                </a:cubicBezTo>
                <a:cubicBezTo>
                  <a:pt x="2955693" y="1997095"/>
                  <a:pt x="1716973" y="1370839"/>
                  <a:pt x="1072549" y="2393642"/>
                </a:cubicBezTo>
                <a:cubicBezTo>
                  <a:pt x="558152" y="3210134"/>
                  <a:pt x="1357903" y="4237027"/>
                  <a:pt x="1174801" y="4653928"/>
                </a:cubicBezTo>
                <a:cubicBezTo>
                  <a:pt x="898674" y="5282943"/>
                  <a:pt x="248733" y="4969339"/>
                  <a:pt x="4185" y="4960779"/>
                </a:cubicBezTo>
              </a:path>
            </a:pathLst>
          </a:custGeom>
          <a:solidFill>
            <a:schemeClr val="dk1"/>
          </a:solidFill>
          <a:ln>
            <a:noFill/>
          </a:ln>
          <a:effectLst>
            <a:outerShdw blurRad="127000" rotWithShape="0" dir="3780000" dist="1270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sz="1100">
              <a:solidFill>
                <a:srgbClr val="FFFFFF"/>
              </a:solidFill>
            </a:endParaRPr>
          </a:p>
        </p:txBody>
      </p:sp>
      <p:grpSp>
        <p:nvGrpSpPr>
          <p:cNvPr id="2725" name="Google Shape;2725;p30"/>
          <p:cNvGrpSpPr/>
          <p:nvPr/>
        </p:nvGrpSpPr>
        <p:grpSpPr>
          <a:xfrm rot="10800000">
            <a:off x="-84381" y="-49481"/>
            <a:ext cx="3477455" cy="976480"/>
            <a:chOff x="7622268" y="5719681"/>
            <a:chExt cx="4636607" cy="1301974"/>
          </a:xfrm>
        </p:grpSpPr>
        <p:grpSp>
          <p:nvGrpSpPr>
            <p:cNvPr id="2726" name="Google Shape;2726;p30"/>
            <p:cNvGrpSpPr/>
            <p:nvPr/>
          </p:nvGrpSpPr>
          <p:grpSpPr>
            <a:xfrm>
              <a:off x="9381189" y="5719681"/>
              <a:ext cx="2707325" cy="1299722"/>
              <a:chOff x="6723350" y="566875"/>
              <a:chExt cx="1552188" cy="1732500"/>
            </a:xfrm>
          </p:grpSpPr>
          <p:cxnSp>
            <p:nvCxnSpPr>
              <p:cNvPr id="2727" name="Google Shape;2727;p30"/>
              <p:cNvCxnSpPr/>
              <p:nvPr/>
            </p:nvCxnSpPr>
            <p:spPr>
              <a:xfrm>
                <a:off x="6723350"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728" name="Google Shape;2728;p30"/>
              <p:cNvCxnSpPr/>
              <p:nvPr/>
            </p:nvCxnSpPr>
            <p:spPr>
              <a:xfrm>
                <a:off x="6945091"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729" name="Google Shape;2729;p30"/>
              <p:cNvCxnSpPr/>
              <p:nvPr/>
            </p:nvCxnSpPr>
            <p:spPr>
              <a:xfrm>
                <a:off x="7166832"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730" name="Google Shape;2730;p30"/>
              <p:cNvCxnSpPr/>
              <p:nvPr/>
            </p:nvCxnSpPr>
            <p:spPr>
              <a:xfrm>
                <a:off x="7388573"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731" name="Google Shape;2731;p30"/>
              <p:cNvCxnSpPr/>
              <p:nvPr/>
            </p:nvCxnSpPr>
            <p:spPr>
              <a:xfrm>
                <a:off x="7610314"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732" name="Google Shape;2732;p30"/>
              <p:cNvCxnSpPr/>
              <p:nvPr/>
            </p:nvCxnSpPr>
            <p:spPr>
              <a:xfrm>
                <a:off x="7832055"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733" name="Google Shape;2733;p30"/>
              <p:cNvCxnSpPr/>
              <p:nvPr/>
            </p:nvCxnSpPr>
            <p:spPr>
              <a:xfrm>
                <a:off x="8053796"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734" name="Google Shape;2734;p30"/>
              <p:cNvCxnSpPr/>
              <p:nvPr/>
            </p:nvCxnSpPr>
            <p:spPr>
              <a:xfrm>
                <a:off x="8275538" y="566875"/>
                <a:ext cx="0" cy="1732500"/>
              </a:xfrm>
              <a:prstGeom prst="straightConnector1">
                <a:avLst/>
              </a:prstGeom>
              <a:noFill/>
              <a:ln cap="flat" cmpd="sng" w="9525">
                <a:solidFill>
                  <a:schemeClr val="dk1"/>
                </a:solidFill>
                <a:prstDash val="solid"/>
                <a:round/>
                <a:headEnd len="med" w="med" type="none"/>
                <a:tailEnd len="med" w="med" type="none"/>
              </a:ln>
            </p:spPr>
          </p:cxnSp>
        </p:grpSp>
        <p:grpSp>
          <p:nvGrpSpPr>
            <p:cNvPr id="2735" name="Google Shape;2735;p30"/>
            <p:cNvGrpSpPr/>
            <p:nvPr/>
          </p:nvGrpSpPr>
          <p:grpSpPr>
            <a:xfrm rot="5400000">
              <a:off x="9545961" y="3953195"/>
              <a:ext cx="789219" cy="4636607"/>
              <a:chOff x="6723350" y="566875"/>
              <a:chExt cx="452482" cy="2658300"/>
            </a:xfrm>
          </p:grpSpPr>
          <p:cxnSp>
            <p:nvCxnSpPr>
              <p:cNvPr id="2736" name="Google Shape;2736;p30"/>
              <p:cNvCxnSpPr/>
              <p:nvPr/>
            </p:nvCxnSpPr>
            <p:spPr>
              <a:xfrm>
                <a:off x="6723350"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737" name="Google Shape;2737;p30"/>
              <p:cNvCxnSpPr/>
              <p:nvPr/>
            </p:nvCxnSpPr>
            <p:spPr>
              <a:xfrm flipH="1" rot="-5400000">
                <a:off x="5972191" y="1539775"/>
                <a:ext cx="1957200" cy="11400"/>
              </a:xfrm>
              <a:prstGeom prst="straightConnector1">
                <a:avLst/>
              </a:prstGeom>
              <a:noFill/>
              <a:ln cap="flat" cmpd="sng" w="9525">
                <a:solidFill>
                  <a:schemeClr val="dk1"/>
                </a:solidFill>
                <a:prstDash val="solid"/>
                <a:round/>
                <a:headEnd len="med" w="med" type="none"/>
                <a:tailEnd len="med" w="med" type="none"/>
              </a:ln>
            </p:spPr>
          </p:cxnSp>
          <p:cxnSp>
            <p:nvCxnSpPr>
              <p:cNvPr id="2738" name="Google Shape;2738;p30"/>
              <p:cNvCxnSpPr/>
              <p:nvPr/>
            </p:nvCxnSpPr>
            <p:spPr>
              <a:xfrm flipH="1" rot="-5400000">
                <a:off x="5842182" y="1891525"/>
                <a:ext cx="2658300" cy="9000"/>
              </a:xfrm>
              <a:prstGeom prst="straightConnector1">
                <a:avLst/>
              </a:prstGeom>
              <a:noFill/>
              <a:ln cap="flat" cmpd="sng" w="9525">
                <a:solidFill>
                  <a:schemeClr val="dk1"/>
                </a:solidFill>
                <a:prstDash val="solid"/>
                <a:round/>
                <a:headEnd len="med" w="med" type="none"/>
                <a:tailEnd len="med" w="med" type="none"/>
              </a:ln>
            </p:spPr>
          </p:cxnSp>
        </p:grpSp>
        <p:cxnSp>
          <p:nvCxnSpPr>
            <p:cNvPr id="2739" name="Google Shape;2739;p30"/>
            <p:cNvCxnSpPr/>
            <p:nvPr/>
          </p:nvCxnSpPr>
          <p:spPr>
            <a:xfrm>
              <a:off x="8969752" y="6014907"/>
              <a:ext cx="0" cy="1004400"/>
            </a:xfrm>
            <a:prstGeom prst="straightConnector1">
              <a:avLst/>
            </a:prstGeom>
            <a:noFill/>
            <a:ln cap="flat" cmpd="sng" w="9525">
              <a:solidFill>
                <a:schemeClr val="dk1"/>
              </a:solidFill>
              <a:prstDash val="solid"/>
              <a:round/>
              <a:headEnd len="med" w="med" type="none"/>
              <a:tailEnd len="med" w="med" type="none"/>
            </a:ln>
          </p:spPr>
        </p:cxnSp>
        <p:cxnSp>
          <p:nvCxnSpPr>
            <p:cNvPr id="2740" name="Google Shape;2740;p30"/>
            <p:cNvCxnSpPr/>
            <p:nvPr/>
          </p:nvCxnSpPr>
          <p:spPr>
            <a:xfrm>
              <a:off x="8577276" y="6236398"/>
              <a:ext cx="600" cy="782700"/>
            </a:xfrm>
            <a:prstGeom prst="straightConnector1">
              <a:avLst/>
            </a:prstGeom>
            <a:noFill/>
            <a:ln cap="flat" cmpd="sng" w="9525">
              <a:solidFill>
                <a:schemeClr val="dk1"/>
              </a:solidFill>
              <a:prstDash val="solid"/>
              <a:round/>
              <a:headEnd len="med" w="med" type="none"/>
              <a:tailEnd len="med" w="med" type="none"/>
            </a:ln>
          </p:spPr>
        </p:cxnSp>
        <p:cxnSp>
          <p:nvCxnSpPr>
            <p:cNvPr id="2741" name="Google Shape;2741;p30"/>
            <p:cNvCxnSpPr/>
            <p:nvPr/>
          </p:nvCxnSpPr>
          <p:spPr>
            <a:xfrm>
              <a:off x="8185942" y="6400655"/>
              <a:ext cx="0" cy="621000"/>
            </a:xfrm>
            <a:prstGeom prst="straightConnector1">
              <a:avLst/>
            </a:prstGeom>
            <a:noFill/>
            <a:ln cap="flat" cmpd="sng" w="9525">
              <a:solidFill>
                <a:schemeClr val="dk1"/>
              </a:solidFill>
              <a:prstDash val="solid"/>
              <a:round/>
              <a:headEnd len="med" w="med" type="none"/>
              <a:tailEnd len="med" w="med" type="none"/>
            </a:ln>
          </p:spPr>
        </p:cxnSp>
        <p:cxnSp>
          <p:nvCxnSpPr>
            <p:cNvPr id="2742" name="Google Shape;2742;p30"/>
            <p:cNvCxnSpPr/>
            <p:nvPr/>
          </p:nvCxnSpPr>
          <p:spPr>
            <a:xfrm>
              <a:off x="7794050" y="6238225"/>
              <a:ext cx="9600" cy="7689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3 Six columns">
  <p:cSld name="CUSTOM_12">
    <p:spTree>
      <p:nvGrpSpPr>
        <p:cNvPr id="2743" name="Shape 2743"/>
        <p:cNvGrpSpPr/>
        <p:nvPr/>
      </p:nvGrpSpPr>
      <p:grpSpPr>
        <a:xfrm>
          <a:off x="0" y="0"/>
          <a:ext cx="0" cy="0"/>
          <a:chOff x="0" y="0"/>
          <a:chExt cx="0" cy="0"/>
        </a:xfrm>
      </p:grpSpPr>
      <p:grpSp>
        <p:nvGrpSpPr>
          <p:cNvPr id="2744" name="Google Shape;2744;p31"/>
          <p:cNvGrpSpPr/>
          <p:nvPr/>
        </p:nvGrpSpPr>
        <p:grpSpPr>
          <a:xfrm rot="5400000">
            <a:off x="6895047" y="2973002"/>
            <a:ext cx="571795" cy="3185640"/>
            <a:chOff x="1159675" y="1837925"/>
            <a:chExt cx="324000" cy="1805100"/>
          </a:xfrm>
        </p:grpSpPr>
        <p:grpSp>
          <p:nvGrpSpPr>
            <p:cNvPr id="2745" name="Google Shape;2745;p31"/>
            <p:cNvGrpSpPr/>
            <p:nvPr/>
          </p:nvGrpSpPr>
          <p:grpSpPr>
            <a:xfrm>
              <a:off x="1159675" y="1837925"/>
              <a:ext cx="324000" cy="1805100"/>
              <a:chOff x="2605100" y="1971675"/>
              <a:chExt cx="324000" cy="1805100"/>
            </a:xfrm>
          </p:grpSpPr>
          <p:sp>
            <p:nvSpPr>
              <p:cNvPr id="2746" name="Google Shape;2746;p31"/>
              <p:cNvSpPr/>
              <p:nvPr/>
            </p:nvSpPr>
            <p:spPr>
              <a:xfrm>
                <a:off x="2605100" y="1971675"/>
                <a:ext cx="324000" cy="1805100"/>
              </a:xfrm>
              <a:prstGeom prst="rect">
                <a:avLst/>
              </a:prstGeom>
              <a:solidFill>
                <a:schemeClr val="accent2"/>
              </a:solidFill>
              <a:ln>
                <a:noFill/>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sz="1100"/>
              </a:p>
            </p:txBody>
          </p:sp>
          <p:sp>
            <p:nvSpPr>
              <p:cNvPr id="2747" name="Google Shape;2747;p31"/>
              <p:cNvSpPr/>
              <p:nvPr/>
            </p:nvSpPr>
            <p:spPr>
              <a:xfrm>
                <a:off x="2857400" y="1971675"/>
                <a:ext cx="71700" cy="1805100"/>
              </a:xfrm>
              <a:prstGeom prst="rect">
                <a:avLst/>
              </a:prstGeom>
              <a:solidFill>
                <a:srgbClr val="000000">
                  <a:alpha val="980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sz="1100"/>
              </a:p>
            </p:txBody>
          </p:sp>
        </p:grpSp>
        <p:sp>
          <p:nvSpPr>
            <p:cNvPr id="2748" name="Google Shape;2748;p31"/>
            <p:cNvSpPr/>
            <p:nvPr/>
          </p:nvSpPr>
          <p:spPr>
            <a:xfrm flipH="1" rot="-28588">
              <a:off x="1171132" y="3291682"/>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49" name="Google Shape;2749;p31"/>
            <p:cNvSpPr/>
            <p:nvPr/>
          </p:nvSpPr>
          <p:spPr>
            <a:xfrm flipH="1" rot="-28588">
              <a:off x="1170331" y="3215469"/>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50" name="Google Shape;2750;p31"/>
            <p:cNvSpPr/>
            <p:nvPr/>
          </p:nvSpPr>
          <p:spPr>
            <a:xfrm flipH="1" rot="-28588">
              <a:off x="1170821" y="3277336"/>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51" name="Google Shape;2751;p31"/>
            <p:cNvSpPr/>
            <p:nvPr/>
          </p:nvSpPr>
          <p:spPr>
            <a:xfrm flipH="1" rot="-28588">
              <a:off x="1170791" y="3262848"/>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52" name="Google Shape;2752;p31"/>
            <p:cNvSpPr/>
            <p:nvPr/>
          </p:nvSpPr>
          <p:spPr>
            <a:xfrm flipH="1" rot="-28588">
              <a:off x="1170588" y="3248261"/>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53" name="Google Shape;2753;p31"/>
            <p:cNvSpPr/>
            <p:nvPr/>
          </p:nvSpPr>
          <p:spPr>
            <a:xfrm flipH="1" rot="-28588">
              <a:off x="1170486" y="3230047"/>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54" name="Google Shape;2754;p31"/>
            <p:cNvSpPr/>
            <p:nvPr/>
          </p:nvSpPr>
          <p:spPr>
            <a:xfrm flipH="1" rot="-28588">
              <a:off x="1169775" y="3153585"/>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55" name="Google Shape;2755;p31"/>
            <p:cNvSpPr/>
            <p:nvPr/>
          </p:nvSpPr>
          <p:spPr>
            <a:xfrm flipH="1" rot="-28588">
              <a:off x="1169964" y="3168229"/>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56" name="Google Shape;2756;p31"/>
            <p:cNvSpPr/>
            <p:nvPr/>
          </p:nvSpPr>
          <p:spPr>
            <a:xfrm flipH="1" rot="-28588">
              <a:off x="1170180" y="3186327"/>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57" name="Google Shape;2757;p31"/>
            <p:cNvSpPr/>
            <p:nvPr/>
          </p:nvSpPr>
          <p:spPr>
            <a:xfrm flipH="1" rot="-28588">
              <a:off x="1170269" y="3201029"/>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58" name="Google Shape;2758;p31"/>
            <p:cNvSpPr/>
            <p:nvPr/>
          </p:nvSpPr>
          <p:spPr>
            <a:xfrm flipH="1" rot="-28588">
              <a:off x="1169882" y="3131619"/>
              <a:ext cx="116259" cy="7215"/>
            </a:xfrm>
            <a:custGeom>
              <a:rect b="b" l="l" r="r" t="t"/>
              <a:pathLst>
                <a:path extrusionOk="0" h="6000" w="96678">
                  <a:moveTo>
                    <a:pt x="-227" y="-10"/>
                  </a:moveTo>
                  <a:lnTo>
                    <a:pt x="96452" y="-10"/>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59" name="Google Shape;2759;p31"/>
            <p:cNvSpPr/>
            <p:nvPr/>
          </p:nvSpPr>
          <p:spPr>
            <a:xfrm flipH="1" rot="-28588">
              <a:off x="1169081" y="3055290"/>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60" name="Google Shape;2760;p31"/>
            <p:cNvSpPr/>
            <p:nvPr/>
          </p:nvSpPr>
          <p:spPr>
            <a:xfrm flipH="1" rot="-28588">
              <a:off x="1169458" y="311727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61" name="Google Shape;2761;p31"/>
            <p:cNvSpPr/>
            <p:nvPr/>
          </p:nvSpPr>
          <p:spPr>
            <a:xfrm flipH="1" rot="-28588">
              <a:off x="1169427" y="3102785"/>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62" name="Google Shape;2762;p31"/>
            <p:cNvSpPr/>
            <p:nvPr/>
          </p:nvSpPr>
          <p:spPr>
            <a:xfrm flipH="1" rot="-28588">
              <a:off x="1169338" y="3088084"/>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63" name="Google Shape;2763;p31"/>
            <p:cNvSpPr/>
            <p:nvPr/>
          </p:nvSpPr>
          <p:spPr>
            <a:xfrm flipH="1" rot="-28588">
              <a:off x="1169151" y="307355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64" name="Google Shape;2764;p31"/>
            <p:cNvSpPr/>
            <p:nvPr/>
          </p:nvSpPr>
          <p:spPr>
            <a:xfrm flipH="1" rot="-28588">
              <a:off x="1168526" y="2993521"/>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65" name="Google Shape;2765;p31"/>
            <p:cNvSpPr/>
            <p:nvPr/>
          </p:nvSpPr>
          <p:spPr>
            <a:xfrm flipH="1" rot="-28588">
              <a:off x="1168713" y="3008051"/>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66" name="Google Shape;2766;p31"/>
            <p:cNvSpPr/>
            <p:nvPr/>
          </p:nvSpPr>
          <p:spPr>
            <a:xfrm flipH="1" rot="-28588">
              <a:off x="1168817" y="3026265"/>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67" name="Google Shape;2767;p31"/>
            <p:cNvSpPr/>
            <p:nvPr/>
          </p:nvSpPr>
          <p:spPr>
            <a:xfrm flipH="1" rot="-28588">
              <a:off x="1169019" y="304085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68" name="Google Shape;2768;p31"/>
            <p:cNvSpPr/>
            <p:nvPr/>
          </p:nvSpPr>
          <p:spPr>
            <a:xfrm flipH="1" rot="-28588">
              <a:off x="1168632" y="2971439"/>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69" name="Google Shape;2769;p31"/>
            <p:cNvSpPr/>
            <p:nvPr/>
          </p:nvSpPr>
          <p:spPr>
            <a:xfrm flipH="1" rot="-28588">
              <a:off x="1167845" y="2898738"/>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70" name="Google Shape;2770;p31"/>
            <p:cNvSpPr/>
            <p:nvPr/>
          </p:nvSpPr>
          <p:spPr>
            <a:xfrm flipH="1" rot="-28588">
              <a:off x="1168280" y="296082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71" name="Google Shape;2771;p31"/>
            <p:cNvSpPr/>
            <p:nvPr/>
          </p:nvSpPr>
          <p:spPr>
            <a:xfrm flipH="1" rot="-28588">
              <a:off x="1168177" y="2942606"/>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72" name="Google Shape;2772;p31"/>
            <p:cNvSpPr/>
            <p:nvPr/>
          </p:nvSpPr>
          <p:spPr>
            <a:xfrm flipH="1" rot="-28588">
              <a:off x="1168089" y="2928019"/>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73" name="Google Shape;2773;p31"/>
            <p:cNvSpPr/>
            <p:nvPr/>
          </p:nvSpPr>
          <p:spPr>
            <a:xfrm flipH="1" rot="-28588">
              <a:off x="1167902" y="2913375"/>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74" name="Google Shape;2774;p31"/>
            <p:cNvSpPr/>
            <p:nvPr/>
          </p:nvSpPr>
          <p:spPr>
            <a:xfrm flipH="1" rot="-28588">
              <a:off x="1167277" y="283334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75" name="Google Shape;2775;p31"/>
            <p:cNvSpPr/>
            <p:nvPr/>
          </p:nvSpPr>
          <p:spPr>
            <a:xfrm flipH="1" rot="-28588">
              <a:off x="1167379" y="2851557"/>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76" name="Google Shape;2776;p31"/>
            <p:cNvSpPr/>
            <p:nvPr/>
          </p:nvSpPr>
          <p:spPr>
            <a:xfrm flipH="1" rot="-28588">
              <a:off x="1167566" y="2866086"/>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77" name="Google Shape;2777;p31"/>
            <p:cNvSpPr/>
            <p:nvPr/>
          </p:nvSpPr>
          <p:spPr>
            <a:xfrm flipH="1" rot="-28588">
              <a:off x="1167654" y="288067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78" name="Google Shape;2778;p31"/>
            <p:cNvSpPr/>
            <p:nvPr/>
          </p:nvSpPr>
          <p:spPr>
            <a:xfrm flipH="1" rot="-28588">
              <a:off x="1167397" y="2814887"/>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79" name="Google Shape;2779;p31"/>
            <p:cNvSpPr/>
            <p:nvPr/>
          </p:nvSpPr>
          <p:spPr>
            <a:xfrm flipH="1" rot="-28588">
              <a:off x="1166596" y="2738674"/>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80" name="Google Shape;2780;p31"/>
            <p:cNvSpPr/>
            <p:nvPr/>
          </p:nvSpPr>
          <p:spPr>
            <a:xfrm flipH="1" rot="-28588">
              <a:off x="1167030" y="2800642"/>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81" name="Google Shape;2781;p31"/>
            <p:cNvSpPr/>
            <p:nvPr/>
          </p:nvSpPr>
          <p:spPr>
            <a:xfrm flipH="1" rot="-28588">
              <a:off x="1166941" y="2786054"/>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82" name="Google Shape;2782;p31"/>
            <p:cNvSpPr/>
            <p:nvPr/>
          </p:nvSpPr>
          <p:spPr>
            <a:xfrm flipH="1" rot="-28588">
              <a:off x="1166839" y="2767841"/>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83" name="Google Shape;2783;p31"/>
            <p:cNvSpPr/>
            <p:nvPr/>
          </p:nvSpPr>
          <p:spPr>
            <a:xfrm flipH="1" rot="-28588">
              <a:off x="1166538" y="2753312"/>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84" name="Google Shape;2784;p31"/>
            <p:cNvSpPr/>
            <p:nvPr/>
          </p:nvSpPr>
          <p:spPr>
            <a:xfrm flipH="1" rot="-28588">
              <a:off x="1166099" y="267689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85" name="Google Shape;2785;p31"/>
            <p:cNvSpPr/>
            <p:nvPr/>
          </p:nvSpPr>
          <p:spPr>
            <a:xfrm flipH="1" rot="-28588">
              <a:off x="1166129" y="2691378"/>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86" name="Google Shape;2786;p31"/>
            <p:cNvSpPr/>
            <p:nvPr/>
          </p:nvSpPr>
          <p:spPr>
            <a:xfrm flipH="1" rot="-28588">
              <a:off x="1166317" y="2706022"/>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87" name="Google Shape;2787;p31"/>
            <p:cNvSpPr/>
            <p:nvPr/>
          </p:nvSpPr>
          <p:spPr>
            <a:xfrm flipH="1" rot="-28588">
              <a:off x="1166405" y="272061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88" name="Google Shape;2788;p31"/>
            <p:cNvSpPr/>
            <p:nvPr/>
          </p:nvSpPr>
          <p:spPr>
            <a:xfrm flipH="1" rot="-28588">
              <a:off x="1166120" y="2658492"/>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89" name="Google Shape;2789;p31"/>
            <p:cNvSpPr/>
            <p:nvPr/>
          </p:nvSpPr>
          <p:spPr>
            <a:xfrm flipH="1" rot="-28588">
              <a:off x="1165359" y="2582007"/>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90" name="Google Shape;2790;p31"/>
            <p:cNvSpPr/>
            <p:nvPr/>
          </p:nvSpPr>
          <p:spPr>
            <a:xfrm flipH="1" rot="-28588">
              <a:off x="1165794" y="2644089"/>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91" name="Google Shape;2791;p31"/>
            <p:cNvSpPr/>
            <p:nvPr/>
          </p:nvSpPr>
          <p:spPr>
            <a:xfrm flipH="1" rot="-28588">
              <a:off x="1165607" y="262956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92" name="Google Shape;2792;p31"/>
            <p:cNvSpPr/>
            <p:nvPr/>
          </p:nvSpPr>
          <p:spPr>
            <a:xfrm flipH="1" rot="-28588">
              <a:off x="1165389" y="2611347"/>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93" name="Google Shape;2793;p31"/>
            <p:cNvSpPr/>
            <p:nvPr/>
          </p:nvSpPr>
          <p:spPr>
            <a:xfrm flipH="1" rot="-28588">
              <a:off x="1165360" y="2596860"/>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94" name="Google Shape;2794;p31"/>
            <p:cNvSpPr/>
            <p:nvPr/>
          </p:nvSpPr>
          <p:spPr>
            <a:xfrm flipH="1" rot="-28588">
              <a:off x="1164748" y="2520338"/>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95" name="Google Shape;2795;p31"/>
            <p:cNvSpPr/>
            <p:nvPr/>
          </p:nvSpPr>
          <p:spPr>
            <a:xfrm flipH="1" rot="-28588">
              <a:off x="1164951" y="2534925"/>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96" name="Google Shape;2796;p31"/>
            <p:cNvSpPr/>
            <p:nvPr/>
          </p:nvSpPr>
          <p:spPr>
            <a:xfrm flipH="1" rot="-28588">
              <a:off x="1164981" y="254941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97" name="Google Shape;2797;p31"/>
            <p:cNvSpPr/>
            <p:nvPr/>
          </p:nvSpPr>
          <p:spPr>
            <a:xfrm flipH="1" rot="-28588">
              <a:off x="1165084" y="2567626"/>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98" name="Google Shape;2798;p31"/>
            <p:cNvSpPr/>
            <p:nvPr/>
          </p:nvSpPr>
          <p:spPr>
            <a:xfrm flipH="1" rot="-28588">
              <a:off x="1164755" y="2498314"/>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99" name="Google Shape;2799;p31"/>
            <p:cNvSpPr/>
            <p:nvPr/>
          </p:nvSpPr>
          <p:spPr>
            <a:xfrm flipH="1" rot="-28588">
              <a:off x="1163997" y="2421944"/>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00" name="Google Shape;2800;p31"/>
            <p:cNvSpPr/>
            <p:nvPr/>
          </p:nvSpPr>
          <p:spPr>
            <a:xfrm flipH="1" rot="-28588">
              <a:off x="1164460" y="2487594"/>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01" name="Google Shape;2801;p31"/>
            <p:cNvSpPr/>
            <p:nvPr/>
          </p:nvSpPr>
          <p:spPr>
            <a:xfrm flipH="1" rot="-28588">
              <a:off x="1164357" y="2469381"/>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02" name="Google Shape;2802;p31"/>
            <p:cNvSpPr/>
            <p:nvPr/>
          </p:nvSpPr>
          <p:spPr>
            <a:xfrm flipH="1" rot="-28588">
              <a:off x="1164212" y="2454894"/>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03" name="Google Shape;2803;p31"/>
            <p:cNvSpPr/>
            <p:nvPr/>
          </p:nvSpPr>
          <p:spPr>
            <a:xfrm flipH="1" rot="-28588">
              <a:off x="1164123" y="2440306"/>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04" name="Google Shape;2804;p31"/>
            <p:cNvSpPr/>
            <p:nvPr/>
          </p:nvSpPr>
          <p:spPr>
            <a:xfrm flipH="1" rot="-28588">
              <a:off x="1163499" y="236016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05" name="Google Shape;2805;p31"/>
            <p:cNvSpPr/>
            <p:nvPr/>
          </p:nvSpPr>
          <p:spPr>
            <a:xfrm flipH="1" rot="-28588">
              <a:off x="1163716" y="237837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06" name="Google Shape;2806;p31"/>
            <p:cNvSpPr/>
            <p:nvPr/>
          </p:nvSpPr>
          <p:spPr>
            <a:xfrm flipH="1" rot="-28588">
              <a:off x="1163804" y="239296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07" name="Google Shape;2807;p31"/>
            <p:cNvSpPr/>
            <p:nvPr/>
          </p:nvSpPr>
          <p:spPr>
            <a:xfrm flipH="1" rot="-28588">
              <a:off x="1163835" y="240756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08" name="Google Shape;2808;p31"/>
            <p:cNvSpPr/>
            <p:nvPr/>
          </p:nvSpPr>
          <p:spPr>
            <a:xfrm flipH="1" rot="-28588">
              <a:off x="1163520" y="2341762"/>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09" name="Google Shape;2809;p31"/>
            <p:cNvSpPr/>
            <p:nvPr/>
          </p:nvSpPr>
          <p:spPr>
            <a:xfrm flipH="1" rot="-28588">
              <a:off x="1162718" y="2265549"/>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10" name="Google Shape;2810;p31"/>
            <p:cNvSpPr/>
            <p:nvPr/>
          </p:nvSpPr>
          <p:spPr>
            <a:xfrm flipH="1" rot="-28588">
              <a:off x="1163210" y="2327417"/>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11" name="Google Shape;2811;p31"/>
            <p:cNvSpPr/>
            <p:nvPr/>
          </p:nvSpPr>
          <p:spPr>
            <a:xfrm flipH="1" rot="-28588">
              <a:off x="1163179" y="2312928"/>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12" name="Google Shape;2812;p31"/>
            <p:cNvSpPr/>
            <p:nvPr/>
          </p:nvSpPr>
          <p:spPr>
            <a:xfrm flipH="1" rot="-28588">
              <a:off x="1162977" y="2298342"/>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13" name="Google Shape;2813;p31"/>
            <p:cNvSpPr/>
            <p:nvPr/>
          </p:nvSpPr>
          <p:spPr>
            <a:xfrm flipH="1" rot="-28588">
              <a:off x="1162875" y="2280128"/>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14" name="Google Shape;2814;p31"/>
            <p:cNvSpPr/>
            <p:nvPr/>
          </p:nvSpPr>
          <p:spPr>
            <a:xfrm flipH="1" rot="-28588">
              <a:off x="1162164" y="2203666"/>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15" name="Google Shape;2815;p31"/>
            <p:cNvSpPr/>
            <p:nvPr/>
          </p:nvSpPr>
          <p:spPr>
            <a:xfrm flipH="1" rot="-28588">
              <a:off x="1162351" y="2218195"/>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16" name="Google Shape;2816;p31"/>
            <p:cNvSpPr/>
            <p:nvPr/>
          </p:nvSpPr>
          <p:spPr>
            <a:xfrm flipH="1" rot="-28588">
              <a:off x="1162440" y="2232897"/>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17" name="Google Shape;2817;p31"/>
            <p:cNvSpPr/>
            <p:nvPr/>
          </p:nvSpPr>
          <p:spPr>
            <a:xfrm flipH="1" rot="-28588">
              <a:off x="1162656" y="225111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18" name="Google Shape;2818;p31"/>
            <p:cNvSpPr/>
            <p:nvPr/>
          </p:nvSpPr>
          <p:spPr>
            <a:xfrm flipH="1" rot="-28588">
              <a:off x="1162284" y="2185210"/>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19" name="Google Shape;2819;p31"/>
            <p:cNvSpPr/>
            <p:nvPr/>
          </p:nvSpPr>
          <p:spPr>
            <a:xfrm flipH="1" rot="-28588">
              <a:off x="1161483" y="2108997"/>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20" name="Google Shape;2820;p31"/>
            <p:cNvSpPr/>
            <p:nvPr/>
          </p:nvSpPr>
          <p:spPr>
            <a:xfrm flipH="1" rot="-28588">
              <a:off x="1162032" y="2170964"/>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21" name="Google Shape;2821;p31"/>
            <p:cNvSpPr/>
            <p:nvPr/>
          </p:nvSpPr>
          <p:spPr>
            <a:xfrm flipH="1" rot="-28588">
              <a:off x="1161829" y="2156377"/>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22" name="Google Shape;2822;p31"/>
            <p:cNvSpPr/>
            <p:nvPr/>
          </p:nvSpPr>
          <p:spPr>
            <a:xfrm flipH="1" rot="-28588">
              <a:off x="1161700" y="2141946"/>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23" name="Google Shape;2823;p31"/>
            <p:cNvSpPr/>
            <p:nvPr/>
          </p:nvSpPr>
          <p:spPr>
            <a:xfrm flipH="1" rot="-28588">
              <a:off x="1161539" y="2123634"/>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24" name="Google Shape;2824;p31"/>
            <p:cNvSpPr/>
            <p:nvPr/>
          </p:nvSpPr>
          <p:spPr>
            <a:xfrm flipH="1" rot="-28588">
              <a:off x="1160986" y="204721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25" name="Google Shape;2825;p31"/>
            <p:cNvSpPr/>
            <p:nvPr/>
          </p:nvSpPr>
          <p:spPr>
            <a:xfrm flipH="1" rot="-28588">
              <a:off x="1161074" y="206180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26" name="Google Shape;2826;p31"/>
            <p:cNvSpPr/>
            <p:nvPr/>
          </p:nvSpPr>
          <p:spPr>
            <a:xfrm flipH="1" rot="-28588">
              <a:off x="1161291" y="208001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27" name="Google Shape;2827;p31"/>
            <p:cNvSpPr/>
            <p:nvPr/>
          </p:nvSpPr>
          <p:spPr>
            <a:xfrm flipH="1" rot="-28588">
              <a:off x="1161421" y="209444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28" name="Google Shape;2828;p31"/>
            <p:cNvSpPr/>
            <p:nvPr/>
          </p:nvSpPr>
          <p:spPr>
            <a:xfrm flipH="1" rot="-28588">
              <a:off x="1164732" y="2028742"/>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29" name="Google Shape;2829;p31"/>
            <p:cNvSpPr/>
            <p:nvPr/>
          </p:nvSpPr>
          <p:spPr>
            <a:xfrm flipH="1" rot="-28588">
              <a:off x="1159757" y="1868636"/>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30" name="Google Shape;2830;p31"/>
            <p:cNvSpPr/>
            <p:nvPr/>
          </p:nvSpPr>
          <p:spPr>
            <a:xfrm flipH="1" rot="-28588">
              <a:off x="1163932" y="1952415"/>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31" name="Google Shape;2831;p31"/>
            <p:cNvSpPr/>
            <p:nvPr/>
          </p:nvSpPr>
          <p:spPr>
            <a:xfrm flipH="1" rot="-28588">
              <a:off x="1164365" y="2014497"/>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32" name="Google Shape;2832;p31"/>
            <p:cNvSpPr/>
            <p:nvPr/>
          </p:nvSpPr>
          <p:spPr>
            <a:xfrm flipH="1" rot="-28588">
              <a:off x="1164277" y="1999909"/>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33" name="Google Shape;2833;p31"/>
            <p:cNvSpPr/>
            <p:nvPr/>
          </p:nvSpPr>
          <p:spPr>
            <a:xfrm flipH="1" rot="-28588">
              <a:off x="1164175" y="1981695"/>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34" name="Google Shape;2834;p31"/>
            <p:cNvSpPr/>
            <p:nvPr/>
          </p:nvSpPr>
          <p:spPr>
            <a:xfrm flipH="1" rot="-28588">
              <a:off x="1163972" y="196711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35" name="Google Shape;2835;p31"/>
            <p:cNvSpPr/>
            <p:nvPr/>
          </p:nvSpPr>
          <p:spPr>
            <a:xfrm flipH="1" rot="-28588">
              <a:off x="1163434" y="1890745"/>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36" name="Google Shape;2836;p31"/>
            <p:cNvSpPr/>
            <p:nvPr/>
          </p:nvSpPr>
          <p:spPr>
            <a:xfrm flipH="1" rot="-28588">
              <a:off x="1163464" y="190523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37" name="Google Shape;2837;p31"/>
            <p:cNvSpPr/>
            <p:nvPr/>
          </p:nvSpPr>
          <p:spPr>
            <a:xfrm flipH="1" rot="-28588">
              <a:off x="1163652" y="191976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38" name="Google Shape;2838;p31"/>
            <p:cNvSpPr/>
            <p:nvPr/>
          </p:nvSpPr>
          <p:spPr>
            <a:xfrm flipH="1" rot="-28588">
              <a:off x="1163739" y="1934351"/>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39" name="Google Shape;2839;p31"/>
            <p:cNvSpPr/>
            <p:nvPr/>
          </p:nvSpPr>
          <p:spPr>
            <a:xfrm flipH="1" rot="-28588">
              <a:off x="1171157" y="3607707"/>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40" name="Google Shape;2840;p31"/>
            <p:cNvSpPr/>
            <p:nvPr/>
          </p:nvSpPr>
          <p:spPr>
            <a:xfrm flipH="1" rot="-28588">
              <a:off x="1170356" y="3531494"/>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41" name="Google Shape;2841;p31"/>
            <p:cNvSpPr/>
            <p:nvPr/>
          </p:nvSpPr>
          <p:spPr>
            <a:xfrm flipH="1" rot="-28588">
              <a:off x="1170846" y="3593361"/>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42" name="Google Shape;2842;p31"/>
            <p:cNvSpPr/>
            <p:nvPr/>
          </p:nvSpPr>
          <p:spPr>
            <a:xfrm flipH="1" rot="-28588">
              <a:off x="1170816" y="3578873"/>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43" name="Google Shape;2843;p31"/>
            <p:cNvSpPr/>
            <p:nvPr/>
          </p:nvSpPr>
          <p:spPr>
            <a:xfrm flipH="1" rot="-28588">
              <a:off x="1170613" y="3564286"/>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44" name="Google Shape;2844;p31"/>
            <p:cNvSpPr/>
            <p:nvPr/>
          </p:nvSpPr>
          <p:spPr>
            <a:xfrm flipH="1" rot="-28588">
              <a:off x="1170511" y="3546072"/>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45" name="Google Shape;2845;p31"/>
            <p:cNvSpPr/>
            <p:nvPr/>
          </p:nvSpPr>
          <p:spPr>
            <a:xfrm flipH="1" rot="-28588">
              <a:off x="1169800" y="346961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46" name="Google Shape;2846;p31"/>
            <p:cNvSpPr/>
            <p:nvPr/>
          </p:nvSpPr>
          <p:spPr>
            <a:xfrm flipH="1" rot="-28588">
              <a:off x="1169989" y="3484254"/>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47" name="Google Shape;2847;p31"/>
            <p:cNvSpPr/>
            <p:nvPr/>
          </p:nvSpPr>
          <p:spPr>
            <a:xfrm flipH="1" rot="-28588">
              <a:off x="1170205" y="3502352"/>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48" name="Google Shape;2848;p31"/>
            <p:cNvSpPr/>
            <p:nvPr/>
          </p:nvSpPr>
          <p:spPr>
            <a:xfrm flipH="1" rot="-28588">
              <a:off x="1170294" y="3517054"/>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49" name="Google Shape;2849;p31"/>
            <p:cNvSpPr/>
            <p:nvPr/>
          </p:nvSpPr>
          <p:spPr>
            <a:xfrm flipH="1" rot="-28588">
              <a:off x="1169907" y="3447644"/>
              <a:ext cx="116259" cy="7215"/>
            </a:xfrm>
            <a:custGeom>
              <a:rect b="b" l="l" r="r" t="t"/>
              <a:pathLst>
                <a:path extrusionOk="0" h="6000" w="96678">
                  <a:moveTo>
                    <a:pt x="-227" y="-10"/>
                  </a:moveTo>
                  <a:lnTo>
                    <a:pt x="96452" y="-10"/>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50" name="Google Shape;2850;p31"/>
            <p:cNvSpPr/>
            <p:nvPr/>
          </p:nvSpPr>
          <p:spPr>
            <a:xfrm flipH="1" rot="-28588">
              <a:off x="1169106" y="3371315"/>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51" name="Google Shape;2851;p31"/>
            <p:cNvSpPr/>
            <p:nvPr/>
          </p:nvSpPr>
          <p:spPr>
            <a:xfrm flipH="1" rot="-28588">
              <a:off x="1169483" y="3433298"/>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52" name="Google Shape;2852;p31"/>
            <p:cNvSpPr/>
            <p:nvPr/>
          </p:nvSpPr>
          <p:spPr>
            <a:xfrm flipH="1" rot="-28588">
              <a:off x="1169452" y="341881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53" name="Google Shape;2853;p31"/>
            <p:cNvSpPr/>
            <p:nvPr/>
          </p:nvSpPr>
          <p:spPr>
            <a:xfrm flipH="1" rot="-28588">
              <a:off x="1169363" y="3404109"/>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54" name="Google Shape;2854;p31"/>
            <p:cNvSpPr/>
            <p:nvPr/>
          </p:nvSpPr>
          <p:spPr>
            <a:xfrm flipH="1" rot="-28588">
              <a:off x="1169176" y="3389578"/>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55" name="Google Shape;2855;p31"/>
            <p:cNvSpPr/>
            <p:nvPr/>
          </p:nvSpPr>
          <p:spPr>
            <a:xfrm flipH="1" rot="-28588">
              <a:off x="1168551" y="3309546"/>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56" name="Google Shape;2856;p31"/>
            <p:cNvSpPr/>
            <p:nvPr/>
          </p:nvSpPr>
          <p:spPr>
            <a:xfrm flipH="1" rot="-28588">
              <a:off x="1168738" y="3324076"/>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57" name="Google Shape;2857;p31"/>
            <p:cNvSpPr/>
            <p:nvPr/>
          </p:nvSpPr>
          <p:spPr>
            <a:xfrm flipH="1" rot="-28588">
              <a:off x="1168842" y="334229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858" name="Google Shape;2858;p31"/>
            <p:cNvSpPr/>
            <p:nvPr/>
          </p:nvSpPr>
          <p:spPr>
            <a:xfrm flipH="1" rot="-28588">
              <a:off x="1169044" y="3356875"/>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sp>
        <p:nvSpPr>
          <p:cNvPr id="2859" name="Google Shape;2859;p31"/>
          <p:cNvSpPr txBox="1"/>
          <p:nvPr>
            <p:ph idx="1" type="subTitle"/>
          </p:nvPr>
        </p:nvSpPr>
        <p:spPr>
          <a:xfrm>
            <a:off x="311700" y="1622700"/>
            <a:ext cx="2437800" cy="455100"/>
          </a:xfrm>
          <a:prstGeom prst="rect">
            <a:avLst/>
          </a:prstGeom>
        </p:spPr>
        <p:txBody>
          <a:bodyPr anchorCtr="0" anchor="t" bIns="91425" lIns="91425" spcFirstLastPara="1" rIns="91425" wrap="square" tIns="91425">
            <a:noAutofit/>
          </a:bodyPr>
          <a:lstStyle>
            <a:lvl1pPr lvl="0" rtl="0">
              <a:spcBef>
                <a:spcPts val="0"/>
              </a:spcBef>
              <a:spcAft>
                <a:spcPts val="0"/>
              </a:spcAft>
              <a:buSzPts val="1500"/>
              <a:buNone/>
              <a:defRPr b="1" sz="1500"/>
            </a:lvl1pPr>
            <a:lvl2pPr lvl="1" rtl="0">
              <a:spcBef>
                <a:spcPts val="1600"/>
              </a:spcBef>
              <a:spcAft>
                <a:spcPts val="0"/>
              </a:spcAft>
              <a:buSzPts val="1500"/>
              <a:buNone/>
              <a:defRPr b="1" sz="1500"/>
            </a:lvl2pPr>
            <a:lvl3pPr lvl="2" rtl="0">
              <a:spcBef>
                <a:spcPts val="1600"/>
              </a:spcBef>
              <a:spcAft>
                <a:spcPts val="0"/>
              </a:spcAft>
              <a:buSzPts val="1500"/>
              <a:buNone/>
              <a:defRPr b="1" sz="1500"/>
            </a:lvl3pPr>
            <a:lvl4pPr lvl="3" rtl="0">
              <a:spcBef>
                <a:spcPts val="1600"/>
              </a:spcBef>
              <a:spcAft>
                <a:spcPts val="0"/>
              </a:spcAft>
              <a:buSzPts val="1500"/>
              <a:buNone/>
              <a:defRPr b="1" sz="1500"/>
            </a:lvl4pPr>
            <a:lvl5pPr lvl="4" rtl="0">
              <a:spcBef>
                <a:spcPts val="1600"/>
              </a:spcBef>
              <a:spcAft>
                <a:spcPts val="0"/>
              </a:spcAft>
              <a:buSzPts val="1500"/>
              <a:buNone/>
              <a:defRPr b="1" sz="1500"/>
            </a:lvl5pPr>
            <a:lvl6pPr lvl="5" rtl="0">
              <a:spcBef>
                <a:spcPts val="1600"/>
              </a:spcBef>
              <a:spcAft>
                <a:spcPts val="0"/>
              </a:spcAft>
              <a:buSzPts val="1500"/>
              <a:buNone/>
              <a:defRPr b="1" sz="1500"/>
            </a:lvl6pPr>
            <a:lvl7pPr lvl="6" rtl="0">
              <a:spcBef>
                <a:spcPts val="1600"/>
              </a:spcBef>
              <a:spcAft>
                <a:spcPts val="0"/>
              </a:spcAft>
              <a:buSzPts val="1500"/>
              <a:buNone/>
              <a:defRPr b="1" sz="1500"/>
            </a:lvl7pPr>
            <a:lvl8pPr lvl="7" rtl="0">
              <a:spcBef>
                <a:spcPts val="1600"/>
              </a:spcBef>
              <a:spcAft>
                <a:spcPts val="0"/>
              </a:spcAft>
              <a:buSzPts val="1500"/>
              <a:buNone/>
              <a:defRPr b="1" sz="1500"/>
            </a:lvl8pPr>
            <a:lvl9pPr lvl="8" rtl="0">
              <a:spcBef>
                <a:spcPts val="1600"/>
              </a:spcBef>
              <a:spcAft>
                <a:spcPts val="1600"/>
              </a:spcAft>
              <a:buSzPts val="1500"/>
              <a:buNone/>
              <a:defRPr b="1" sz="1500"/>
            </a:lvl9pPr>
          </a:lstStyle>
          <a:p/>
        </p:txBody>
      </p:sp>
      <p:sp>
        <p:nvSpPr>
          <p:cNvPr id="2860" name="Google Shape;2860;p31"/>
          <p:cNvSpPr txBox="1"/>
          <p:nvPr>
            <p:ph idx="2" type="subTitle"/>
          </p:nvPr>
        </p:nvSpPr>
        <p:spPr>
          <a:xfrm>
            <a:off x="311700" y="3015243"/>
            <a:ext cx="2437800" cy="455100"/>
          </a:xfrm>
          <a:prstGeom prst="rect">
            <a:avLst/>
          </a:prstGeom>
        </p:spPr>
        <p:txBody>
          <a:bodyPr anchorCtr="0" anchor="t" bIns="91425" lIns="91425" spcFirstLastPara="1" rIns="91425" wrap="square" tIns="91425">
            <a:noAutofit/>
          </a:bodyPr>
          <a:lstStyle>
            <a:lvl1pPr lvl="0" rtl="0">
              <a:spcBef>
                <a:spcPts val="0"/>
              </a:spcBef>
              <a:spcAft>
                <a:spcPts val="0"/>
              </a:spcAft>
              <a:buSzPts val="1500"/>
              <a:buNone/>
              <a:defRPr b="1" sz="1500"/>
            </a:lvl1pPr>
            <a:lvl2pPr lvl="1" rtl="0">
              <a:spcBef>
                <a:spcPts val="1600"/>
              </a:spcBef>
              <a:spcAft>
                <a:spcPts val="0"/>
              </a:spcAft>
              <a:buSzPts val="1500"/>
              <a:buNone/>
              <a:defRPr b="1" sz="1500"/>
            </a:lvl2pPr>
            <a:lvl3pPr lvl="2" rtl="0">
              <a:spcBef>
                <a:spcPts val="1600"/>
              </a:spcBef>
              <a:spcAft>
                <a:spcPts val="0"/>
              </a:spcAft>
              <a:buSzPts val="1500"/>
              <a:buNone/>
              <a:defRPr b="1" sz="1500"/>
            </a:lvl3pPr>
            <a:lvl4pPr lvl="3" rtl="0">
              <a:spcBef>
                <a:spcPts val="1600"/>
              </a:spcBef>
              <a:spcAft>
                <a:spcPts val="0"/>
              </a:spcAft>
              <a:buSzPts val="1500"/>
              <a:buNone/>
              <a:defRPr b="1" sz="1500"/>
            </a:lvl4pPr>
            <a:lvl5pPr lvl="4" rtl="0">
              <a:spcBef>
                <a:spcPts val="1600"/>
              </a:spcBef>
              <a:spcAft>
                <a:spcPts val="0"/>
              </a:spcAft>
              <a:buSzPts val="1500"/>
              <a:buNone/>
              <a:defRPr b="1" sz="1500"/>
            </a:lvl5pPr>
            <a:lvl6pPr lvl="5" rtl="0">
              <a:spcBef>
                <a:spcPts val="1600"/>
              </a:spcBef>
              <a:spcAft>
                <a:spcPts val="0"/>
              </a:spcAft>
              <a:buSzPts val="1500"/>
              <a:buNone/>
              <a:defRPr b="1" sz="1500"/>
            </a:lvl6pPr>
            <a:lvl7pPr lvl="6" rtl="0">
              <a:spcBef>
                <a:spcPts val="1600"/>
              </a:spcBef>
              <a:spcAft>
                <a:spcPts val="0"/>
              </a:spcAft>
              <a:buSzPts val="1500"/>
              <a:buNone/>
              <a:defRPr b="1" sz="1500"/>
            </a:lvl7pPr>
            <a:lvl8pPr lvl="7" rtl="0">
              <a:spcBef>
                <a:spcPts val="1600"/>
              </a:spcBef>
              <a:spcAft>
                <a:spcPts val="0"/>
              </a:spcAft>
              <a:buSzPts val="1500"/>
              <a:buNone/>
              <a:defRPr b="1" sz="1500"/>
            </a:lvl8pPr>
            <a:lvl9pPr lvl="8" rtl="0">
              <a:spcBef>
                <a:spcPts val="1600"/>
              </a:spcBef>
              <a:spcAft>
                <a:spcPts val="1600"/>
              </a:spcAft>
              <a:buSzPts val="1500"/>
              <a:buNone/>
              <a:defRPr b="1" sz="1500"/>
            </a:lvl9pPr>
          </a:lstStyle>
          <a:p/>
        </p:txBody>
      </p:sp>
      <p:sp>
        <p:nvSpPr>
          <p:cNvPr id="2861" name="Google Shape;2861;p31"/>
          <p:cNvSpPr txBox="1"/>
          <p:nvPr>
            <p:ph idx="3" type="subTitle"/>
          </p:nvPr>
        </p:nvSpPr>
        <p:spPr>
          <a:xfrm>
            <a:off x="5714840" y="1629735"/>
            <a:ext cx="2437800" cy="455100"/>
          </a:xfrm>
          <a:prstGeom prst="rect">
            <a:avLst/>
          </a:prstGeom>
        </p:spPr>
        <p:txBody>
          <a:bodyPr anchorCtr="0" anchor="t" bIns="91425" lIns="91425" spcFirstLastPara="1" rIns="91425" wrap="square" tIns="91425">
            <a:noAutofit/>
          </a:bodyPr>
          <a:lstStyle>
            <a:lvl1pPr lvl="0" rtl="0">
              <a:spcBef>
                <a:spcPts val="0"/>
              </a:spcBef>
              <a:spcAft>
                <a:spcPts val="0"/>
              </a:spcAft>
              <a:buSzPts val="1500"/>
              <a:buNone/>
              <a:defRPr b="1" sz="1500"/>
            </a:lvl1pPr>
            <a:lvl2pPr lvl="1" rtl="0">
              <a:spcBef>
                <a:spcPts val="1600"/>
              </a:spcBef>
              <a:spcAft>
                <a:spcPts val="0"/>
              </a:spcAft>
              <a:buSzPts val="1500"/>
              <a:buNone/>
              <a:defRPr b="1" sz="1500"/>
            </a:lvl2pPr>
            <a:lvl3pPr lvl="2" rtl="0">
              <a:spcBef>
                <a:spcPts val="1600"/>
              </a:spcBef>
              <a:spcAft>
                <a:spcPts val="0"/>
              </a:spcAft>
              <a:buSzPts val="1500"/>
              <a:buNone/>
              <a:defRPr b="1" sz="1500"/>
            </a:lvl3pPr>
            <a:lvl4pPr lvl="3" rtl="0">
              <a:spcBef>
                <a:spcPts val="1600"/>
              </a:spcBef>
              <a:spcAft>
                <a:spcPts val="0"/>
              </a:spcAft>
              <a:buSzPts val="1500"/>
              <a:buNone/>
              <a:defRPr b="1" sz="1500"/>
            </a:lvl4pPr>
            <a:lvl5pPr lvl="4" rtl="0">
              <a:spcBef>
                <a:spcPts val="1600"/>
              </a:spcBef>
              <a:spcAft>
                <a:spcPts val="0"/>
              </a:spcAft>
              <a:buSzPts val="1500"/>
              <a:buNone/>
              <a:defRPr b="1" sz="1500"/>
            </a:lvl5pPr>
            <a:lvl6pPr lvl="5" rtl="0">
              <a:spcBef>
                <a:spcPts val="1600"/>
              </a:spcBef>
              <a:spcAft>
                <a:spcPts val="0"/>
              </a:spcAft>
              <a:buSzPts val="1500"/>
              <a:buNone/>
              <a:defRPr b="1" sz="1500"/>
            </a:lvl6pPr>
            <a:lvl7pPr lvl="6" rtl="0">
              <a:spcBef>
                <a:spcPts val="1600"/>
              </a:spcBef>
              <a:spcAft>
                <a:spcPts val="0"/>
              </a:spcAft>
              <a:buSzPts val="1500"/>
              <a:buNone/>
              <a:defRPr b="1" sz="1500"/>
            </a:lvl7pPr>
            <a:lvl8pPr lvl="7" rtl="0">
              <a:spcBef>
                <a:spcPts val="1600"/>
              </a:spcBef>
              <a:spcAft>
                <a:spcPts val="0"/>
              </a:spcAft>
              <a:buSzPts val="1500"/>
              <a:buNone/>
              <a:defRPr b="1" sz="1500"/>
            </a:lvl8pPr>
            <a:lvl9pPr lvl="8" rtl="0">
              <a:spcBef>
                <a:spcPts val="1600"/>
              </a:spcBef>
              <a:spcAft>
                <a:spcPts val="1600"/>
              </a:spcAft>
              <a:buSzPts val="1500"/>
              <a:buNone/>
              <a:defRPr b="1" sz="1500"/>
            </a:lvl9pPr>
          </a:lstStyle>
          <a:p/>
        </p:txBody>
      </p:sp>
      <p:sp>
        <p:nvSpPr>
          <p:cNvPr id="2862" name="Google Shape;2862;p31"/>
          <p:cNvSpPr txBox="1"/>
          <p:nvPr>
            <p:ph idx="4" type="subTitle"/>
          </p:nvPr>
        </p:nvSpPr>
        <p:spPr>
          <a:xfrm>
            <a:off x="3028790" y="1635712"/>
            <a:ext cx="2437800" cy="455100"/>
          </a:xfrm>
          <a:prstGeom prst="rect">
            <a:avLst/>
          </a:prstGeom>
        </p:spPr>
        <p:txBody>
          <a:bodyPr anchorCtr="0" anchor="t" bIns="91425" lIns="91425" spcFirstLastPara="1" rIns="91425" wrap="square" tIns="91425">
            <a:noAutofit/>
          </a:bodyPr>
          <a:lstStyle>
            <a:lvl1pPr lvl="0" rtl="0">
              <a:spcBef>
                <a:spcPts val="0"/>
              </a:spcBef>
              <a:spcAft>
                <a:spcPts val="0"/>
              </a:spcAft>
              <a:buSzPts val="1500"/>
              <a:buNone/>
              <a:defRPr b="1" sz="1500"/>
            </a:lvl1pPr>
            <a:lvl2pPr lvl="1" rtl="0">
              <a:spcBef>
                <a:spcPts val="1600"/>
              </a:spcBef>
              <a:spcAft>
                <a:spcPts val="0"/>
              </a:spcAft>
              <a:buSzPts val="1500"/>
              <a:buNone/>
              <a:defRPr b="1" sz="1500"/>
            </a:lvl2pPr>
            <a:lvl3pPr lvl="2" rtl="0">
              <a:spcBef>
                <a:spcPts val="1600"/>
              </a:spcBef>
              <a:spcAft>
                <a:spcPts val="0"/>
              </a:spcAft>
              <a:buSzPts val="1500"/>
              <a:buNone/>
              <a:defRPr b="1" sz="1500"/>
            </a:lvl3pPr>
            <a:lvl4pPr lvl="3" rtl="0">
              <a:spcBef>
                <a:spcPts val="1600"/>
              </a:spcBef>
              <a:spcAft>
                <a:spcPts val="0"/>
              </a:spcAft>
              <a:buSzPts val="1500"/>
              <a:buNone/>
              <a:defRPr b="1" sz="1500"/>
            </a:lvl4pPr>
            <a:lvl5pPr lvl="4" rtl="0">
              <a:spcBef>
                <a:spcPts val="1600"/>
              </a:spcBef>
              <a:spcAft>
                <a:spcPts val="0"/>
              </a:spcAft>
              <a:buSzPts val="1500"/>
              <a:buNone/>
              <a:defRPr b="1" sz="1500"/>
            </a:lvl5pPr>
            <a:lvl6pPr lvl="5" rtl="0">
              <a:spcBef>
                <a:spcPts val="1600"/>
              </a:spcBef>
              <a:spcAft>
                <a:spcPts val="0"/>
              </a:spcAft>
              <a:buSzPts val="1500"/>
              <a:buNone/>
              <a:defRPr b="1" sz="1500"/>
            </a:lvl6pPr>
            <a:lvl7pPr lvl="6" rtl="0">
              <a:spcBef>
                <a:spcPts val="1600"/>
              </a:spcBef>
              <a:spcAft>
                <a:spcPts val="0"/>
              </a:spcAft>
              <a:buSzPts val="1500"/>
              <a:buNone/>
              <a:defRPr b="1" sz="1500"/>
            </a:lvl7pPr>
            <a:lvl8pPr lvl="7" rtl="0">
              <a:spcBef>
                <a:spcPts val="1600"/>
              </a:spcBef>
              <a:spcAft>
                <a:spcPts val="0"/>
              </a:spcAft>
              <a:buSzPts val="1500"/>
              <a:buNone/>
              <a:defRPr b="1" sz="1500"/>
            </a:lvl8pPr>
            <a:lvl9pPr lvl="8" rtl="0">
              <a:spcBef>
                <a:spcPts val="1600"/>
              </a:spcBef>
              <a:spcAft>
                <a:spcPts val="1600"/>
              </a:spcAft>
              <a:buSzPts val="1500"/>
              <a:buNone/>
              <a:defRPr b="1" sz="1500"/>
            </a:lvl9pPr>
          </a:lstStyle>
          <a:p/>
        </p:txBody>
      </p:sp>
      <p:sp>
        <p:nvSpPr>
          <p:cNvPr id="2863" name="Google Shape;2863;p31"/>
          <p:cNvSpPr txBox="1"/>
          <p:nvPr>
            <p:ph idx="5" type="subTitle"/>
          </p:nvPr>
        </p:nvSpPr>
        <p:spPr>
          <a:xfrm>
            <a:off x="3028790" y="3015243"/>
            <a:ext cx="2437800" cy="455100"/>
          </a:xfrm>
          <a:prstGeom prst="rect">
            <a:avLst/>
          </a:prstGeom>
        </p:spPr>
        <p:txBody>
          <a:bodyPr anchorCtr="0" anchor="t" bIns="91425" lIns="91425" spcFirstLastPara="1" rIns="91425" wrap="square" tIns="91425">
            <a:noAutofit/>
          </a:bodyPr>
          <a:lstStyle>
            <a:lvl1pPr lvl="0" rtl="0">
              <a:spcBef>
                <a:spcPts val="0"/>
              </a:spcBef>
              <a:spcAft>
                <a:spcPts val="0"/>
              </a:spcAft>
              <a:buSzPts val="1500"/>
              <a:buNone/>
              <a:defRPr b="1" sz="1500"/>
            </a:lvl1pPr>
            <a:lvl2pPr lvl="1" rtl="0">
              <a:spcBef>
                <a:spcPts val="1600"/>
              </a:spcBef>
              <a:spcAft>
                <a:spcPts val="0"/>
              </a:spcAft>
              <a:buSzPts val="1500"/>
              <a:buNone/>
              <a:defRPr b="1" sz="1500"/>
            </a:lvl2pPr>
            <a:lvl3pPr lvl="2" rtl="0">
              <a:spcBef>
                <a:spcPts val="1600"/>
              </a:spcBef>
              <a:spcAft>
                <a:spcPts val="0"/>
              </a:spcAft>
              <a:buSzPts val="1500"/>
              <a:buNone/>
              <a:defRPr b="1" sz="1500"/>
            </a:lvl3pPr>
            <a:lvl4pPr lvl="3" rtl="0">
              <a:spcBef>
                <a:spcPts val="1600"/>
              </a:spcBef>
              <a:spcAft>
                <a:spcPts val="0"/>
              </a:spcAft>
              <a:buSzPts val="1500"/>
              <a:buNone/>
              <a:defRPr b="1" sz="1500"/>
            </a:lvl4pPr>
            <a:lvl5pPr lvl="4" rtl="0">
              <a:spcBef>
                <a:spcPts val="1600"/>
              </a:spcBef>
              <a:spcAft>
                <a:spcPts val="0"/>
              </a:spcAft>
              <a:buSzPts val="1500"/>
              <a:buNone/>
              <a:defRPr b="1" sz="1500"/>
            </a:lvl5pPr>
            <a:lvl6pPr lvl="5" rtl="0">
              <a:spcBef>
                <a:spcPts val="1600"/>
              </a:spcBef>
              <a:spcAft>
                <a:spcPts val="0"/>
              </a:spcAft>
              <a:buSzPts val="1500"/>
              <a:buNone/>
              <a:defRPr b="1" sz="1500"/>
            </a:lvl6pPr>
            <a:lvl7pPr lvl="6" rtl="0">
              <a:spcBef>
                <a:spcPts val="1600"/>
              </a:spcBef>
              <a:spcAft>
                <a:spcPts val="0"/>
              </a:spcAft>
              <a:buSzPts val="1500"/>
              <a:buNone/>
              <a:defRPr b="1" sz="1500"/>
            </a:lvl7pPr>
            <a:lvl8pPr lvl="7" rtl="0">
              <a:spcBef>
                <a:spcPts val="1600"/>
              </a:spcBef>
              <a:spcAft>
                <a:spcPts val="0"/>
              </a:spcAft>
              <a:buSzPts val="1500"/>
              <a:buNone/>
              <a:defRPr b="1" sz="1500"/>
            </a:lvl8pPr>
            <a:lvl9pPr lvl="8" rtl="0">
              <a:spcBef>
                <a:spcPts val="1600"/>
              </a:spcBef>
              <a:spcAft>
                <a:spcPts val="1600"/>
              </a:spcAft>
              <a:buSzPts val="1500"/>
              <a:buNone/>
              <a:defRPr b="1" sz="1500"/>
            </a:lvl9pPr>
          </a:lstStyle>
          <a:p/>
        </p:txBody>
      </p:sp>
      <p:sp>
        <p:nvSpPr>
          <p:cNvPr id="2864" name="Google Shape;2864;p31"/>
          <p:cNvSpPr txBox="1"/>
          <p:nvPr>
            <p:ph idx="6" type="subTitle"/>
          </p:nvPr>
        </p:nvSpPr>
        <p:spPr>
          <a:xfrm>
            <a:off x="5714840" y="3001335"/>
            <a:ext cx="2437800" cy="455100"/>
          </a:xfrm>
          <a:prstGeom prst="rect">
            <a:avLst/>
          </a:prstGeom>
        </p:spPr>
        <p:txBody>
          <a:bodyPr anchorCtr="0" anchor="t" bIns="91425" lIns="91425" spcFirstLastPara="1" rIns="91425" wrap="square" tIns="91425">
            <a:noAutofit/>
          </a:bodyPr>
          <a:lstStyle>
            <a:lvl1pPr lvl="0" rtl="0">
              <a:spcBef>
                <a:spcPts val="0"/>
              </a:spcBef>
              <a:spcAft>
                <a:spcPts val="0"/>
              </a:spcAft>
              <a:buSzPts val="1500"/>
              <a:buNone/>
              <a:defRPr b="1" sz="1500"/>
            </a:lvl1pPr>
            <a:lvl2pPr lvl="1" rtl="0">
              <a:spcBef>
                <a:spcPts val="1600"/>
              </a:spcBef>
              <a:spcAft>
                <a:spcPts val="0"/>
              </a:spcAft>
              <a:buSzPts val="1500"/>
              <a:buNone/>
              <a:defRPr b="1" sz="1500"/>
            </a:lvl2pPr>
            <a:lvl3pPr lvl="2" rtl="0">
              <a:spcBef>
                <a:spcPts val="1600"/>
              </a:spcBef>
              <a:spcAft>
                <a:spcPts val="0"/>
              </a:spcAft>
              <a:buSzPts val="1500"/>
              <a:buNone/>
              <a:defRPr b="1" sz="1500"/>
            </a:lvl3pPr>
            <a:lvl4pPr lvl="3" rtl="0">
              <a:spcBef>
                <a:spcPts val="1600"/>
              </a:spcBef>
              <a:spcAft>
                <a:spcPts val="0"/>
              </a:spcAft>
              <a:buSzPts val="1500"/>
              <a:buNone/>
              <a:defRPr b="1" sz="1500"/>
            </a:lvl4pPr>
            <a:lvl5pPr lvl="4" rtl="0">
              <a:spcBef>
                <a:spcPts val="1600"/>
              </a:spcBef>
              <a:spcAft>
                <a:spcPts val="0"/>
              </a:spcAft>
              <a:buSzPts val="1500"/>
              <a:buNone/>
              <a:defRPr b="1" sz="1500"/>
            </a:lvl5pPr>
            <a:lvl6pPr lvl="5" rtl="0">
              <a:spcBef>
                <a:spcPts val="1600"/>
              </a:spcBef>
              <a:spcAft>
                <a:spcPts val="0"/>
              </a:spcAft>
              <a:buSzPts val="1500"/>
              <a:buNone/>
              <a:defRPr b="1" sz="1500"/>
            </a:lvl6pPr>
            <a:lvl7pPr lvl="6" rtl="0">
              <a:spcBef>
                <a:spcPts val="1600"/>
              </a:spcBef>
              <a:spcAft>
                <a:spcPts val="0"/>
              </a:spcAft>
              <a:buSzPts val="1500"/>
              <a:buNone/>
              <a:defRPr b="1" sz="1500"/>
            </a:lvl7pPr>
            <a:lvl8pPr lvl="7" rtl="0">
              <a:spcBef>
                <a:spcPts val="1600"/>
              </a:spcBef>
              <a:spcAft>
                <a:spcPts val="0"/>
              </a:spcAft>
              <a:buSzPts val="1500"/>
              <a:buNone/>
              <a:defRPr b="1" sz="1500"/>
            </a:lvl8pPr>
            <a:lvl9pPr lvl="8" rtl="0">
              <a:spcBef>
                <a:spcPts val="1600"/>
              </a:spcBef>
              <a:spcAft>
                <a:spcPts val="1600"/>
              </a:spcAft>
              <a:buSzPts val="1500"/>
              <a:buNone/>
              <a:defRPr b="1" sz="1500"/>
            </a:lvl9pPr>
          </a:lstStyle>
          <a:p/>
        </p:txBody>
      </p:sp>
      <p:sp>
        <p:nvSpPr>
          <p:cNvPr id="2865" name="Google Shape;2865;p31"/>
          <p:cNvSpPr txBox="1"/>
          <p:nvPr>
            <p:ph type="title"/>
          </p:nvPr>
        </p:nvSpPr>
        <p:spPr>
          <a:xfrm>
            <a:off x="311700" y="673631"/>
            <a:ext cx="8184000" cy="572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ldrich"/>
              <a:buNone/>
              <a:defRPr/>
            </a:lvl1pPr>
            <a:lvl2pPr lvl="1"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p:txBody>
      </p:sp>
      <p:sp>
        <p:nvSpPr>
          <p:cNvPr id="2866" name="Google Shape;2866;p31"/>
          <p:cNvSpPr txBox="1"/>
          <p:nvPr>
            <p:ph idx="7" type="body"/>
          </p:nvPr>
        </p:nvSpPr>
        <p:spPr>
          <a:xfrm>
            <a:off x="3028790" y="1942350"/>
            <a:ext cx="2437800" cy="625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867" name="Google Shape;2867;p31"/>
          <p:cNvSpPr txBox="1"/>
          <p:nvPr>
            <p:ph idx="8" type="body"/>
          </p:nvPr>
        </p:nvSpPr>
        <p:spPr>
          <a:xfrm>
            <a:off x="5714840" y="3313950"/>
            <a:ext cx="2437800" cy="625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868" name="Google Shape;2868;p31"/>
          <p:cNvSpPr txBox="1"/>
          <p:nvPr>
            <p:ph idx="9" type="body"/>
          </p:nvPr>
        </p:nvSpPr>
        <p:spPr>
          <a:xfrm>
            <a:off x="3028790" y="3313950"/>
            <a:ext cx="2437800" cy="625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869" name="Google Shape;2869;p31"/>
          <p:cNvSpPr txBox="1"/>
          <p:nvPr>
            <p:ph idx="13" type="body"/>
          </p:nvPr>
        </p:nvSpPr>
        <p:spPr>
          <a:xfrm>
            <a:off x="311700" y="1942350"/>
            <a:ext cx="2437800" cy="625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870" name="Google Shape;2870;p31"/>
          <p:cNvSpPr txBox="1"/>
          <p:nvPr>
            <p:ph idx="14" type="body"/>
          </p:nvPr>
        </p:nvSpPr>
        <p:spPr>
          <a:xfrm>
            <a:off x="5714840" y="1942350"/>
            <a:ext cx="2437800" cy="625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871" name="Google Shape;2871;p31"/>
          <p:cNvSpPr txBox="1"/>
          <p:nvPr>
            <p:ph idx="15" type="body"/>
          </p:nvPr>
        </p:nvSpPr>
        <p:spPr>
          <a:xfrm>
            <a:off x="311700" y="3313950"/>
            <a:ext cx="2437800" cy="625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872" name="Google Shape;2872;p31"/>
          <p:cNvSpPr/>
          <p:nvPr/>
        </p:nvSpPr>
        <p:spPr>
          <a:xfrm rot="2635145">
            <a:off x="4992043" y="-264706"/>
            <a:ext cx="6095544" cy="4261078"/>
          </a:xfrm>
          <a:custGeom>
            <a:rect b="b" l="l" r="r" t="t"/>
            <a:pathLst>
              <a:path extrusionOk="0" h="5683964" w="8131006">
                <a:moveTo>
                  <a:pt x="0" y="3247195"/>
                </a:moveTo>
                <a:lnTo>
                  <a:pt x="3379262" y="0"/>
                </a:lnTo>
                <a:lnTo>
                  <a:pt x="8131006" y="4945003"/>
                </a:lnTo>
                <a:lnTo>
                  <a:pt x="7361990" y="5683964"/>
                </a:lnTo>
                <a:lnTo>
                  <a:pt x="7331136" y="5659164"/>
                </a:lnTo>
                <a:cubicBezTo>
                  <a:pt x="7157637" y="5504327"/>
                  <a:pt x="6993343" y="5325411"/>
                  <a:pt x="6846957" y="5125144"/>
                </a:cubicBezTo>
                <a:cubicBezTo>
                  <a:pt x="6791434" y="5049169"/>
                  <a:pt x="6724678" y="4936109"/>
                  <a:pt x="6649127" y="4793591"/>
                </a:cubicBezTo>
                <a:cubicBezTo>
                  <a:pt x="6632174" y="4761590"/>
                  <a:pt x="6614691" y="4728000"/>
                  <a:pt x="6596783" y="4693033"/>
                </a:cubicBezTo>
                <a:cubicBezTo>
                  <a:pt x="6429468" y="4365930"/>
                  <a:pt x="6225175" y="3916229"/>
                  <a:pt x="6006153" y="3416726"/>
                </a:cubicBezTo>
                <a:cubicBezTo>
                  <a:pt x="5707765" y="2736241"/>
                  <a:pt x="5550200" y="2516053"/>
                  <a:pt x="5292502" y="2494650"/>
                </a:cubicBezTo>
                <a:cubicBezTo>
                  <a:pt x="4797344" y="2453536"/>
                  <a:pt x="4854987" y="2961622"/>
                  <a:pt x="4434955" y="3139849"/>
                </a:cubicBezTo>
                <a:cubicBezTo>
                  <a:pt x="4090580" y="3285969"/>
                  <a:pt x="3705728" y="3139849"/>
                  <a:pt x="3476640" y="2949436"/>
                </a:cubicBezTo>
                <a:cubicBezTo>
                  <a:pt x="3136821" y="2666837"/>
                  <a:pt x="3137138" y="2362091"/>
                  <a:pt x="2495012" y="2362090"/>
                </a:cubicBezTo>
                <a:cubicBezTo>
                  <a:pt x="1946449" y="2362091"/>
                  <a:pt x="1582295" y="3598784"/>
                  <a:pt x="401106" y="3401468"/>
                </a:cubicBezTo>
                <a:cubicBezTo>
                  <a:pt x="276622" y="3380673"/>
                  <a:pt x="159616" y="3338474"/>
                  <a:pt x="50823" y="3278632"/>
                </a:cubicBezTo>
                <a:close/>
              </a:path>
            </a:pathLst>
          </a:custGeom>
          <a:solidFill>
            <a:schemeClr val="dk1"/>
          </a:solidFill>
          <a:ln>
            <a:noFill/>
          </a:ln>
          <a:effectLst>
            <a:outerShdw blurRad="127000" rotWithShape="0" dir="9780000" dist="1270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sz="1100">
              <a:solidFill>
                <a:srgbClr val="FFFFFF"/>
              </a:solidFill>
            </a:endParaRPr>
          </a:p>
        </p:txBody>
      </p:sp>
      <p:grpSp>
        <p:nvGrpSpPr>
          <p:cNvPr id="2873" name="Google Shape;2873;p31"/>
          <p:cNvGrpSpPr/>
          <p:nvPr/>
        </p:nvGrpSpPr>
        <p:grpSpPr>
          <a:xfrm flipH="1">
            <a:off x="-57156" y="4224169"/>
            <a:ext cx="3477455" cy="976480"/>
            <a:chOff x="7622268" y="5719681"/>
            <a:chExt cx="4636607" cy="1301974"/>
          </a:xfrm>
        </p:grpSpPr>
        <p:grpSp>
          <p:nvGrpSpPr>
            <p:cNvPr id="2874" name="Google Shape;2874;p31"/>
            <p:cNvGrpSpPr/>
            <p:nvPr/>
          </p:nvGrpSpPr>
          <p:grpSpPr>
            <a:xfrm>
              <a:off x="9381189" y="5719681"/>
              <a:ext cx="2707325" cy="1299722"/>
              <a:chOff x="6723350" y="566875"/>
              <a:chExt cx="1552188" cy="1732500"/>
            </a:xfrm>
          </p:grpSpPr>
          <p:cxnSp>
            <p:nvCxnSpPr>
              <p:cNvPr id="2875" name="Google Shape;2875;p31"/>
              <p:cNvCxnSpPr/>
              <p:nvPr/>
            </p:nvCxnSpPr>
            <p:spPr>
              <a:xfrm>
                <a:off x="6723350"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876" name="Google Shape;2876;p31"/>
              <p:cNvCxnSpPr/>
              <p:nvPr/>
            </p:nvCxnSpPr>
            <p:spPr>
              <a:xfrm>
                <a:off x="6945091"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877" name="Google Shape;2877;p31"/>
              <p:cNvCxnSpPr/>
              <p:nvPr/>
            </p:nvCxnSpPr>
            <p:spPr>
              <a:xfrm>
                <a:off x="7166832"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878" name="Google Shape;2878;p31"/>
              <p:cNvCxnSpPr/>
              <p:nvPr/>
            </p:nvCxnSpPr>
            <p:spPr>
              <a:xfrm>
                <a:off x="7388573"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879" name="Google Shape;2879;p31"/>
              <p:cNvCxnSpPr/>
              <p:nvPr/>
            </p:nvCxnSpPr>
            <p:spPr>
              <a:xfrm>
                <a:off x="7610314"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880" name="Google Shape;2880;p31"/>
              <p:cNvCxnSpPr/>
              <p:nvPr/>
            </p:nvCxnSpPr>
            <p:spPr>
              <a:xfrm>
                <a:off x="7832055"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881" name="Google Shape;2881;p31"/>
              <p:cNvCxnSpPr/>
              <p:nvPr/>
            </p:nvCxnSpPr>
            <p:spPr>
              <a:xfrm>
                <a:off x="8053796"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882" name="Google Shape;2882;p31"/>
              <p:cNvCxnSpPr/>
              <p:nvPr/>
            </p:nvCxnSpPr>
            <p:spPr>
              <a:xfrm>
                <a:off x="8275538" y="566875"/>
                <a:ext cx="0" cy="1732500"/>
              </a:xfrm>
              <a:prstGeom prst="straightConnector1">
                <a:avLst/>
              </a:prstGeom>
              <a:noFill/>
              <a:ln cap="flat" cmpd="sng" w="9525">
                <a:solidFill>
                  <a:schemeClr val="dk1"/>
                </a:solidFill>
                <a:prstDash val="solid"/>
                <a:round/>
                <a:headEnd len="med" w="med" type="none"/>
                <a:tailEnd len="med" w="med" type="none"/>
              </a:ln>
            </p:spPr>
          </p:cxnSp>
        </p:grpSp>
        <p:grpSp>
          <p:nvGrpSpPr>
            <p:cNvPr id="2883" name="Google Shape;2883;p31"/>
            <p:cNvGrpSpPr/>
            <p:nvPr/>
          </p:nvGrpSpPr>
          <p:grpSpPr>
            <a:xfrm rot="5400000">
              <a:off x="9545961" y="3953195"/>
              <a:ext cx="789219" cy="4636607"/>
              <a:chOff x="6723350" y="566875"/>
              <a:chExt cx="452482" cy="2658300"/>
            </a:xfrm>
          </p:grpSpPr>
          <p:cxnSp>
            <p:nvCxnSpPr>
              <p:cNvPr id="2884" name="Google Shape;2884;p31"/>
              <p:cNvCxnSpPr/>
              <p:nvPr/>
            </p:nvCxnSpPr>
            <p:spPr>
              <a:xfrm>
                <a:off x="6723350"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2885" name="Google Shape;2885;p31"/>
              <p:cNvCxnSpPr/>
              <p:nvPr/>
            </p:nvCxnSpPr>
            <p:spPr>
              <a:xfrm flipH="1" rot="-5400000">
                <a:off x="5972191" y="1539775"/>
                <a:ext cx="1957200" cy="11400"/>
              </a:xfrm>
              <a:prstGeom prst="straightConnector1">
                <a:avLst/>
              </a:prstGeom>
              <a:noFill/>
              <a:ln cap="flat" cmpd="sng" w="9525">
                <a:solidFill>
                  <a:schemeClr val="dk1"/>
                </a:solidFill>
                <a:prstDash val="solid"/>
                <a:round/>
                <a:headEnd len="med" w="med" type="none"/>
                <a:tailEnd len="med" w="med" type="none"/>
              </a:ln>
            </p:spPr>
          </p:cxnSp>
          <p:cxnSp>
            <p:nvCxnSpPr>
              <p:cNvPr id="2886" name="Google Shape;2886;p31"/>
              <p:cNvCxnSpPr/>
              <p:nvPr/>
            </p:nvCxnSpPr>
            <p:spPr>
              <a:xfrm flipH="1" rot="-5400000">
                <a:off x="5842182" y="1891525"/>
                <a:ext cx="2658300" cy="9000"/>
              </a:xfrm>
              <a:prstGeom prst="straightConnector1">
                <a:avLst/>
              </a:prstGeom>
              <a:noFill/>
              <a:ln cap="flat" cmpd="sng" w="9525">
                <a:solidFill>
                  <a:schemeClr val="dk1"/>
                </a:solidFill>
                <a:prstDash val="solid"/>
                <a:round/>
                <a:headEnd len="med" w="med" type="none"/>
                <a:tailEnd len="med" w="med" type="none"/>
              </a:ln>
            </p:spPr>
          </p:cxnSp>
        </p:grpSp>
        <p:cxnSp>
          <p:nvCxnSpPr>
            <p:cNvPr id="2887" name="Google Shape;2887;p31"/>
            <p:cNvCxnSpPr/>
            <p:nvPr/>
          </p:nvCxnSpPr>
          <p:spPr>
            <a:xfrm>
              <a:off x="8969752" y="6014907"/>
              <a:ext cx="0" cy="1004400"/>
            </a:xfrm>
            <a:prstGeom prst="straightConnector1">
              <a:avLst/>
            </a:prstGeom>
            <a:noFill/>
            <a:ln cap="flat" cmpd="sng" w="9525">
              <a:solidFill>
                <a:schemeClr val="dk1"/>
              </a:solidFill>
              <a:prstDash val="solid"/>
              <a:round/>
              <a:headEnd len="med" w="med" type="none"/>
              <a:tailEnd len="med" w="med" type="none"/>
            </a:ln>
          </p:spPr>
        </p:cxnSp>
        <p:cxnSp>
          <p:nvCxnSpPr>
            <p:cNvPr id="2888" name="Google Shape;2888;p31"/>
            <p:cNvCxnSpPr/>
            <p:nvPr/>
          </p:nvCxnSpPr>
          <p:spPr>
            <a:xfrm>
              <a:off x="8577276" y="6236398"/>
              <a:ext cx="600" cy="782700"/>
            </a:xfrm>
            <a:prstGeom prst="straightConnector1">
              <a:avLst/>
            </a:prstGeom>
            <a:noFill/>
            <a:ln cap="flat" cmpd="sng" w="9525">
              <a:solidFill>
                <a:schemeClr val="dk1"/>
              </a:solidFill>
              <a:prstDash val="solid"/>
              <a:round/>
              <a:headEnd len="med" w="med" type="none"/>
              <a:tailEnd len="med" w="med" type="none"/>
            </a:ln>
          </p:spPr>
        </p:cxnSp>
        <p:cxnSp>
          <p:nvCxnSpPr>
            <p:cNvPr id="2889" name="Google Shape;2889;p31"/>
            <p:cNvCxnSpPr/>
            <p:nvPr/>
          </p:nvCxnSpPr>
          <p:spPr>
            <a:xfrm>
              <a:off x="8185942" y="6400655"/>
              <a:ext cx="0" cy="621000"/>
            </a:xfrm>
            <a:prstGeom prst="straightConnector1">
              <a:avLst/>
            </a:prstGeom>
            <a:noFill/>
            <a:ln cap="flat" cmpd="sng" w="9525">
              <a:solidFill>
                <a:schemeClr val="dk1"/>
              </a:solidFill>
              <a:prstDash val="solid"/>
              <a:round/>
              <a:headEnd len="med" w="med" type="none"/>
              <a:tailEnd len="med" w="med" type="none"/>
            </a:ln>
          </p:spPr>
        </p:cxnSp>
        <p:cxnSp>
          <p:nvCxnSpPr>
            <p:cNvPr id="2890" name="Google Shape;2890;p31"/>
            <p:cNvCxnSpPr/>
            <p:nvPr/>
          </p:nvCxnSpPr>
          <p:spPr>
            <a:xfrm>
              <a:off x="7794050" y="6238225"/>
              <a:ext cx="9600" cy="7689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4 Map">
  <p:cSld name="CUSTOM_13">
    <p:bg>
      <p:bgPr>
        <a:solidFill>
          <a:schemeClr val="dk1"/>
        </a:solidFill>
      </p:bgPr>
    </p:bg>
    <p:spTree>
      <p:nvGrpSpPr>
        <p:cNvPr id="2891" name="Shape 2891"/>
        <p:cNvGrpSpPr/>
        <p:nvPr/>
      </p:nvGrpSpPr>
      <p:grpSpPr>
        <a:xfrm>
          <a:off x="0" y="0"/>
          <a:ext cx="0" cy="0"/>
          <a:chOff x="0" y="0"/>
          <a:chExt cx="0" cy="0"/>
        </a:xfrm>
      </p:grpSpPr>
      <p:sp>
        <p:nvSpPr>
          <p:cNvPr id="2892" name="Google Shape;2892;p32"/>
          <p:cNvSpPr txBox="1"/>
          <p:nvPr>
            <p:ph idx="1" type="subTitle"/>
          </p:nvPr>
        </p:nvSpPr>
        <p:spPr>
          <a:xfrm>
            <a:off x="6283875" y="1411781"/>
            <a:ext cx="2548500" cy="455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400"/>
              <a:buNone/>
              <a:defRPr b="1" sz="1400">
                <a:solidFill>
                  <a:schemeClr val="lt2"/>
                </a:solidFill>
              </a:defRPr>
            </a:lvl1pPr>
            <a:lvl2pPr lvl="1" rtl="0">
              <a:spcBef>
                <a:spcPts val="1600"/>
              </a:spcBef>
              <a:spcAft>
                <a:spcPts val="0"/>
              </a:spcAft>
              <a:buClr>
                <a:schemeClr val="lt2"/>
              </a:buClr>
              <a:buSzPts val="1400"/>
              <a:buNone/>
              <a:defRPr b="1" sz="1400">
                <a:solidFill>
                  <a:schemeClr val="lt2"/>
                </a:solidFill>
              </a:defRPr>
            </a:lvl2pPr>
            <a:lvl3pPr lvl="2" rtl="0">
              <a:spcBef>
                <a:spcPts val="1600"/>
              </a:spcBef>
              <a:spcAft>
                <a:spcPts val="0"/>
              </a:spcAft>
              <a:buClr>
                <a:schemeClr val="lt2"/>
              </a:buClr>
              <a:buSzPts val="1400"/>
              <a:buNone/>
              <a:defRPr b="1" sz="1400">
                <a:solidFill>
                  <a:schemeClr val="lt2"/>
                </a:solidFill>
              </a:defRPr>
            </a:lvl3pPr>
            <a:lvl4pPr lvl="3" rtl="0">
              <a:spcBef>
                <a:spcPts val="1600"/>
              </a:spcBef>
              <a:spcAft>
                <a:spcPts val="0"/>
              </a:spcAft>
              <a:buClr>
                <a:schemeClr val="lt2"/>
              </a:buClr>
              <a:buSzPts val="1400"/>
              <a:buNone/>
              <a:defRPr b="1" sz="1400">
                <a:solidFill>
                  <a:schemeClr val="lt2"/>
                </a:solidFill>
              </a:defRPr>
            </a:lvl4pPr>
            <a:lvl5pPr lvl="4" rtl="0">
              <a:spcBef>
                <a:spcPts val="1600"/>
              </a:spcBef>
              <a:spcAft>
                <a:spcPts val="0"/>
              </a:spcAft>
              <a:buClr>
                <a:schemeClr val="lt2"/>
              </a:buClr>
              <a:buSzPts val="1400"/>
              <a:buNone/>
              <a:defRPr b="1" sz="1400">
                <a:solidFill>
                  <a:schemeClr val="lt2"/>
                </a:solidFill>
              </a:defRPr>
            </a:lvl5pPr>
            <a:lvl6pPr lvl="5" rtl="0">
              <a:spcBef>
                <a:spcPts val="1600"/>
              </a:spcBef>
              <a:spcAft>
                <a:spcPts val="0"/>
              </a:spcAft>
              <a:buClr>
                <a:schemeClr val="lt2"/>
              </a:buClr>
              <a:buSzPts val="1400"/>
              <a:buNone/>
              <a:defRPr b="1" sz="1400">
                <a:solidFill>
                  <a:schemeClr val="lt2"/>
                </a:solidFill>
              </a:defRPr>
            </a:lvl6pPr>
            <a:lvl7pPr lvl="6" rtl="0">
              <a:spcBef>
                <a:spcPts val="1600"/>
              </a:spcBef>
              <a:spcAft>
                <a:spcPts val="0"/>
              </a:spcAft>
              <a:buClr>
                <a:schemeClr val="lt2"/>
              </a:buClr>
              <a:buSzPts val="1400"/>
              <a:buNone/>
              <a:defRPr b="1" sz="1400">
                <a:solidFill>
                  <a:schemeClr val="lt2"/>
                </a:solidFill>
              </a:defRPr>
            </a:lvl7pPr>
            <a:lvl8pPr lvl="7" rtl="0">
              <a:spcBef>
                <a:spcPts val="1600"/>
              </a:spcBef>
              <a:spcAft>
                <a:spcPts val="0"/>
              </a:spcAft>
              <a:buClr>
                <a:schemeClr val="lt2"/>
              </a:buClr>
              <a:buSzPts val="1400"/>
              <a:buNone/>
              <a:defRPr b="1" sz="1400">
                <a:solidFill>
                  <a:schemeClr val="lt2"/>
                </a:solidFill>
              </a:defRPr>
            </a:lvl8pPr>
            <a:lvl9pPr lvl="8" rtl="0">
              <a:spcBef>
                <a:spcPts val="1600"/>
              </a:spcBef>
              <a:spcAft>
                <a:spcPts val="1600"/>
              </a:spcAft>
              <a:buClr>
                <a:schemeClr val="lt2"/>
              </a:buClr>
              <a:buSzPts val="1400"/>
              <a:buNone/>
              <a:defRPr b="1" sz="1400">
                <a:solidFill>
                  <a:schemeClr val="lt2"/>
                </a:solidFill>
              </a:defRPr>
            </a:lvl9pPr>
          </a:lstStyle>
          <a:p/>
        </p:txBody>
      </p:sp>
      <p:sp>
        <p:nvSpPr>
          <p:cNvPr id="2893" name="Google Shape;2893;p32"/>
          <p:cNvSpPr txBox="1"/>
          <p:nvPr>
            <p:ph idx="2" type="subTitle"/>
          </p:nvPr>
        </p:nvSpPr>
        <p:spPr>
          <a:xfrm>
            <a:off x="6283875" y="3077068"/>
            <a:ext cx="2548500" cy="455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400"/>
              <a:buNone/>
              <a:defRPr b="1" sz="1400">
                <a:solidFill>
                  <a:schemeClr val="lt2"/>
                </a:solidFill>
              </a:defRPr>
            </a:lvl1pPr>
            <a:lvl2pPr lvl="1" rtl="0">
              <a:spcBef>
                <a:spcPts val="1600"/>
              </a:spcBef>
              <a:spcAft>
                <a:spcPts val="0"/>
              </a:spcAft>
              <a:buClr>
                <a:schemeClr val="lt2"/>
              </a:buClr>
              <a:buSzPts val="1400"/>
              <a:buNone/>
              <a:defRPr b="1" sz="1400">
                <a:solidFill>
                  <a:schemeClr val="lt2"/>
                </a:solidFill>
              </a:defRPr>
            </a:lvl2pPr>
            <a:lvl3pPr lvl="2" rtl="0">
              <a:spcBef>
                <a:spcPts val="1600"/>
              </a:spcBef>
              <a:spcAft>
                <a:spcPts val="0"/>
              </a:spcAft>
              <a:buClr>
                <a:schemeClr val="lt2"/>
              </a:buClr>
              <a:buSzPts val="1400"/>
              <a:buNone/>
              <a:defRPr b="1" sz="1400">
                <a:solidFill>
                  <a:schemeClr val="lt2"/>
                </a:solidFill>
              </a:defRPr>
            </a:lvl3pPr>
            <a:lvl4pPr lvl="3" rtl="0">
              <a:spcBef>
                <a:spcPts val="1600"/>
              </a:spcBef>
              <a:spcAft>
                <a:spcPts val="0"/>
              </a:spcAft>
              <a:buClr>
                <a:schemeClr val="lt2"/>
              </a:buClr>
              <a:buSzPts val="1400"/>
              <a:buNone/>
              <a:defRPr b="1" sz="1400">
                <a:solidFill>
                  <a:schemeClr val="lt2"/>
                </a:solidFill>
              </a:defRPr>
            </a:lvl4pPr>
            <a:lvl5pPr lvl="4" rtl="0">
              <a:spcBef>
                <a:spcPts val="1600"/>
              </a:spcBef>
              <a:spcAft>
                <a:spcPts val="0"/>
              </a:spcAft>
              <a:buClr>
                <a:schemeClr val="lt2"/>
              </a:buClr>
              <a:buSzPts val="1400"/>
              <a:buNone/>
              <a:defRPr b="1" sz="1400">
                <a:solidFill>
                  <a:schemeClr val="lt2"/>
                </a:solidFill>
              </a:defRPr>
            </a:lvl5pPr>
            <a:lvl6pPr lvl="5" rtl="0">
              <a:spcBef>
                <a:spcPts val="1600"/>
              </a:spcBef>
              <a:spcAft>
                <a:spcPts val="0"/>
              </a:spcAft>
              <a:buClr>
                <a:schemeClr val="lt2"/>
              </a:buClr>
              <a:buSzPts val="1400"/>
              <a:buNone/>
              <a:defRPr b="1" sz="1400">
                <a:solidFill>
                  <a:schemeClr val="lt2"/>
                </a:solidFill>
              </a:defRPr>
            </a:lvl6pPr>
            <a:lvl7pPr lvl="6" rtl="0">
              <a:spcBef>
                <a:spcPts val="1600"/>
              </a:spcBef>
              <a:spcAft>
                <a:spcPts val="0"/>
              </a:spcAft>
              <a:buClr>
                <a:schemeClr val="lt2"/>
              </a:buClr>
              <a:buSzPts val="1400"/>
              <a:buNone/>
              <a:defRPr b="1" sz="1400">
                <a:solidFill>
                  <a:schemeClr val="lt2"/>
                </a:solidFill>
              </a:defRPr>
            </a:lvl7pPr>
            <a:lvl8pPr lvl="7" rtl="0">
              <a:spcBef>
                <a:spcPts val="1600"/>
              </a:spcBef>
              <a:spcAft>
                <a:spcPts val="0"/>
              </a:spcAft>
              <a:buClr>
                <a:schemeClr val="lt2"/>
              </a:buClr>
              <a:buSzPts val="1400"/>
              <a:buNone/>
              <a:defRPr b="1" sz="1400">
                <a:solidFill>
                  <a:schemeClr val="lt2"/>
                </a:solidFill>
              </a:defRPr>
            </a:lvl8pPr>
            <a:lvl9pPr lvl="8" rtl="0">
              <a:spcBef>
                <a:spcPts val="1600"/>
              </a:spcBef>
              <a:spcAft>
                <a:spcPts val="1600"/>
              </a:spcAft>
              <a:buClr>
                <a:schemeClr val="lt2"/>
              </a:buClr>
              <a:buSzPts val="1400"/>
              <a:buNone/>
              <a:defRPr b="1" sz="1400">
                <a:solidFill>
                  <a:schemeClr val="lt2"/>
                </a:solidFill>
              </a:defRPr>
            </a:lvl9pPr>
          </a:lstStyle>
          <a:p/>
        </p:txBody>
      </p:sp>
      <p:sp>
        <p:nvSpPr>
          <p:cNvPr id="2894" name="Google Shape;2894;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lt1"/>
              </a:buClr>
              <a:buSzPts val="3000"/>
              <a:buFont typeface="Aldrich"/>
              <a:buNone/>
              <a:defRPr>
                <a:solidFill>
                  <a:schemeClr val="lt1"/>
                </a:solidFill>
              </a:defRPr>
            </a:lvl1pPr>
            <a:lvl2pPr lvl="1" rtl="0">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2pPr>
            <a:lvl3pPr lvl="2" rtl="0">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3pPr>
            <a:lvl4pPr lvl="3" rtl="0">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4pPr>
            <a:lvl5pPr lvl="4" rtl="0">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5pPr>
            <a:lvl6pPr lvl="5" rtl="0">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6pPr>
            <a:lvl7pPr lvl="6" rtl="0">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7pPr>
            <a:lvl8pPr lvl="7" rtl="0">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8pPr>
            <a:lvl9pPr lvl="8" rtl="0">
              <a:spcBef>
                <a:spcPts val="0"/>
              </a:spcBef>
              <a:spcAft>
                <a:spcPts val="0"/>
              </a:spcAft>
              <a:buClr>
                <a:schemeClr val="lt1"/>
              </a:buClr>
              <a:buSzPts val="3000"/>
              <a:buFont typeface="Abril Fatface"/>
              <a:buNone/>
              <a:defRPr sz="3000">
                <a:solidFill>
                  <a:schemeClr val="lt1"/>
                </a:solidFill>
                <a:latin typeface="Abril Fatface"/>
                <a:ea typeface="Abril Fatface"/>
                <a:cs typeface="Abril Fatface"/>
                <a:sym typeface="Abril Fatface"/>
              </a:defRPr>
            </a:lvl9pPr>
          </a:lstStyle>
          <a:p/>
        </p:txBody>
      </p:sp>
      <p:sp>
        <p:nvSpPr>
          <p:cNvPr id="2895" name="Google Shape;2895;p32"/>
          <p:cNvSpPr txBox="1"/>
          <p:nvPr>
            <p:ph idx="3" type="body"/>
          </p:nvPr>
        </p:nvSpPr>
        <p:spPr>
          <a:xfrm>
            <a:off x="6283875" y="1738781"/>
            <a:ext cx="2548500" cy="1165200"/>
          </a:xfrm>
          <a:prstGeom prst="rect">
            <a:avLst/>
          </a:prstGeom>
        </p:spPr>
        <p:txBody>
          <a:bodyPr anchorCtr="0" anchor="t" bIns="91425" lIns="91425" spcFirstLastPara="1" rIns="91425" wrap="square" tIns="91425">
            <a:noAutofit/>
          </a:bodyPr>
          <a:lstStyle>
            <a:lvl1pPr indent="-298450" lvl="0" marL="457200" rtl="0">
              <a:lnSpc>
                <a:spcPct val="100000"/>
              </a:lnSpc>
              <a:spcBef>
                <a:spcPts val="0"/>
              </a:spcBef>
              <a:spcAft>
                <a:spcPts val="0"/>
              </a:spcAft>
              <a:buClr>
                <a:schemeClr val="lt2"/>
              </a:buClr>
              <a:buSzPts val="1100"/>
              <a:buChar char="●"/>
              <a:defRPr sz="1100">
                <a:solidFill>
                  <a:schemeClr val="lt2"/>
                </a:solidFill>
              </a:defRPr>
            </a:lvl1pPr>
            <a:lvl2pPr indent="-298450" lvl="1" marL="914400" rtl="0">
              <a:lnSpc>
                <a:spcPct val="100000"/>
              </a:lnSpc>
              <a:spcBef>
                <a:spcPts val="0"/>
              </a:spcBef>
              <a:spcAft>
                <a:spcPts val="0"/>
              </a:spcAft>
              <a:buClr>
                <a:schemeClr val="lt2"/>
              </a:buClr>
              <a:buSzPts val="1100"/>
              <a:buChar char="○"/>
              <a:defRPr sz="1100">
                <a:solidFill>
                  <a:schemeClr val="lt2"/>
                </a:solidFill>
              </a:defRPr>
            </a:lvl2pPr>
            <a:lvl3pPr indent="-298450" lvl="2" marL="1371600" rtl="0">
              <a:lnSpc>
                <a:spcPct val="100000"/>
              </a:lnSpc>
              <a:spcBef>
                <a:spcPts val="0"/>
              </a:spcBef>
              <a:spcAft>
                <a:spcPts val="0"/>
              </a:spcAft>
              <a:buClr>
                <a:schemeClr val="lt2"/>
              </a:buClr>
              <a:buSzPts val="1100"/>
              <a:buChar char="■"/>
              <a:defRPr sz="1100">
                <a:solidFill>
                  <a:schemeClr val="lt2"/>
                </a:solidFill>
              </a:defRPr>
            </a:lvl3pPr>
            <a:lvl4pPr indent="-298450" lvl="3" marL="1828800" rtl="0">
              <a:lnSpc>
                <a:spcPct val="100000"/>
              </a:lnSpc>
              <a:spcBef>
                <a:spcPts val="0"/>
              </a:spcBef>
              <a:spcAft>
                <a:spcPts val="0"/>
              </a:spcAft>
              <a:buClr>
                <a:schemeClr val="lt2"/>
              </a:buClr>
              <a:buSzPts val="1100"/>
              <a:buChar char="●"/>
              <a:defRPr sz="1100">
                <a:solidFill>
                  <a:schemeClr val="lt2"/>
                </a:solidFill>
              </a:defRPr>
            </a:lvl4pPr>
            <a:lvl5pPr indent="-298450" lvl="4" marL="2286000" rtl="0">
              <a:lnSpc>
                <a:spcPct val="100000"/>
              </a:lnSpc>
              <a:spcBef>
                <a:spcPts val="0"/>
              </a:spcBef>
              <a:spcAft>
                <a:spcPts val="0"/>
              </a:spcAft>
              <a:buClr>
                <a:schemeClr val="lt2"/>
              </a:buClr>
              <a:buSzPts val="1100"/>
              <a:buChar char="○"/>
              <a:defRPr sz="1100">
                <a:solidFill>
                  <a:schemeClr val="lt2"/>
                </a:solidFill>
              </a:defRPr>
            </a:lvl5pPr>
            <a:lvl6pPr indent="-298450" lvl="5" marL="2743200" rtl="0">
              <a:lnSpc>
                <a:spcPct val="100000"/>
              </a:lnSpc>
              <a:spcBef>
                <a:spcPts val="0"/>
              </a:spcBef>
              <a:spcAft>
                <a:spcPts val="0"/>
              </a:spcAft>
              <a:buClr>
                <a:schemeClr val="lt2"/>
              </a:buClr>
              <a:buSzPts val="1100"/>
              <a:buChar char="■"/>
              <a:defRPr sz="1100">
                <a:solidFill>
                  <a:schemeClr val="lt2"/>
                </a:solidFill>
              </a:defRPr>
            </a:lvl6pPr>
            <a:lvl7pPr indent="-298450" lvl="6" marL="3200400" rtl="0">
              <a:lnSpc>
                <a:spcPct val="100000"/>
              </a:lnSpc>
              <a:spcBef>
                <a:spcPts val="0"/>
              </a:spcBef>
              <a:spcAft>
                <a:spcPts val="0"/>
              </a:spcAft>
              <a:buClr>
                <a:schemeClr val="lt2"/>
              </a:buClr>
              <a:buSzPts val="1100"/>
              <a:buChar char="●"/>
              <a:defRPr sz="1100">
                <a:solidFill>
                  <a:schemeClr val="lt2"/>
                </a:solidFill>
              </a:defRPr>
            </a:lvl7pPr>
            <a:lvl8pPr indent="-298450" lvl="7" marL="3657600" rtl="0">
              <a:lnSpc>
                <a:spcPct val="100000"/>
              </a:lnSpc>
              <a:spcBef>
                <a:spcPts val="0"/>
              </a:spcBef>
              <a:spcAft>
                <a:spcPts val="0"/>
              </a:spcAft>
              <a:buClr>
                <a:schemeClr val="lt2"/>
              </a:buClr>
              <a:buSzPts val="1100"/>
              <a:buChar char="○"/>
              <a:defRPr sz="1100">
                <a:solidFill>
                  <a:schemeClr val="lt2"/>
                </a:solidFill>
              </a:defRPr>
            </a:lvl8pPr>
            <a:lvl9pPr indent="-298450" lvl="8" marL="4114800" rtl="0">
              <a:lnSpc>
                <a:spcPct val="100000"/>
              </a:lnSpc>
              <a:spcBef>
                <a:spcPts val="0"/>
              </a:spcBef>
              <a:spcAft>
                <a:spcPts val="0"/>
              </a:spcAft>
              <a:buClr>
                <a:schemeClr val="lt2"/>
              </a:buClr>
              <a:buSzPts val="1100"/>
              <a:buChar char="■"/>
              <a:defRPr sz="1100">
                <a:solidFill>
                  <a:schemeClr val="lt2"/>
                </a:solidFill>
              </a:defRPr>
            </a:lvl9pPr>
          </a:lstStyle>
          <a:p/>
        </p:txBody>
      </p:sp>
      <p:sp>
        <p:nvSpPr>
          <p:cNvPr id="2896" name="Google Shape;2896;p32"/>
          <p:cNvSpPr txBox="1"/>
          <p:nvPr>
            <p:ph idx="4" type="body"/>
          </p:nvPr>
        </p:nvSpPr>
        <p:spPr>
          <a:xfrm>
            <a:off x="6283875" y="3380025"/>
            <a:ext cx="2548500" cy="1165200"/>
          </a:xfrm>
          <a:prstGeom prst="rect">
            <a:avLst/>
          </a:prstGeom>
        </p:spPr>
        <p:txBody>
          <a:bodyPr anchorCtr="0" anchor="t" bIns="91425" lIns="91425" spcFirstLastPara="1" rIns="91425" wrap="square" tIns="91425">
            <a:noAutofit/>
          </a:bodyPr>
          <a:lstStyle>
            <a:lvl1pPr indent="-298450" lvl="0" marL="457200" rtl="0">
              <a:lnSpc>
                <a:spcPct val="100000"/>
              </a:lnSpc>
              <a:spcBef>
                <a:spcPts val="0"/>
              </a:spcBef>
              <a:spcAft>
                <a:spcPts val="0"/>
              </a:spcAft>
              <a:buClr>
                <a:schemeClr val="lt2"/>
              </a:buClr>
              <a:buSzPts val="1100"/>
              <a:buChar char="●"/>
              <a:defRPr sz="1100">
                <a:solidFill>
                  <a:schemeClr val="lt2"/>
                </a:solidFill>
              </a:defRPr>
            </a:lvl1pPr>
            <a:lvl2pPr indent="-298450" lvl="1" marL="914400" rtl="0">
              <a:lnSpc>
                <a:spcPct val="100000"/>
              </a:lnSpc>
              <a:spcBef>
                <a:spcPts val="0"/>
              </a:spcBef>
              <a:spcAft>
                <a:spcPts val="0"/>
              </a:spcAft>
              <a:buClr>
                <a:schemeClr val="lt2"/>
              </a:buClr>
              <a:buSzPts val="1100"/>
              <a:buChar char="○"/>
              <a:defRPr sz="1100">
                <a:solidFill>
                  <a:schemeClr val="lt2"/>
                </a:solidFill>
              </a:defRPr>
            </a:lvl2pPr>
            <a:lvl3pPr indent="-298450" lvl="2" marL="1371600" rtl="0">
              <a:lnSpc>
                <a:spcPct val="100000"/>
              </a:lnSpc>
              <a:spcBef>
                <a:spcPts val="0"/>
              </a:spcBef>
              <a:spcAft>
                <a:spcPts val="0"/>
              </a:spcAft>
              <a:buClr>
                <a:schemeClr val="lt2"/>
              </a:buClr>
              <a:buSzPts val="1100"/>
              <a:buChar char="■"/>
              <a:defRPr sz="1100">
                <a:solidFill>
                  <a:schemeClr val="lt2"/>
                </a:solidFill>
              </a:defRPr>
            </a:lvl3pPr>
            <a:lvl4pPr indent="-298450" lvl="3" marL="1828800" rtl="0">
              <a:lnSpc>
                <a:spcPct val="100000"/>
              </a:lnSpc>
              <a:spcBef>
                <a:spcPts val="0"/>
              </a:spcBef>
              <a:spcAft>
                <a:spcPts val="0"/>
              </a:spcAft>
              <a:buClr>
                <a:schemeClr val="lt2"/>
              </a:buClr>
              <a:buSzPts val="1100"/>
              <a:buChar char="●"/>
              <a:defRPr sz="1100">
                <a:solidFill>
                  <a:schemeClr val="lt2"/>
                </a:solidFill>
              </a:defRPr>
            </a:lvl4pPr>
            <a:lvl5pPr indent="-298450" lvl="4" marL="2286000" rtl="0">
              <a:lnSpc>
                <a:spcPct val="100000"/>
              </a:lnSpc>
              <a:spcBef>
                <a:spcPts val="0"/>
              </a:spcBef>
              <a:spcAft>
                <a:spcPts val="0"/>
              </a:spcAft>
              <a:buClr>
                <a:schemeClr val="lt2"/>
              </a:buClr>
              <a:buSzPts val="1100"/>
              <a:buChar char="○"/>
              <a:defRPr sz="1100">
                <a:solidFill>
                  <a:schemeClr val="lt2"/>
                </a:solidFill>
              </a:defRPr>
            </a:lvl5pPr>
            <a:lvl6pPr indent="-298450" lvl="5" marL="2743200" rtl="0">
              <a:lnSpc>
                <a:spcPct val="100000"/>
              </a:lnSpc>
              <a:spcBef>
                <a:spcPts val="0"/>
              </a:spcBef>
              <a:spcAft>
                <a:spcPts val="0"/>
              </a:spcAft>
              <a:buClr>
                <a:schemeClr val="lt2"/>
              </a:buClr>
              <a:buSzPts val="1100"/>
              <a:buChar char="■"/>
              <a:defRPr sz="1100">
                <a:solidFill>
                  <a:schemeClr val="lt2"/>
                </a:solidFill>
              </a:defRPr>
            </a:lvl6pPr>
            <a:lvl7pPr indent="-298450" lvl="6" marL="3200400" rtl="0">
              <a:lnSpc>
                <a:spcPct val="100000"/>
              </a:lnSpc>
              <a:spcBef>
                <a:spcPts val="0"/>
              </a:spcBef>
              <a:spcAft>
                <a:spcPts val="0"/>
              </a:spcAft>
              <a:buClr>
                <a:schemeClr val="lt2"/>
              </a:buClr>
              <a:buSzPts val="1100"/>
              <a:buChar char="●"/>
              <a:defRPr sz="1100">
                <a:solidFill>
                  <a:schemeClr val="lt2"/>
                </a:solidFill>
              </a:defRPr>
            </a:lvl7pPr>
            <a:lvl8pPr indent="-298450" lvl="7" marL="3657600" rtl="0">
              <a:lnSpc>
                <a:spcPct val="100000"/>
              </a:lnSpc>
              <a:spcBef>
                <a:spcPts val="0"/>
              </a:spcBef>
              <a:spcAft>
                <a:spcPts val="0"/>
              </a:spcAft>
              <a:buClr>
                <a:schemeClr val="lt2"/>
              </a:buClr>
              <a:buSzPts val="1100"/>
              <a:buChar char="○"/>
              <a:defRPr sz="1100">
                <a:solidFill>
                  <a:schemeClr val="lt2"/>
                </a:solidFill>
              </a:defRPr>
            </a:lvl8pPr>
            <a:lvl9pPr indent="-298450" lvl="8" marL="4114800" rtl="0">
              <a:lnSpc>
                <a:spcPct val="100000"/>
              </a:lnSpc>
              <a:spcBef>
                <a:spcPts val="0"/>
              </a:spcBef>
              <a:spcAft>
                <a:spcPts val="0"/>
              </a:spcAft>
              <a:buClr>
                <a:schemeClr val="lt2"/>
              </a:buClr>
              <a:buSzPts val="1100"/>
              <a:buChar char="■"/>
              <a:defRPr sz="1100">
                <a:solidFill>
                  <a:schemeClr val="lt2"/>
                </a:solidFill>
              </a:defRPr>
            </a:lvl9pPr>
          </a:lstStyle>
          <a:p/>
        </p:txBody>
      </p:sp>
      <p:sp>
        <p:nvSpPr>
          <p:cNvPr id="2897" name="Google Shape;2897;p32"/>
          <p:cNvSpPr/>
          <p:nvPr/>
        </p:nvSpPr>
        <p:spPr>
          <a:xfrm flipH="1">
            <a:off x="7181155" y="-18987"/>
            <a:ext cx="1962849" cy="2169974"/>
          </a:xfrm>
          <a:custGeom>
            <a:rect b="b" l="l" r="r" t="t"/>
            <a:pathLst>
              <a:path extrusionOk="0" h="5046450" w="4564766">
                <a:moveTo>
                  <a:pt x="0" y="0"/>
                </a:moveTo>
                <a:cubicBezTo>
                  <a:pt x="1428005" y="0"/>
                  <a:pt x="2856105" y="0"/>
                  <a:pt x="4284110" y="0"/>
                </a:cubicBezTo>
                <a:cubicBezTo>
                  <a:pt x="4370572" y="99208"/>
                  <a:pt x="4599711" y="388747"/>
                  <a:pt x="4560237" y="746961"/>
                </a:cubicBezTo>
                <a:cubicBezTo>
                  <a:pt x="4503166" y="1265639"/>
                  <a:pt x="3925896" y="1538532"/>
                  <a:pt x="3782934" y="1606066"/>
                </a:cubicBezTo>
                <a:cubicBezTo>
                  <a:pt x="2955693" y="1997095"/>
                  <a:pt x="1716973" y="1370839"/>
                  <a:pt x="1072549" y="2393642"/>
                </a:cubicBezTo>
                <a:cubicBezTo>
                  <a:pt x="558152" y="3210134"/>
                  <a:pt x="1357903" y="4237027"/>
                  <a:pt x="1174801" y="4653928"/>
                </a:cubicBezTo>
                <a:cubicBezTo>
                  <a:pt x="898674" y="5282943"/>
                  <a:pt x="248733" y="4969339"/>
                  <a:pt x="4185" y="4960779"/>
                </a:cubicBezTo>
              </a:path>
            </a:pathLst>
          </a:custGeom>
          <a:solidFill>
            <a:schemeClr val="lt1"/>
          </a:solidFill>
          <a:ln>
            <a:noFill/>
          </a:ln>
          <a:effectLst>
            <a:outerShdw blurRad="127000" rotWithShape="0" dir="3780000" dist="1270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sz="1100">
              <a:solidFill>
                <a:srgbClr val="FFFFFF"/>
              </a:solidFill>
            </a:endParaRPr>
          </a:p>
        </p:txBody>
      </p:sp>
      <p:grpSp>
        <p:nvGrpSpPr>
          <p:cNvPr id="2898" name="Google Shape;2898;p32"/>
          <p:cNvGrpSpPr/>
          <p:nvPr/>
        </p:nvGrpSpPr>
        <p:grpSpPr>
          <a:xfrm flipH="1">
            <a:off x="-57156" y="4224169"/>
            <a:ext cx="3477455" cy="976480"/>
            <a:chOff x="7622268" y="5719681"/>
            <a:chExt cx="4636607" cy="1301974"/>
          </a:xfrm>
        </p:grpSpPr>
        <p:grpSp>
          <p:nvGrpSpPr>
            <p:cNvPr id="2899" name="Google Shape;2899;p32"/>
            <p:cNvGrpSpPr/>
            <p:nvPr/>
          </p:nvGrpSpPr>
          <p:grpSpPr>
            <a:xfrm>
              <a:off x="9381189" y="5719681"/>
              <a:ext cx="2707325" cy="1299722"/>
              <a:chOff x="6723350" y="566875"/>
              <a:chExt cx="1552188" cy="1732500"/>
            </a:xfrm>
          </p:grpSpPr>
          <p:cxnSp>
            <p:nvCxnSpPr>
              <p:cNvPr id="2900" name="Google Shape;2900;p32"/>
              <p:cNvCxnSpPr/>
              <p:nvPr/>
            </p:nvCxnSpPr>
            <p:spPr>
              <a:xfrm>
                <a:off x="6723350"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2901" name="Google Shape;2901;p32"/>
              <p:cNvCxnSpPr/>
              <p:nvPr/>
            </p:nvCxnSpPr>
            <p:spPr>
              <a:xfrm>
                <a:off x="6945091"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2902" name="Google Shape;2902;p32"/>
              <p:cNvCxnSpPr/>
              <p:nvPr/>
            </p:nvCxnSpPr>
            <p:spPr>
              <a:xfrm>
                <a:off x="7166832"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2903" name="Google Shape;2903;p32"/>
              <p:cNvCxnSpPr/>
              <p:nvPr/>
            </p:nvCxnSpPr>
            <p:spPr>
              <a:xfrm>
                <a:off x="7388573"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2904" name="Google Shape;2904;p32"/>
              <p:cNvCxnSpPr/>
              <p:nvPr/>
            </p:nvCxnSpPr>
            <p:spPr>
              <a:xfrm>
                <a:off x="7610314"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2905" name="Google Shape;2905;p32"/>
              <p:cNvCxnSpPr/>
              <p:nvPr/>
            </p:nvCxnSpPr>
            <p:spPr>
              <a:xfrm>
                <a:off x="7832055"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2906" name="Google Shape;2906;p32"/>
              <p:cNvCxnSpPr/>
              <p:nvPr/>
            </p:nvCxnSpPr>
            <p:spPr>
              <a:xfrm>
                <a:off x="8053796"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2907" name="Google Shape;2907;p32"/>
              <p:cNvCxnSpPr/>
              <p:nvPr/>
            </p:nvCxnSpPr>
            <p:spPr>
              <a:xfrm>
                <a:off x="8275538" y="566875"/>
                <a:ext cx="0" cy="1732500"/>
              </a:xfrm>
              <a:prstGeom prst="straightConnector1">
                <a:avLst/>
              </a:prstGeom>
              <a:noFill/>
              <a:ln cap="flat" cmpd="sng" w="9525">
                <a:solidFill>
                  <a:schemeClr val="lt1"/>
                </a:solidFill>
                <a:prstDash val="solid"/>
                <a:round/>
                <a:headEnd len="med" w="med" type="none"/>
                <a:tailEnd len="med" w="med" type="none"/>
              </a:ln>
            </p:spPr>
          </p:cxnSp>
        </p:grpSp>
        <p:grpSp>
          <p:nvGrpSpPr>
            <p:cNvPr id="2908" name="Google Shape;2908;p32"/>
            <p:cNvGrpSpPr/>
            <p:nvPr/>
          </p:nvGrpSpPr>
          <p:grpSpPr>
            <a:xfrm rot="5400000">
              <a:off x="9545961" y="3953195"/>
              <a:ext cx="789219" cy="4636607"/>
              <a:chOff x="6723350" y="566875"/>
              <a:chExt cx="452482" cy="2658300"/>
            </a:xfrm>
          </p:grpSpPr>
          <p:cxnSp>
            <p:nvCxnSpPr>
              <p:cNvPr id="2909" name="Google Shape;2909;p32"/>
              <p:cNvCxnSpPr/>
              <p:nvPr/>
            </p:nvCxnSpPr>
            <p:spPr>
              <a:xfrm>
                <a:off x="6723350"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2910" name="Google Shape;2910;p32"/>
              <p:cNvCxnSpPr/>
              <p:nvPr/>
            </p:nvCxnSpPr>
            <p:spPr>
              <a:xfrm flipH="1" rot="-5400000">
                <a:off x="5972191" y="1539775"/>
                <a:ext cx="1957200" cy="11400"/>
              </a:xfrm>
              <a:prstGeom prst="straightConnector1">
                <a:avLst/>
              </a:prstGeom>
              <a:noFill/>
              <a:ln cap="flat" cmpd="sng" w="9525">
                <a:solidFill>
                  <a:schemeClr val="lt1"/>
                </a:solidFill>
                <a:prstDash val="solid"/>
                <a:round/>
                <a:headEnd len="med" w="med" type="none"/>
                <a:tailEnd len="med" w="med" type="none"/>
              </a:ln>
            </p:spPr>
          </p:cxnSp>
          <p:cxnSp>
            <p:nvCxnSpPr>
              <p:cNvPr id="2911" name="Google Shape;2911;p32"/>
              <p:cNvCxnSpPr/>
              <p:nvPr/>
            </p:nvCxnSpPr>
            <p:spPr>
              <a:xfrm flipH="1" rot="-5400000">
                <a:off x="5842182" y="1891525"/>
                <a:ext cx="2658300" cy="9000"/>
              </a:xfrm>
              <a:prstGeom prst="straightConnector1">
                <a:avLst/>
              </a:prstGeom>
              <a:noFill/>
              <a:ln cap="flat" cmpd="sng" w="9525">
                <a:solidFill>
                  <a:schemeClr val="lt1"/>
                </a:solidFill>
                <a:prstDash val="solid"/>
                <a:round/>
                <a:headEnd len="med" w="med" type="none"/>
                <a:tailEnd len="med" w="med" type="none"/>
              </a:ln>
            </p:spPr>
          </p:cxnSp>
        </p:grpSp>
        <p:cxnSp>
          <p:nvCxnSpPr>
            <p:cNvPr id="2912" name="Google Shape;2912;p32"/>
            <p:cNvCxnSpPr/>
            <p:nvPr/>
          </p:nvCxnSpPr>
          <p:spPr>
            <a:xfrm>
              <a:off x="8969752" y="6014907"/>
              <a:ext cx="0" cy="1004400"/>
            </a:xfrm>
            <a:prstGeom prst="straightConnector1">
              <a:avLst/>
            </a:prstGeom>
            <a:noFill/>
            <a:ln cap="flat" cmpd="sng" w="9525">
              <a:solidFill>
                <a:schemeClr val="lt1"/>
              </a:solidFill>
              <a:prstDash val="solid"/>
              <a:round/>
              <a:headEnd len="med" w="med" type="none"/>
              <a:tailEnd len="med" w="med" type="none"/>
            </a:ln>
          </p:spPr>
        </p:cxnSp>
        <p:cxnSp>
          <p:nvCxnSpPr>
            <p:cNvPr id="2913" name="Google Shape;2913;p32"/>
            <p:cNvCxnSpPr/>
            <p:nvPr/>
          </p:nvCxnSpPr>
          <p:spPr>
            <a:xfrm>
              <a:off x="8577276" y="6236398"/>
              <a:ext cx="600" cy="782700"/>
            </a:xfrm>
            <a:prstGeom prst="straightConnector1">
              <a:avLst/>
            </a:prstGeom>
            <a:noFill/>
            <a:ln cap="flat" cmpd="sng" w="9525">
              <a:solidFill>
                <a:schemeClr val="lt1"/>
              </a:solidFill>
              <a:prstDash val="solid"/>
              <a:round/>
              <a:headEnd len="med" w="med" type="none"/>
              <a:tailEnd len="med" w="med" type="none"/>
            </a:ln>
          </p:spPr>
        </p:cxnSp>
        <p:cxnSp>
          <p:nvCxnSpPr>
            <p:cNvPr id="2914" name="Google Shape;2914;p32"/>
            <p:cNvCxnSpPr/>
            <p:nvPr/>
          </p:nvCxnSpPr>
          <p:spPr>
            <a:xfrm>
              <a:off x="8185942" y="6400655"/>
              <a:ext cx="0" cy="621000"/>
            </a:xfrm>
            <a:prstGeom prst="straightConnector1">
              <a:avLst/>
            </a:prstGeom>
            <a:noFill/>
            <a:ln cap="flat" cmpd="sng" w="9525">
              <a:solidFill>
                <a:schemeClr val="lt1"/>
              </a:solidFill>
              <a:prstDash val="solid"/>
              <a:round/>
              <a:headEnd len="med" w="med" type="none"/>
              <a:tailEnd len="med" w="med" type="none"/>
            </a:ln>
          </p:spPr>
        </p:cxnSp>
        <p:cxnSp>
          <p:nvCxnSpPr>
            <p:cNvPr id="2915" name="Google Shape;2915;p32"/>
            <p:cNvCxnSpPr/>
            <p:nvPr/>
          </p:nvCxnSpPr>
          <p:spPr>
            <a:xfrm>
              <a:off x="7794050" y="6238225"/>
              <a:ext cx="9600" cy="76890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5 Timeline">
  <p:cSld name="CUSTOM_14">
    <p:spTree>
      <p:nvGrpSpPr>
        <p:cNvPr id="2916" name="Shape 2916"/>
        <p:cNvGrpSpPr/>
        <p:nvPr/>
      </p:nvGrpSpPr>
      <p:grpSpPr>
        <a:xfrm>
          <a:off x="0" y="0"/>
          <a:ext cx="0" cy="0"/>
          <a:chOff x="0" y="0"/>
          <a:chExt cx="0" cy="0"/>
        </a:xfrm>
      </p:grpSpPr>
      <p:sp>
        <p:nvSpPr>
          <p:cNvPr id="2917" name="Google Shape;2917;p33"/>
          <p:cNvSpPr txBox="1"/>
          <p:nvPr>
            <p:ph idx="1" type="subTitle"/>
          </p:nvPr>
        </p:nvSpPr>
        <p:spPr>
          <a:xfrm>
            <a:off x="311700" y="1737000"/>
            <a:ext cx="1498200" cy="45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700"/>
              <a:buNone/>
              <a:defRPr b="1" sz="1700"/>
            </a:lvl1pPr>
            <a:lvl2pPr lvl="1" rtl="0" algn="ctr">
              <a:spcBef>
                <a:spcPts val="1600"/>
              </a:spcBef>
              <a:spcAft>
                <a:spcPts val="0"/>
              </a:spcAft>
              <a:buSzPts val="1700"/>
              <a:buNone/>
              <a:defRPr b="1" sz="1700"/>
            </a:lvl2pPr>
            <a:lvl3pPr lvl="2" rtl="0" algn="ctr">
              <a:spcBef>
                <a:spcPts val="1600"/>
              </a:spcBef>
              <a:spcAft>
                <a:spcPts val="0"/>
              </a:spcAft>
              <a:buSzPts val="1700"/>
              <a:buNone/>
              <a:defRPr b="1" sz="1700"/>
            </a:lvl3pPr>
            <a:lvl4pPr lvl="3" rtl="0" algn="ctr">
              <a:spcBef>
                <a:spcPts val="1600"/>
              </a:spcBef>
              <a:spcAft>
                <a:spcPts val="0"/>
              </a:spcAft>
              <a:buSzPts val="1700"/>
              <a:buNone/>
              <a:defRPr b="1" sz="1700"/>
            </a:lvl4pPr>
            <a:lvl5pPr lvl="4" rtl="0" algn="ctr">
              <a:spcBef>
                <a:spcPts val="1600"/>
              </a:spcBef>
              <a:spcAft>
                <a:spcPts val="0"/>
              </a:spcAft>
              <a:buSzPts val="1700"/>
              <a:buNone/>
              <a:defRPr b="1" sz="1700"/>
            </a:lvl5pPr>
            <a:lvl6pPr lvl="5" rtl="0" algn="ctr">
              <a:spcBef>
                <a:spcPts val="1600"/>
              </a:spcBef>
              <a:spcAft>
                <a:spcPts val="0"/>
              </a:spcAft>
              <a:buSzPts val="1700"/>
              <a:buNone/>
              <a:defRPr b="1" sz="1700"/>
            </a:lvl6pPr>
            <a:lvl7pPr lvl="6" rtl="0" algn="ctr">
              <a:spcBef>
                <a:spcPts val="1600"/>
              </a:spcBef>
              <a:spcAft>
                <a:spcPts val="0"/>
              </a:spcAft>
              <a:buSzPts val="1700"/>
              <a:buNone/>
              <a:defRPr b="1" sz="1700"/>
            </a:lvl7pPr>
            <a:lvl8pPr lvl="7" rtl="0" algn="ctr">
              <a:spcBef>
                <a:spcPts val="1600"/>
              </a:spcBef>
              <a:spcAft>
                <a:spcPts val="0"/>
              </a:spcAft>
              <a:buSzPts val="1700"/>
              <a:buNone/>
              <a:defRPr b="1" sz="1700"/>
            </a:lvl8pPr>
            <a:lvl9pPr lvl="8" rtl="0" algn="ctr">
              <a:spcBef>
                <a:spcPts val="1600"/>
              </a:spcBef>
              <a:spcAft>
                <a:spcPts val="1600"/>
              </a:spcAft>
              <a:buSzPts val="1700"/>
              <a:buNone/>
              <a:defRPr b="1" sz="1700"/>
            </a:lvl9pPr>
          </a:lstStyle>
          <a:p/>
        </p:txBody>
      </p:sp>
      <p:sp>
        <p:nvSpPr>
          <p:cNvPr id="2918" name="Google Shape;2918;p33"/>
          <p:cNvSpPr txBox="1"/>
          <p:nvPr>
            <p:ph idx="2" type="subTitle"/>
          </p:nvPr>
        </p:nvSpPr>
        <p:spPr>
          <a:xfrm>
            <a:off x="2081533" y="1737000"/>
            <a:ext cx="1498200" cy="45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700"/>
              <a:buNone/>
              <a:defRPr b="1" sz="1700"/>
            </a:lvl1pPr>
            <a:lvl2pPr lvl="1" rtl="0" algn="ctr">
              <a:spcBef>
                <a:spcPts val="1600"/>
              </a:spcBef>
              <a:spcAft>
                <a:spcPts val="0"/>
              </a:spcAft>
              <a:buSzPts val="1700"/>
              <a:buNone/>
              <a:defRPr b="1" sz="1700"/>
            </a:lvl2pPr>
            <a:lvl3pPr lvl="2" rtl="0" algn="ctr">
              <a:spcBef>
                <a:spcPts val="1600"/>
              </a:spcBef>
              <a:spcAft>
                <a:spcPts val="0"/>
              </a:spcAft>
              <a:buSzPts val="1700"/>
              <a:buNone/>
              <a:defRPr b="1" sz="1700"/>
            </a:lvl3pPr>
            <a:lvl4pPr lvl="3" rtl="0" algn="ctr">
              <a:spcBef>
                <a:spcPts val="1600"/>
              </a:spcBef>
              <a:spcAft>
                <a:spcPts val="0"/>
              </a:spcAft>
              <a:buSzPts val="1700"/>
              <a:buNone/>
              <a:defRPr b="1" sz="1700"/>
            </a:lvl4pPr>
            <a:lvl5pPr lvl="4" rtl="0" algn="ctr">
              <a:spcBef>
                <a:spcPts val="1600"/>
              </a:spcBef>
              <a:spcAft>
                <a:spcPts val="0"/>
              </a:spcAft>
              <a:buSzPts val="1700"/>
              <a:buNone/>
              <a:defRPr b="1" sz="1700"/>
            </a:lvl5pPr>
            <a:lvl6pPr lvl="5" rtl="0" algn="ctr">
              <a:spcBef>
                <a:spcPts val="1600"/>
              </a:spcBef>
              <a:spcAft>
                <a:spcPts val="0"/>
              </a:spcAft>
              <a:buSzPts val="1700"/>
              <a:buNone/>
              <a:defRPr b="1" sz="1700"/>
            </a:lvl6pPr>
            <a:lvl7pPr lvl="6" rtl="0" algn="ctr">
              <a:spcBef>
                <a:spcPts val="1600"/>
              </a:spcBef>
              <a:spcAft>
                <a:spcPts val="0"/>
              </a:spcAft>
              <a:buSzPts val="1700"/>
              <a:buNone/>
              <a:defRPr b="1" sz="1700"/>
            </a:lvl7pPr>
            <a:lvl8pPr lvl="7" rtl="0" algn="ctr">
              <a:spcBef>
                <a:spcPts val="1600"/>
              </a:spcBef>
              <a:spcAft>
                <a:spcPts val="0"/>
              </a:spcAft>
              <a:buSzPts val="1700"/>
              <a:buNone/>
              <a:defRPr b="1" sz="1700"/>
            </a:lvl8pPr>
            <a:lvl9pPr lvl="8" rtl="0" algn="ctr">
              <a:spcBef>
                <a:spcPts val="1600"/>
              </a:spcBef>
              <a:spcAft>
                <a:spcPts val="1600"/>
              </a:spcAft>
              <a:buSzPts val="1700"/>
              <a:buNone/>
              <a:defRPr b="1" sz="1700"/>
            </a:lvl9pPr>
          </a:lstStyle>
          <a:p/>
        </p:txBody>
      </p:sp>
      <p:sp>
        <p:nvSpPr>
          <p:cNvPr id="2919" name="Google Shape;2919;p33"/>
          <p:cNvSpPr txBox="1"/>
          <p:nvPr>
            <p:ph idx="3" type="subTitle"/>
          </p:nvPr>
        </p:nvSpPr>
        <p:spPr>
          <a:xfrm>
            <a:off x="3851365" y="1756875"/>
            <a:ext cx="1498200" cy="45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700"/>
              <a:buNone/>
              <a:defRPr b="1" sz="1700"/>
            </a:lvl1pPr>
            <a:lvl2pPr lvl="1" rtl="0" algn="ctr">
              <a:spcBef>
                <a:spcPts val="1600"/>
              </a:spcBef>
              <a:spcAft>
                <a:spcPts val="0"/>
              </a:spcAft>
              <a:buSzPts val="1700"/>
              <a:buNone/>
              <a:defRPr b="1" sz="1700"/>
            </a:lvl2pPr>
            <a:lvl3pPr lvl="2" rtl="0" algn="ctr">
              <a:spcBef>
                <a:spcPts val="1600"/>
              </a:spcBef>
              <a:spcAft>
                <a:spcPts val="0"/>
              </a:spcAft>
              <a:buSzPts val="1700"/>
              <a:buNone/>
              <a:defRPr b="1" sz="1700"/>
            </a:lvl3pPr>
            <a:lvl4pPr lvl="3" rtl="0" algn="ctr">
              <a:spcBef>
                <a:spcPts val="1600"/>
              </a:spcBef>
              <a:spcAft>
                <a:spcPts val="0"/>
              </a:spcAft>
              <a:buSzPts val="1700"/>
              <a:buNone/>
              <a:defRPr b="1" sz="1700"/>
            </a:lvl4pPr>
            <a:lvl5pPr lvl="4" rtl="0" algn="ctr">
              <a:spcBef>
                <a:spcPts val="1600"/>
              </a:spcBef>
              <a:spcAft>
                <a:spcPts val="0"/>
              </a:spcAft>
              <a:buSzPts val="1700"/>
              <a:buNone/>
              <a:defRPr b="1" sz="1700"/>
            </a:lvl5pPr>
            <a:lvl6pPr lvl="5" rtl="0" algn="ctr">
              <a:spcBef>
                <a:spcPts val="1600"/>
              </a:spcBef>
              <a:spcAft>
                <a:spcPts val="0"/>
              </a:spcAft>
              <a:buSzPts val="1700"/>
              <a:buNone/>
              <a:defRPr b="1" sz="1700"/>
            </a:lvl6pPr>
            <a:lvl7pPr lvl="6" rtl="0" algn="ctr">
              <a:spcBef>
                <a:spcPts val="1600"/>
              </a:spcBef>
              <a:spcAft>
                <a:spcPts val="0"/>
              </a:spcAft>
              <a:buSzPts val="1700"/>
              <a:buNone/>
              <a:defRPr b="1" sz="1700"/>
            </a:lvl7pPr>
            <a:lvl8pPr lvl="7" rtl="0" algn="ctr">
              <a:spcBef>
                <a:spcPts val="1600"/>
              </a:spcBef>
              <a:spcAft>
                <a:spcPts val="0"/>
              </a:spcAft>
              <a:buSzPts val="1700"/>
              <a:buNone/>
              <a:defRPr b="1" sz="1700"/>
            </a:lvl8pPr>
            <a:lvl9pPr lvl="8" rtl="0" algn="ctr">
              <a:spcBef>
                <a:spcPts val="1600"/>
              </a:spcBef>
              <a:spcAft>
                <a:spcPts val="1600"/>
              </a:spcAft>
              <a:buSzPts val="1700"/>
              <a:buNone/>
              <a:defRPr b="1" sz="1700"/>
            </a:lvl9pPr>
          </a:lstStyle>
          <a:p/>
        </p:txBody>
      </p:sp>
      <p:sp>
        <p:nvSpPr>
          <p:cNvPr id="2920" name="Google Shape;2920;p33"/>
          <p:cNvSpPr txBox="1"/>
          <p:nvPr>
            <p:ph idx="4" type="subTitle"/>
          </p:nvPr>
        </p:nvSpPr>
        <p:spPr>
          <a:xfrm>
            <a:off x="5621198" y="1756875"/>
            <a:ext cx="1498200" cy="45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700"/>
              <a:buNone/>
              <a:defRPr b="1" sz="1700"/>
            </a:lvl1pPr>
            <a:lvl2pPr lvl="1" rtl="0" algn="ctr">
              <a:spcBef>
                <a:spcPts val="1600"/>
              </a:spcBef>
              <a:spcAft>
                <a:spcPts val="0"/>
              </a:spcAft>
              <a:buSzPts val="1700"/>
              <a:buNone/>
              <a:defRPr b="1" sz="1700"/>
            </a:lvl2pPr>
            <a:lvl3pPr lvl="2" rtl="0" algn="ctr">
              <a:spcBef>
                <a:spcPts val="1600"/>
              </a:spcBef>
              <a:spcAft>
                <a:spcPts val="0"/>
              </a:spcAft>
              <a:buSzPts val="1700"/>
              <a:buNone/>
              <a:defRPr b="1" sz="1700"/>
            </a:lvl3pPr>
            <a:lvl4pPr lvl="3" rtl="0" algn="ctr">
              <a:spcBef>
                <a:spcPts val="1600"/>
              </a:spcBef>
              <a:spcAft>
                <a:spcPts val="0"/>
              </a:spcAft>
              <a:buSzPts val="1700"/>
              <a:buNone/>
              <a:defRPr b="1" sz="1700"/>
            </a:lvl4pPr>
            <a:lvl5pPr lvl="4" rtl="0" algn="ctr">
              <a:spcBef>
                <a:spcPts val="1600"/>
              </a:spcBef>
              <a:spcAft>
                <a:spcPts val="0"/>
              </a:spcAft>
              <a:buSzPts val="1700"/>
              <a:buNone/>
              <a:defRPr b="1" sz="1700"/>
            </a:lvl5pPr>
            <a:lvl6pPr lvl="5" rtl="0" algn="ctr">
              <a:spcBef>
                <a:spcPts val="1600"/>
              </a:spcBef>
              <a:spcAft>
                <a:spcPts val="0"/>
              </a:spcAft>
              <a:buSzPts val="1700"/>
              <a:buNone/>
              <a:defRPr b="1" sz="1700"/>
            </a:lvl6pPr>
            <a:lvl7pPr lvl="6" rtl="0" algn="ctr">
              <a:spcBef>
                <a:spcPts val="1600"/>
              </a:spcBef>
              <a:spcAft>
                <a:spcPts val="0"/>
              </a:spcAft>
              <a:buSzPts val="1700"/>
              <a:buNone/>
              <a:defRPr b="1" sz="1700"/>
            </a:lvl7pPr>
            <a:lvl8pPr lvl="7" rtl="0" algn="ctr">
              <a:spcBef>
                <a:spcPts val="1600"/>
              </a:spcBef>
              <a:spcAft>
                <a:spcPts val="0"/>
              </a:spcAft>
              <a:buSzPts val="1700"/>
              <a:buNone/>
              <a:defRPr b="1" sz="1700"/>
            </a:lvl8pPr>
            <a:lvl9pPr lvl="8" rtl="0" algn="ctr">
              <a:spcBef>
                <a:spcPts val="1600"/>
              </a:spcBef>
              <a:spcAft>
                <a:spcPts val="1600"/>
              </a:spcAft>
              <a:buSzPts val="1700"/>
              <a:buNone/>
              <a:defRPr b="1" sz="1700"/>
            </a:lvl9pPr>
          </a:lstStyle>
          <a:p/>
        </p:txBody>
      </p:sp>
      <p:sp>
        <p:nvSpPr>
          <p:cNvPr id="2921" name="Google Shape;2921;p33"/>
          <p:cNvSpPr txBox="1"/>
          <p:nvPr>
            <p:ph idx="5" type="subTitle"/>
          </p:nvPr>
        </p:nvSpPr>
        <p:spPr>
          <a:xfrm>
            <a:off x="7391030" y="1737000"/>
            <a:ext cx="1498200" cy="45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700"/>
              <a:buNone/>
              <a:defRPr b="1" sz="1700"/>
            </a:lvl1pPr>
            <a:lvl2pPr lvl="1" rtl="0" algn="ctr">
              <a:spcBef>
                <a:spcPts val="1600"/>
              </a:spcBef>
              <a:spcAft>
                <a:spcPts val="0"/>
              </a:spcAft>
              <a:buSzPts val="1700"/>
              <a:buNone/>
              <a:defRPr b="1" sz="1700"/>
            </a:lvl2pPr>
            <a:lvl3pPr lvl="2" rtl="0" algn="ctr">
              <a:spcBef>
                <a:spcPts val="1600"/>
              </a:spcBef>
              <a:spcAft>
                <a:spcPts val="0"/>
              </a:spcAft>
              <a:buSzPts val="1700"/>
              <a:buNone/>
              <a:defRPr b="1" sz="1700"/>
            </a:lvl3pPr>
            <a:lvl4pPr lvl="3" rtl="0" algn="ctr">
              <a:spcBef>
                <a:spcPts val="1600"/>
              </a:spcBef>
              <a:spcAft>
                <a:spcPts val="0"/>
              </a:spcAft>
              <a:buSzPts val="1700"/>
              <a:buNone/>
              <a:defRPr b="1" sz="1700"/>
            </a:lvl4pPr>
            <a:lvl5pPr lvl="4" rtl="0" algn="ctr">
              <a:spcBef>
                <a:spcPts val="1600"/>
              </a:spcBef>
              <a:spcAft>
                <a:spcPts val="0"/>
              </a:spcAft>
              <a:buSzPts val="1700"/>
              <a:buNone/>
              <a:defRPr b="1" sz="1700"/>
            </a:lvl5pPr>
            <a:lvl6pPr lvl="5" rtl="0" algn="ctr">
              <a:spcBef>
                <a:spcPts val="1600"/>
              </a:spcBef>
              <a:spcAft>
                <a:spcPts val="0"/>
              </a:spcAft>
              <a:buSzPts val="1700"/>
              <a:buNone/>
              <a:defRPr b="1" sz="1700"/>
            </a:lvl6pPr>
            <a:lvl7pPr lvl="6" rtl="0" algn="ctr">
              <a:spcBef>
                <a:spcPts val="1600"/>
              </a:spcBef>
              <a:spcAft>
                <a:spcPts val="0"/>
              </a:spcAft>
              <a:buSzPts val="1700"/>
              <a:buNone/>
              <a:defRPr b="1" sz="1700"/>
            </a:lvl7pPr>
            <a:lvl8pPr lvl="7" rtl="0" algn="ctr">
              <a:spcBef>
                <a:spcPts val="1600"/>
              </a:spcBef>
              <a:spcAft>
                <a:spcPts val="0"/>
              </a:spcAft>
              <a:buSzPts val="1700"/>
              <a:buNone/>
              <a:defRPr b="1" sz="1700"/>
            </a:lvl8pPr>
            <a:lvl9pPr lvl="8" rtl="0" algn="ctr">
              <a:spcBef>
                <a:spcPts val="1600"/>
              </a:spcBef>
              <a:spcAft>
                <a:spcPts val="1600"/>
              </a:spcAft>
              <a:buSzPts val="1700"/>
              <a:buNone/>
              <a:defRPr b="1" sz="1700"/>
            </a:lvl9pPr>
          </a:lstStyle>
          <a:p/>
        </p:txBody>
      </p:sp>
      <p:sp>
        <p:nvSpPr>
          <p:cNvPr id="2922" name="Google Shape;2922;p33"/>
          <p:cNvSpPr txBox="1"/>
          <p:nvPr>
            <p:ph type="title"/>
          </p:nvPr>
        </p:nvSpPr>
        <p:spPr>
          <a:xfrm>
            <a:off x="311700" y="730775"/>
            <a:ext cx="8520600" cy="572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ldrich"/>
              <a:buNone/>
              <a:defRPr/>
            </a:lvl1pPr>
            <a:lvl2pPr lvl="1"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p:txBody>
      </p:sp>
      <p:sp>
        <p:nvSpPr>
          <p:cNvPr id="2923" name="Google Shape;2923;p33"/>
          <p:cNvSpPr txBox="1"/>
          <p:nvPr>
            <p:ph idx="6" type="body"/>
          </p:nvPr>
        </p:nvSpPr>
        <p:spPr>
          <a:xfrm>
            <a:off x="311700" y="2692669"/>
            <a:ext cx="1498200" cy="1483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24" name="Google Shape;2924;p33"/>
          <p:cNvSpPr txBox="1"/>
          <p:nvPr>
            <p:ph idx="7" type="body"/>
          </p:nvPr>
        </p:nvSpPr>
        <p:spPr>
          <a:xfrm>
            <a:off x="2081531" y="2692669"/>
            <a:ext cx="1498200" cy="1483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25" name="Google Shape;2925;p33"/>
          <p:cNvSpPr txBox="1"/>
          <p:nvPr>
            <p:ph idx="8" type="body"/>
          </p:nvPr>
        </p:nvSpPr>
        <p:spPr>
          <a:xfrm>
            <a:off x="3851363" y="2692669"/>
            <a:ext cx="1498200" cy="1483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26" name="Google Shape;2926;p33"/>
          <p:cNvSpPr txBox="1"/>
          <p:nvPr>
            <p:ph idx="9" type="body"/>
          </p:nvPr>
        </p:nvSpPr>
        <p:spPr>
          <a:xfrm>
            <a:off x="5621194" y="2692669"/>
            <a:ext cx="1498200" cy="1483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27" name="Google Shape;2927;p33"/>
          <p:cNvSpPr txBox="1"/>
          <p:nvPr>
            <p:ph idx="13" type="body"/>
          </p:nvPr>
        </p:nvSpPr>
        <p:spPr>
          <a:xfrm>
            <a:off x="7391025" y="2692669"/>
            <a:ext cx="1498200" cy="1483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grpSp>
        <p:nvGrpSpPr>
          <p:cNvPr id="2928" name="Google Shape;2928;p33"/>
          <p:cNvGrpSpPr/>
          <p:nvPr/>
        </p:nvGrpSpPr>
        <p:grpSpPr>
          <a:xfrm>
            <a:off x="-229" y="2112226"/>
            <a:ext cx="9144229" cy="580440"/>
            <a:chOff x="-305" y="2816302"/>
            <a:chExt cx="12192305" cy="773920"/>
          </a:xfrm>
        </p:grpSpPr>
        <p:grpSp>
          <p:nvGrpSpPr>
            <p:cNvPr id="2929" name="Google Shape;2929;p33"/>
            <p:cNvGrpSpPr/>
            <p:nvPr/>
          </p:nvGrpSpPr>
          <p:grpSpPr>
            <a:xfrm rot="5400000">
              <a:off x="5714661" y="-2887116"/>
              <a:ext cx="762372" cy="12192305"/>
              <a:chOff x="2605105" y="-1404695"/>
              <a:chExt cx="324000" cy="5181600"/>
            </a:xfrm>
          </p:grpSpPr>
          <p:sp>
            <p:nvSpPr>
              <p:cNvPr id="2930" name="Google Shape;2930;p33"/>
              <p:cNvSpPr/>
              <p:nvPr/>
            </p:nvSpPr>
            <p:spPr>
              <a:xfrm>
                <a:off x="2605105" y="-1404695"/>
                <a:ext cx="324000" cy="5181600"/>
              </a:xfrm>
              <a:prstGeom prst="rect">
                <a:avLst/>
              </a:prstGeom>
              <a:solidFill>
                <a:schemeClr val="accent2"/>
              </a:solidFill>
              <a:ln>
                <a:noFill/>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sz="1100"/>
              </a:p>
            </p:txBody>
          </p:sp>
          <p:sp>
            <p:nvSpPr>
              <p:cNvPr id="2931" name="Google Shape;2931;p33"/>
              <p:cNvSpPr/>
              <p:nvPr/>
            </p:nvSpPr>
            <p:spPr>
              <a:xfrm>
                <a:off x="2857397" y="-1404695"/>
                <a:ext cx="71700" cy="5181600"/>
              </a:xfrm>
              <a:prstGeom prst="rect">
                <a:avLst/>
              </a:prstGeom>
              <a:solidFill>
                <a:srgbClr val="000000">
                  <a:alpha val="980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sz="1100"/>
              </a:p>
            </p:txBody>
          </p:sp>
        </p:grpSp>
        <p:grpSp>
          <p:nvGrpSpPr>
            <p:cNvPr id="2932" name="Google Shape;2932;p33"/>
            <p:cNvGrpSpPr/>
            <p:nvPr/>
          </p:nvGrpSpPr>
          <p:grpSpPr>
            <a:xfrm>
              <a:off x="141285" y="2816302"/>
              <a:ext cx="11931509" cy="300548"/>
              <a:chOff x="65085" y="2816302"/>
              <a:chExt cx="11931509" cy="300548"/>
            </a:xfrm>
          </p:grpSpPr>
          <p:sp>
            <p:nvSpPr>
              <p:cNvPr id="2933" name="Google Shape;2933;p33"/>
              <p:cNvSpPr/>
              <p:nvPr/>
            </p:nvSpPr>
            <p:spPr>
              <a:xfrm flipH="1" rot="5372669">
                <a:off x="681466" y="2944679"/>
                <a:ext cx="273607" cy="16981"/>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34" name="Google Shape;2934;p33"/>
              <p:cNvSpPr/>
              <p:nvPr/>
            </p:nvSpPr>
            <p:spPr>
              <a:xfrm flipH="1" rot="5372669">
                <a:off x="903371" y="2910425"/>
                <a:ext cx="196782" cy="8626"/>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35" name="Google Shape;2935;p33"/>
              <p:cNvSpPr/>
              <p:nvPr/>
            </p:nvSpPr>
            <p:spPr>
              <a:xfrm flipH="1" rot="5372669">
                <a:off x="787709"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36" name="Google Shape;2936;p33"/>
              <p:cNvSpPr/>
              <p:nvPr/>
            </p:nvSpPr>
            <p:spPr>
              <a:xfrm flipH="1" rot="5372669">
                <a:off x="821799" y="2880516"/>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37" name="Google Shape;2937;p33"/>
              <p:cNvSpPr/>
              <p:nvPr/>
            </p:nvSpPr>
            <p:spPr>
              <a:xfrm flipH="1" rot="5372669">
                <a:off x="856121"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38" name="Google Shape;2938;p33"/>
              <p:cNvSpPr/>
              <p:nvPr/>
            </p:nvSpPr>
            <p:spPr>
              <a:xfrm flipH="1" rot="5372669">
                <a:off x="898980"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39" name="Google Shape;2939;p33"/>
              <p:cNvSpPr/>
              <p:nvPr/>
            </p:nvSpPr>
            <p:spPr>
              <a:xfrm flipH="1" rot="5372669">
                <a:off x="1078895"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40" name="Google Shape;2940;p33"/>
              <p:cNvSpPr/>
              <p:nvPr/>
            </p:nvSpPr>
            <p:spPr>
              <a:xfrm flipH="1" rot="5372669">
                <a:off x="1044437"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41" name="Google Shape;2941;p33"/>
              <p:cNvSpPr/>
              <p:nvPr/>
            </p:nvSpPr>
            <p:spPr>
              <a:xfrm flipH="1" rot="5372669">
                <a:off x="1001853"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42" name="Google Shape;2942;p33"/>
              <p:cNvSpPr/>
              <p:nvPr/>
            </p:nvSpPr>
            <p:spPr>
              <a:xfrm flipH="1" rot="5372669">
                <a:off x="967258" y="2880516"/>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43" name="Google Shape;2943;p33"/>
              <p:cNvSpPr/>
              <p:nvPr/>
            </p:nvSpPr>
            <p:spPr>
              <a:xfrm flipH="1" rot="5372669">
                <a:off x="1058095" y="2944679"/>
                <a:ext cx="273607" cy="16981"/>
              </a:xfrm>
              <a:custGeom>
                <a:rect b="b" l="l" r="r" t="t"/>
                <a:pathLst>
                  <a:path extrusionOk="0" h="6000" w="96678">
                    <a:moveTo>
                      <a:pt x="-227" y="-10"/>
                    </a:moveTo>
                    <a:lnTo>
                      <a:pt x="96452" y="-10"/>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44" name="Google Shape;2944;p33"/>
              <p:cNvSpPr/>
              <p:nvPr/>
            </p:nvSpPr>
            <p:spPr>
              <a:xfrm flipH="1" rot="5372669">
                <a:off x="1280273" y="2910425"/>
                <a:ext cx="196782" cy="8626"/>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45" name="Google Shape;2945;p33"/>
              <p:cNvSpPr/>
              <p:nvPr/>
            </p:nvSpPr>
            <p:spPr>
              <a:xfrm flipH="1" rot="5372669">
                <a:off x="1164337"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46" name="Google Shape;2946;p33"/>
              <p:cNvSpPr/>
              <p:nvPr/>
            </p:nvSpPr>
            <p:spPr>
              <a:xfrm flipH="1" rot="5372669">
                <a:off x="1198427"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47" name="Google Shape;2947;p33"/>
              <p:cNvSpPr/>
              <p:nvPr/>
            </p:nvSpPr>
            <p:spPr>
              <a:xfrm flipH="1" rot="5372669">
                <a:off x="1233019"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48" name="Google Shape;2948;p33"/>
              <p:cNvSpPr/>
              <p:nvPr/>
            </p:nvSpPr>
            <p:spPr>
              <a:xfrm flipH="1" rot="5372669">
                <a:off x="1267211"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49" name="Google Shape;2949;p33"/>
              <p:cNvSpPr/>
              <p:nvPr/>
            </p:nvSpPr>
            <p:spPr>
              <a:xfrm flipH="1" rot="5372669">
                <a:off x="1455525" y="2880516"/>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50" name="Google Shape;2950;p33"/>
              <p:cNvSpPr/>
              <p:nvPr/>
            </p:nvSpPr>
            <p:spPr>
              <a:xfrm flipH="1" rot="5372669">
                <a:off x="1421335"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51" name="Google Shape;2951;p33"/>
              <p:cNvSpPr/>
              <p:nvPr/>
            </p:nvSpPr>
            <p:spPr>
              <a:xfrm flipH="1" rot="5372669">
                <a:off x="1378479"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52" name="Google Shape;2952;p33"/>
              <p:cNvSpPr/>
              <p:nvPr/>
            </p:nvSpPr>
            <p:spPr>
              <a:xfrm flipH="1" rot="5372669">
                <a:off x="1344159"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53" name="Google Shape;2953;p33"/>
              <p:cNvSpPr/>
              <p:nvPr/>
            </p:nvSpPr>
            <p:spPr>
              <a:xfrm flipH="1" rot="5372669">
                <a:off x="1434997" y="2944679"/>
                <a:ext cx="273607" cy="16981"/>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54" name="Google Shape;2954;p33"/>
              <p:cNvSpPr/>
              <p:nvPr/>
            </p:nvSpPr>
            <p:spPr>
              <a:xfrm flipH="1" rot="5372669">
                <a:off x="1648639" y="2910425"/>
                <a:ext cx="196782" cy="8626"/>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55" name="Google Shape;2955;p33"/>
              <p:cNvSpPr/>
              <p:nvPr/>
            </p:nvSpPr>
            <p:spPr>
              <a:xfrm flipH="1" rot="5372669">
                <a:off x="1532471"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56" name="Google Shape;2956;p33"/>
              <p:cNvSpPr/>
              <p:nvPr/>
            </p:nvSpPr>
            <p:spPr>
              <a:xfrm flipH="1" rot="5372669">
                <a:off x="1575328" y="2880516"/>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57" name="Google Shape;2957;p33"/>
              <p:cNvSpPr/>
              <p:nvPr/>
            </p:nvSpPr>
            <p:spPr>
              <a:xfrm flipH="1" rot="5372669">
                <a:off x="1609651"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58" name="Google Shape;2958;p33"/>
              <p:cNvSpPr/>
              <p:nvPr/>
            </p:nvSpPr>
            <p:spPr>
              <a:xfrm flipH="1" rot="5372669">
                <a:off x="1644109" y="2880516"/>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59" name="Google Shape;2959;p33"/>
              <p:cNvSpPr/>
              <p:nvPr/>
            </p:nvSpPr>
            <p:spPr>
              <a:xfrm flipH="1" rot="5372669">
                <a:off x="1832423"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60" name="Google Shape;2960;p33"/>
              <p:cNvSpPr/>
              <p:nvPr/>
            </p:nvSpPr>
            <p:spPr>
              <a:xfrm flipH="1" rot="5372669">
                <a:off x="1789567" y="2880516"/>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61" name="Google Shape;2961;p33"/>
              <p:cNvSpPr/>
              <p:nvPr/>
            </p:nvSpPr>
            <p:spPr>
              <a:xfrm flipH="1" rot="5372669">
                <a:off x="1755379"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62" name="Google Shape;2962;p33"/>
              <p:cNvSpPr/>
              <p:nvPr/>
            </p:nvSpPr>
            <p:spPr>
              <a:xfrm flipH="1" rot="5372669">
                <a:off x="1721056"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63" name="Google Shape;2963;p33"/>
              <p:cNvSpPr/>
              <p:nvPr/>
            </p:nvSpPr>
            <p:spPr>
              <a:xfrm flipH="1" rot="5372669">
                <a:off x="1803364" y="2944679"/>
                <a:ext cx="273607" cy="16981"/>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64" name="Google Shape;2964;p33"/>
              <p:cNvSpPr/>
              <p:nvPr/>
            </p:nvSpPr>
            <p:spPr>
              <a:xfrm flipH="1" rot="5372669">
                <a:off x="2025269" y="2910425"/>
                <a:ext cx="196782" cy="8626"/>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65" name="Google Shape;2965;p33"/>
              <p:cNvSpPr/>
              <p:nvPr/>
            </p:nvSpPr>
            <p:spPr>
              <a:xfrm flipH="1" rot="5372669">
                <a:off x="1909369" y="2880516"/>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66" name="Google Shape;2966;p33"/>
              <p:cNvSpPr/>
              <p:nvPr/>
            </p:nvSpPr>
            <p:spPr>
              <a:xfrm flipH="1" rot="5372669">
                <a:off x="1943695"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67" name="Google Shape;2967;p33"/>
              <p:cNvSpPr/>
              <p:nvPr/>
            </p:nvSpPr>
            <p:spPr>
              <a:xfrm flipH="1" rot="5372669">
                <a:off x="1986550"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68" name="Google Shape;2968;p33"/>
              <p:cNvSpPr/>
              <p:nvPr/>
            </p:nvSpPr>
            <p:spPr>
              <a:xfrm flipH="1" rot="5372669">
                <a:off x="2020738"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69" name="Google Shape;2969;p33"/>
              <p:cNvSpPr/>
              <p:nvPr/>
            </p:nvSpPr>
            <p:spPr>
              <a:xfrm flipH="1" rot="5372669">
                <a:off x="2200557"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70" name="Google Shape;2970;p33"/>
              <p:cNvSpPr/>
              <p:nvPr/>
            </p:nvSpPr>
            <p:spPr>
              <a:xfrm flipH="1" rot="5372669">
                <a:off x="2166467"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71" name="Google Shape;2971;p33"/>
              <p:cNvSpPr/>
              <p:nvPr/>
            </p:nvSpPr>
            <p:spPr>
              <a:xfrm flipH="1" rot="5372669">
                <a:off x="2132010"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72" name="Google Shape;2972;p33"/>
              <p:cNvSpPr/>
              <p:nvPr/>
            </p:nvSpPr>
            <p:spPr>
              <a:xfrm flipH="1" rot="5372669">
                <a:off x="2097684"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73" name="Google Shape;2973;p33"/>
              <p:cNvSpPr/>
              <p:nvPr/>
            </p:nvSpPr>
            <p:spPr>
              <a:xfrm flipH="1" rot="5372669">
                <a:off x="2171363" y="2944679"/>
                <a:ext cx="273607" cy="16981"/>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74" name="Google Shape;2974;p33"/>
              <p:cNvSpPr/>
              <p:nvPr/>
            </p:nvSpPr>
            <p:spPr>
              <a:xfrm flipH="1" rot="5372669">
                <a:off x="2393907" y="2910425"/>
                <a:ext cx="196782" cy="8626"/>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75" name="Google Shape;2975;p33"/>
              <p:cNvSpPr/>
              <p:nvPr/>
            </p:nvSpPr>
            <p:spPr>
              <a:xfrm flipH="1" rot="5372669">
                <a:off x="2277738"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76" name="Google Shape;2976;p33"/>
              <p:cNvSpPr/>
              <p:nvPr/>
            </p:nvSpPr>
            <p:spPr>
              <a:xfrm flipH="1" rot="5372669">
                <a:off x="2311926"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77" name="Google Shape;2977;p33"/>
              <p:cNvSpPr/>
              <p:nvPr/>
            </p:nvSpPr>
            <p:spPr>
              <a:xfrm flipH="1" rot="5372669">
                <a:off x="2354780"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78" name="Google Shape;2978;p33"/>
              <p:cNvSpPr/>
              <p:nvPr/>
            </p:nvSpPr>
            <p:spPr>
              <a:xfrm flipH="1" rot="5372669">
                <a:off x="2388870" y="2880516"/>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79" name="Google Shape;2979;p33"/>
              <p:cNvSpPr/>
              <p:nvPr/>
            </p:nvSpPr>
            <p:spPr>
              <a:xfrm flipH="1" rot="5372669">
                <a:off x="2568924"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80" name="Google Shape;2980;p33"/>
              <p:cNvSpPr/>
              <p:nvPr/>
            </p:nvSpPr>
            <p:spPr>
              <a:xfrm flipH="1" rot="5372669">
                <a:off x="2534602"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81" name="Google Shape;2981;p33"/>
              <p:cNvSpPr/>
              <p:nvPr/>
            </p:nvSpPr>
            <p:spPr>
              <a:xfrm flipH="1" rot="5372669">
                <a:off x="2500511"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82" name="Google Shape;2982;p33"/>
              <p:cNvSpPr/>
              <p:nvPr/>
            </p:nvSpPr>
            <p:spPr>
              <a:xfrm flipH="1" rot="5372669">
                <a:off x="2457655" y="2880516"/>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83" name="Google Shape;2983;p33"/>
              <p:cNvSpPr/>
              <p:nvPr/>
            </p:nvSpPr>
            <p:spPr>
              <a:xfrm flipH="1" rot="5372669">
                <a:off x="2548261" y="2944679"/>
                <a:ext cx="273607" cy="16981"/>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84" name="Google Shape;2984;p33"/>
              <p:cNvSpPr/>
              <p:nvPr/>
            </p:nvSpPr>
            <p:spPr>
              <a:xfrm flipH="1" rot="5372669">
                <a:off x="2770536" y="2910425"/>
                <a:ext cx="196782" cy="8626"/>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85" name="Google Shape;2985;p33"/>
              <p:cNvSpPr/>
              <p:nvPr/>
            </p:nvSpPr>
            <p:spPr>
              <a:xfrm flipH="1" rot="5372669">
                <a:off x="2645970"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86" name="Google Shape;2986;p33"/>
              <p:cNvSpPr/>
              <p:nvPr/>
            </p:nvSpPr>
            <p:spPr>
              <a:xfrm flipH="1" rot="5372669">
                <a:off x="2688826"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87" name="Google Shape;2987;p33"/>
              <p:cNvSpPr/>
              <p:nvPr/>
            </p:nvSpPr>
            <p:spPr>
              <a:xfrm flipH="1" rot="5372669">
                <a:off x="2722913"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88" name="Google Shape;2988;p33"/>
              <p:cNvSpPr/>
              <p:nvPr/>
            </p:nvSpPr>
            <p:spPr>
              <a:xfrm flipH="1" rot="5372669">
                <a:off x="2757239" y="2880516"/>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89" name="Google Shape;2989;p33"/>
              <p:cNvSpPr/>
              <p:nvPr/>
            </p:nvSpPr>
            <p:spPr>
              <a:xfrm flipH="1" rot="5372669">
                <a:off x="2945824"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90" name="Google Shape;2990;p33"/>
              <p:cNvSpPr/>
              <p:nvPr/>
            </p:nvSpPr>
            <p:spPr>
              <a:xfrm flipH="1" rot="5372669">
                <a:off x="2902968"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91" name="Google Shape;2991;p33"/>
              <p:cNvSpPr/>
              <p:nvPr/>
            </p:nvSpPr>
            <p:spPr>
              <a:xfrm flipH="1" rot="5372669">
                <a:off x="2868646"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92" name="Google Shape;2992;p33"/>
              <p:cNvSpPr/>
              <p:nvPr/>
            </p:nvSpPr>
            <p:spPr>
              <a:xfrm flipH="1" rot="5372669">
                <a:off x="2834285"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93" name="Google Shape;2993;p33"/>
              <p:cNvSpPr/>
              <p:nvPr/>
            </p:nvSpPr>
            <p:spPr>
              <a:xfrm flipH="1" rot="5372669">
                <a:off x="2916628" y="2944679"/>
                <a:ext cx="273607" cy="16981"/>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94" name="Google Shape;2994;p33"/>
              <p:cNvSpPr/>
              <p:nvPr/>
            </p:nvSpPr>
            <p:spPr>
              <a:xfrm flipH="1" rot="5372669">
                <a:off x="3138533" y="2910425"/>
                <a:ext cx="196782" cy="8626"/>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95" name="Google Shape;2995;p33"/>
              <p:cNvSpPr/>
              <p:nvPr/>
            </p:nvSpPr>
            <p:spPr>
              <a:xfrm flipH="1" rot="5372669">
                <a:off x="3022868"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96" name="Google Shape;2996;p33"/>
              <p:cNvSpPr/>
              <p:nvPr/>
            </p:nvSpPr>
            <p:spPr>
              <a:xfrm flipH="1" rot="5372669">
                <a:off x="3056961"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97" name="Google Shape;2997;p33"/>
              <p:cNvSpPr/>
              <p:nvPr/>
            </p:nvSpPr>
            <p:spPr>
              <a:xfrm flipH="1" rot="5372669">
                <a:off x="3091281" y="2880516"/>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98" name="Google Shape;2998;p33"/>
              <p:cNvSpPr/>
              <p:nvPr/>
            </p:nvSpPr>
            <p:spPr>
              <a:xfrm flipH="1" rot="5372669">
                <a:off x="3134139"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99" name="Google Shape;2999;p33"/>
              <p:cNvSpPr/>
              <p:nvPr/>
            </p:nvSpPr>
            <p:spPr>
              <a:xfrm flipH="1" rot="5372669">
                <a:off x="3314054"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00" name="Google Shape;3000;p33"/>
              <p:cNvSpPr/>
              <p:nvPr/>
            </p:nvSpPr>
            <p:spPr>
              <a:xfrm flipH="1" rot="5372669">
                <a:off x="3279866"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01" name="Google Shape;3001;p33"/>
              <p:cNvSpPr/>
              <p:nvPr/>
            </p:nvSpPr>
            <p:spPr>
              <a:xfrm flipH="1" rot="5372669">
                <a:off x="3245273"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02" name="Google Shape;3002;p33"/>
              <p:cNvSpPr/>
              <p:nvPr/>
            </p:nvSpPr>
            <p:spPr>
              <a:xfrm flipH="1" rot="5372669">
                <a:off x="3202418"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03" name="Google Shape;3003;p33"/>
              <p:cNvSpPr/>
              <p:nvPr/>
            </p:nvSpPr>
            <p:spPr>
              <a:xfrm flipH="1" rot="5372669">
                <a:off x="3284994" y="2944679"/>
                <a:ext cx="273607" cy="16981"/>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04" name="Google Shape;3004;p33"/>
              <p:cNvSpPr/>
              <p:nvPr/>
            </p:nvSpPr>
            <p:spPr>
              <a:xfrm flipH="1" rot="5372669">
                <a:off x="3506900" y="2910425"/>
                <a:ext cx="196782" cy="8626"/>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05" name="Google Shape;3005;p33"/>
              <p:cNvSpPr/>
              <p:nvPr/>
            </p:nvSpPr>
            <p:spPr>
              <a:xfrm flipH="1" rot="5372669">
                <a:off x="3391002"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06" name="Google Shape;3006;p33"/>
              <p:cNvSpPr/>
              <p:nvPr/>
            </p:nvSpPr>
            <p:spPr>
              <a:xfrm flipH="1" rot="5372669">
                <a:off x="3425325" y="2880516"/>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07" name="Google Shape;3007;p33"/>
              <p:cNvSpPr/>
              <p:nvPr/>
            </p:nvSpPr>
            <p:spPr>
              <a:xfrm flipH="1" rot="5372669">
                <a:off x="3459280"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08" name="Google Shape;3008;p33"/>
              <p:cNvSpPr/>
              <p:nvPr/>
            </p:nvSpPr>
            <p:spPr>
              <a:xfrm flipH="1" rot="5372669">
                <a:off x="3502369"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09" name="Google Shape;3009;p33"/>
              <p:cNvSpPr/>
              <p:nvPr/>
            </p:nvSpPr>
            <p:spPr>
              <a:xfrm flipH="1" rot="5372669">
                <a:off x="3682188"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10" name="Google Shape;3010;p33"/>
              <p:cNvSpPr/>
              <p:nvPr/>
            </p:nvSpPr>
            <p:spPr>
              <a:xfrm flipH="1" rot="5372669">
                <a:off x="3647865"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11" name="Google Shape;3011;p33"/>
              <p:cNvSpPr/>
              <p:nvPr/>
            </p:nvSpPr>
            <p:spPr>
              <a:xfrm flipH="1" rot="5372669">
                <a:off x="3605011"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12" name="Google Shape;3012;p33"/>
              <p:cNvSpPr/>
              <p:nvPr/>
            </p:nvSpPr>
            <p:spPr>
              <a:xfrm flipH="1" rot="5372669">
                <a:off x="3571057"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13" name="Google Shape;3013;p33"/>
              <p:cNvSpPr/>
              <p:nvPr/>
            </p:nvSpPr>
            <p:spPr>
              <a:xfrm flipH="1" rot="5372669">
                <a:off x="3653163" y="2944679"/>
                <a:ext cx="273607" cy="16981"/>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14" name="Google Shape;3014;p33"/>
              <p:cNvSpPr/>
              <p:nvPr/>
            </p:nvSpPr>
            <p:spPr>
              <a:xfrm flipH="1" rot="5372669">
                <a:off x="4029894" y="2944679"/>
                <a:ext cx="273607" cy="16981"/>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15" name="Google Shape;3015;p33"/>
              <p:cNvSpPr/>
              <p:nvPr/>
            </p:nvSpPr>
            <p:spPr>
              <a:xfrm flipH="1" rot="5372669">
                <a:off x="3875338" y="2910425"/>
                <a:ext cx="196782" cy="8626"/>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16" name="Google Shape;3016;p33"/>
              <p:cNvSpPr/>
              <p:nvPr/>
            </p:nvSpPr>
            <p:spPr>
              <a:xfrm flipH="1" rot="5372669">
                <a:off x="3759168"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17" name="Google Shape;3017;p33"/>
              <p:cNvSpPr/>
              <p:nvPr/>
            </p:nvSpPr>
            <p:spPr>
              <a:xfrm flipH="1" rot="5372669">
                <a:off x="3793494"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18" name="Google Shape;3018;p33"/>
              <p:cNvSpPr/>
              <p:nvPr/>
            </p:nvSpPr>
            <p:spPr>
              <a:xfrm flipH="1" rot="5372669">
                <a:off x="3836352"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19" name="Google Shape;3019;p33"/>
              <p:cNvSpPr/>
              <p:nvPr/>
            </p:nvSpPr>
            <p:spPr>
              <a:xfrm flipH="1" rot="5372669">
                <a:off x="3870671"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20" name="Google Shape;3020;p33"/>
              <p:cNvSpPr/>
              <p:nvPr/>
            </p:nvSpPr>
            <p:spPr>
              <a:xfrm flipH="1" rot="5372669">
                <a:off x="4050357"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21" name="Google Shape;3021;p33"/>
              <p:cNvSpPr/>
              <p:nvPr/>
            </p:nvSpPr>
            <p:spPr>
              <a:xfrm flipH="1" rot="5372669">
                <a:off x="4016267"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22" name="Google Shape;3022;p33"/>
              <p:cNvSpPr/>
              <p:nvPr/>
            </p:nvSpPr>
            <p:spPr>
              <a:xfrm flipH="1" rot="5372669">
                <a:off x="3982077"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23" name="Google Shape;3023;p33"/>
              <p:cNvSpPr/>
              <p:nvPr/>
            </p:nvSpPr>
            <p:spPr>
              <a:xfrm flipH="1" rot="5372669">
                <a:off x="3947753"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24" name="Google Shape;3024;p33"/>
              <p:cNvSpPr/>
              <p:nvPr/>
            </p:nvSpPr>
            <p:spPr>
              <a:xfrm flipH="1" rot="5372669">
                <a:off x="-62141" y="2944679"/>
                <a:ext cx="273607" cy="16981"/>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25" name="Google Shape;3025;p33"/>
              <p:cNvSpPr/>
              <p:nvPr/>
            </p:nvSpPr>
            <p:spPr>
              <a:xfrm flipH="1" rot="5372669">
                <a:off x="159764" y="2910425"/>
                <a:ext cx="196782" cy="8626"/>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26" name="Google Shape;3026;p33"/>
              <p:cNvSpPr/>
              <p:nvPr/>
            </p:nvSpPr>
            <p:spPr>
              <a:xfrm flipH="1" rot="5372669">
                <a:off x="44102"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27" name="Google Shape;3027;p33"/>
              <p:cNvSpPr/>
              <p:nvPr/>
            </p:nvSpPr>
            <p:spPr>
              <a:xfrm flipH="1" rot="5372669">
                <a:off x="78192" y="2880516"/>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28" name="Google Shape;3028;p33"/>
              <p:cNvSpPr/>
              <p:nvPr/>
            </p:nvSpPr>
            <p:spPr>
              <a:xfrm flipH="1" rot="5372669">
                <a:off x="112514"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29" name="Google Shape;3029;p33"/>
              <p:cNvSpPr/>
              <p:nvPr/>
            </p:nvSpPr>
            <p:spPr>
              <a:xfrm flipH="1" rot="5372669">
                <a:off x="155373"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30" name="Google Shape;3030;p33"/>
              <p:cNvSpPr/>
              <p:nvPr/>
            </p:nvSpPr>
            <p:spPr>
              <a:xfrm flipH="1" rot="5372669">
                <a:off x="335288"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31" name="Google Shape;3031;p33"/>
              <p:cNvSpPr/>
              <p:nvPr/>
            </p:nvSpPr>
            <p:spPr>
              <a:xfrm flipH="1" rot="5372669">
                <a:off x="300830"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32" name="Google Shape;3032;p33"/>
              <p:cNvSpPr/>
              <p:nvPr/>
            </p:nvSpPr>
            <p:spPr>
              <a:xfrm flipH="1" rot="5372669">
                <a:off x="258247"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33" name="Google Shape;3033;p33"/>
              <p:cNvSpPr/>
              <p:nvPr/>
            </p:nvSpPr>
            <p:spPr>
              <a:xfrm flipH="1" rot="5372669">
                <a:off x="223651" y="2880516"/>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34" name="Google Shape;3034;p33"/>
              <p:cNvSpPr/>
              <p:nvPr/>
            </p:nvSpPr>
            <p:spPr>
              <a:xfrm flipH="1" rot="5372669">
                <a:off x="314489" y="2944679"/>
                <a:ext cx="273607" cy="16981"/>
              </a:xfrm>
              <a:custGeom>
                <a:rect b="b" l="l" r="r" t="t"/>
                <a:pathLst>
                  <a:path extrusionOk="0" h="6000" w="96678">
                    <a:moveTo>
                      <a:pt x="-227" y="-10"/>
                    </a:moveTo>
                    <a:lnTo>
                      <a:pt x="96452" y="-10"/>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35" name="Google Shape;3035;p33"/>
              <p:cNvSpPr/>
              <p:nvPr/>
            </p:nvSpPr>
            <p:spPr>
              <a:xfrm flipH="1" rot="5372669">
                <a:off x="536667" y="2910425"/>
                <a:ext cx="196782" cy="8626"/>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36" name="Google Shape;3036;p33"/>
              <p:cNvSpPr/>
              <p:nvPr/>
            </p:nvSpPr>
            <p:spPr>
              <a:xfrm flipH="1" rot="5372669">
                <a:off x="420730"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37" name="Google Shape;3037;p33"/>
              <p:cNvSpPr/>
              <p:nvPr/>
            </p:nvSpPr>
            <p:spPr>
              <a:xfrm flipH="1" rot="5372669">
                <a:off x="454820"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38" name="Google Shape;3038;p33"/>
              <p:cNvSpPr/>
              <p:nvPr/>
            </p:nvSpPr>
            <p:spPr>
              <a:xfrm flipH="1" rot="5372669">
                <a:off x="489413"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39" name="Google Shape;3039;p33"/>
              <p:cNvSpPr/>
              <p:nvPr/>
            </p:nvSpPr>
            <p:spPr>
              <a:xfrm flipH="1" rot="5372669">
                <a:off x="523604"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40" name="Google Shape;3040;p33"/>
              <p:cNvSpPr/>
              <p:nvPr/>
            </p:nvSpPr>
            <p:spPr>
              <a:xfrm flipH="1" rot="5372669">
                <a:off x="711918" y="2880516"/>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41" name="Google Shape;3041;p33"/>
              <p:cNvSpPr/>
              <p:nvPr/>
            </p:nvSpPr>
            <p:spPr>
              <a:xfrm flipH="1" rot="5372669">
                <a:off x="677728"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42" name="Google Shape;3042;p33"/>
              <p:cNvSpPr/>
              <p:nvPr/>
            </p:nvSpPr>
            <p:spPr>
              <a:xfrm flipH="1" rot="5372669">
                <a:off x="634872"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43" name="Google Shape;3043;p33"/>
              <p:cNvSpPr/>
              <p:nvPr/>
            </p:nvSpPr>
            <p:spPr>
              <a:xfrm flipH="1" rot="5372669">
                <a:off x="600552" y="288051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nvGrpSpPr>
              <p:cNvPr id="3044" name="Google Shape;3044;p33"/>
              <p:cNvGrpSpPr/>
              <p:nvPr/>
            </p:nvGrpSpPr>
            <p:grpSpPr>
              <a:xfrm>
                <a:off x="4206240" y="2816352"/>
                <a:ext cx="4068561" cy="300498"/>
                <a:chOff x="1369540" y="195742"/>
                <a:chExt cx="4068561" cy="300498"/>
              </a:xfrm>
            </p:grpSpPr>
            <p:sp>
              <p:nvSpPr>
                <p:cNvPr id="3045" name="Google Shape;3045;p33"/>
                <p:cNvSpPr/>
                <p:nvPr/>
              </p:nvSpPr>
              <p:spPr>
                <a:xfrm flipH="1" rot="5372669">
                  <a:off x="1943291" y="350883"/>
                  <a:ext cx="273607" cy="16981"/>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46" name="Google Shape;3046;p33"/>
                <p:cNvSpPr/>
                <p:nvPr/>
              </p:nvSpPr>
              <p:spPr>
                <a:xfrm flipH="1" rot="5372669">
                  <a:off x="2165196" y="314778"/>
                  <a:ext cx="196782" cy="8626"/>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47" name="Google Shape;3047;p33"/>
                <p:cNvSpPr/>
                <p:nvPr/>
              </p:nvSpPr>
              <p:spPr>
                <a:xfrm flipH="1" rot="5372669">
                  <a:off x="2049534" y="28602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48" name="Google Shape;3048;p33"/>
                <p:cNvSpPr/>
                <p:nvPr/>
              </p:nvSpPr>
              <p:spPr>
                <a:xfrm flipH="1" rot="5372669">
                  <a:off x="2083624" y="285950"/>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49" name="Google Shape;3049;p33"/>
                <p:cNvSpPr/>
                <p:nvPr/>
              </p:nvSpPr>
              <p:spPr>
                <a:xfrm flipH="1" rot="5372669">
                  <a:off x="2117946" y="285472"/>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50" name="Google Shape;3050;p33"/>
                <p:cNvSpPr/>
                <p:nvPr/>
              </p:nvSpPr>
              <p:spPr>
                <a:xfrm flipH="1" rot="5372669">
                  <a:off x="2160805" y="285233"/>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51" name="Google Shape;3051;p33"/>
                <p:cNvSpPr/>
                <p:nvPr/>
              </p:nvSpPr>
              <p:spPr>
                <a:xfrm flipH="1" rot="5372669">
                  <a:off x="2340720" y="283560"/>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52" name="Google Shape;3052;p33"/>
                <p:cNvSpPr/>
                <p:nvPr/>
              </p:nvSpPr>
              <p:spPr>
                <a:xfrm flipH="1" rot="5372669">
                  <a:off x="2306262" y="284004"/>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53" name="Google Shape;3053;p33"/>
                <p:cNvSpPr/>
                <p:nvPr/>
              </p:nvSpPr>
              <p:spPr>
                <a:xfrm flipH="1" rot="5372669">
                  <a:off x="2263678" y="284512"/>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54" name="Google Shape;3054;p33"/>
                <p:cNvSpPr/>
                <p:nvPr/>
              </p:nvSpPr>
              <p:spPr>
                <a:xfrm flipH="1" rot="5372669">
                  <a:off x="2229083" y="284723"/>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55" name="Google Shape;3055;p33"/>
                <p:cNvSpPr/>
                <p:nvPr/>
              </p:nvSpPr>
              <p:spPr>
                <a:xfrm flipH="1" rot="5372669">
                  <a:off x="2319920" y="347942"/>
                  <a:ext cx="273607" cy="16981"/>
                </a:xfrm>
                <a:custGeom>
                  <a:rect b="b" l="l" r="r" t="t"/>
                  <a:pathLst>
                    <a:path extrusionOk="0" h="6000" w="96678">
                      <a:moveTo>
                        <a:pt x="-227" y="-10"/>
                      </a:moveTo>
                      <a:lnTo>
                        <a:pt x="96452" y="-10"/>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56" name="Google Shape;3056;p33"/>
                <p:cNvSpPr/>
                <p:nvPr/>
              </p:nvSpPr>
              <p:spPr>
                <a:xfrm flipH="1" rot="5372669">
                  <a:off x="2542098" y="311837"/>
                  <a:ext cx="196782" cy="8626"/>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57" name="Google Shape;3057;p33"/>
                <p:cNvSpPr/>
                <p:nvPr/>
              </p:nvSpPr>
              <p:spPr>
                <a:xfrm flipH="1" rot="5372669">
                  <a:off x="2426162" y="282813"/>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58" name="Google Shape;3058;p33"/>
                <p:cNvSpPr/>
                <p:nvPr/>
              </p:nvSpPr>
              <p:spPr>
                <a:xfrm flipH="1" rot="5372669">
                  <a:off x="2460252" y="2827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59" name="Google Shape;3059;p33"/>
                <p:cNvSpPr/>
                <p:nvPr/>
              </p:nvSpPr>
              <p:spPr>
                <a:xfrm flipH="1" rot="5372669">
                  <a:off x="2494844" y="282532"/>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60" name="Google Shape;3060;p33"/>
                <p:cNvSpPr/>
                <p:nvPr/>
              </p:nvSpPr>
              <p:spPr>
                <a:xfrm flipH="1" rot="5372669">
                  <a:off x="2529036" y="282092"/>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61" name="Google Shape;3061;p33"/>
                <p:cNvSpPr/>
                <p:nvPr/>
              </p:nvSpPr>
              <p:spPr>
                <a:xfrm flipH="1" rot="5372669">
                  <a:off x="2717350" y="280622"/>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62" name="Google Shape;3062;p33"/>
                <p:cNvSpPr/>
                <p:nvPr/>
              </p:nvSpPr>
              <p:spPr>
                <a:xfrm flipH="1" rot="5372669">
                  <a:off x="2683160" y="28106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63" name="Google Shape;3063;p33"/>
                <p:cNvSpPr/>
                <p:nvPr/>
              </p:nvSpPr>
              <p:spPr>
                <a:xfrm flipH="1" rot="5372669">
                  <a:off x="2640304" y="281304"/>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64" name="Google Shape;3064;p33"/>
                <p:cNvSpPr/>
                <p:nvPr/>
              </p:nvSpPr>
              <p:spPr>
                <a:xfrm flipH="1" rot="5372669">
                  <a:off x="2605984" y="28178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65" name="Google Shape;3065;p33"/>
                <p:cNvSpPr/>
                <p:nvPr/>
              </p:nvSpPr>
              <p:spPr>
                <a:xfrm flipH="1" rot="5372669">
                  <a:off x="2696822" y="345001"/>
                  <a:ext cx="273607" cy="16981"/>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66" name="Google Shape;3066;p33"/>
                <p:cNvSpPr/>
                <p:nvPr/>
              </p:nvSpPr>
              <p:spPr>
                <a:xfrm flipH="1" rot="5372669">
                  <a:off x="2910464" y="308929"/>
                  <a:ext cx="196782" cy="8626"/>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67" name="Google Shape;3067;p33"/>
                <p:cNvSpPr/>
                <p:nvPr/>
              </p:nvSpPr>
              <p:spPr>
                <a:xfrm flipH="1" rot="5372669">
                  <a:off x="2794296" y="2800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68" name="Google Shape;3068;p33"/>
                <p:cNvSpPr/>
                <p:nvPr/>
              </p:nvSpPr>
              <p:spPr>
                <a:xfrm flipH="1" rot="5372669">
                  <a:off x="2837153" y="279799"/>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69" name="Google Shape;3069;p33"/>
                <p:cNvSpPr/>
                <p:nvPr/>
              </p:nvSpPr>
              <p:spPr>
                <a:xfrm flipH="1" rot="5372669">
                  <a:off x="2871476" y="279593"/>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70" name="Google Shape;3070;p33"/>
                <p:cNvSpPr/>
                <p:nvPr/>
              </p:nvSpPr>
              <p:spPr>
                <a:xfrm flipH="1" rot="5372669">
                  <a:off x="2905934" y="279151"/>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71" name="Google Shape;3071;p33"/>
                <p:cNvSpPr/>
                <p:nvPr/>
              </p:nvSpPr>
              <p:spPr>
                <a:xfrm flipH="1" rot="5372669">
                  <a:off x="3094248" y="27768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72" name="Google Shape;3072;p33"/>
                <p:cNvSpPr/>
                <p:nvPr/>
              </p:nvSpPr>
              <p:spPr>
                <a:xfrm flipH="1" rot="5372669">
                  <a:off x="3051392" y="277922"/>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73" name="Google Shape;3073;p33"/>
                <p:cNvSpPr/>
                <p:nvPr/>
              </p:nvSpPr>
              <p:spPr>
                <a:xfrm flipH="1" rot="5372669">
                  <a:off x="3017204" y="27836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74" name="Google Shape;3074;p33"/>
                <p:cNvSpPr/>
                <p:nvPr/>
              </p:nvSpPr>
              <p:spPr>
                <a:xfrm flipH="1" rot="5372669">
                  <a:off x="2982881" y="278568"/>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75" name="Google Shape;3075;p33"/>
                <p:cNvSpPr/>
                <p:nvPr/>
              </p:nvSpPr>
              <p:spPr>
                <a:xfrm flipH="1" rot="5372669">
                  <a:off x="3065189" y="342094"/>
                  <a:ext cx="273607" cy="16981"/>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76" name="Google Shape;3076;p33"/>
                <p:cNvSpPr/>
                <p:nvPr/>
              </p:nvSpPr>
              <p:spPr>
                <a:xfrm flipH="1" rot="5372669">
                  <a:off x="3287094" y="305990"/>
                  <a:ext cx="196782" cy="8626"/>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77" name="Google Shape;3077;p33"/>
                <p:cNvSpPr/>
                <p:nvPr/>
              </p:nvSpPr>
              <p:spPr>
                <a:xfrm flipH="1" rot="5372669">
                  <a:off x="3171194" y="277100"/>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78" name="Google Shape;3078;p33"/>
                <p:cNvSpPr/>
                <p:nvPr/>
              </p:nvSpPr>
              <p:spPr>
                <a:xfrm flipH="1" rot="5372669">
                  <a:off x="3205520" y="276892"/>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79" name="Google Shape;3079;p33"/>
                <p:cNvSpPr/>
                <p:nvPr/>
              </p:nvSpPr>
              <p:spPr>
                <a:xfrm flipH="1" rot="5372669">
                  <a:off x="3248375" y="276650"/>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80" name="Google Shape;3080;p33"/>
                <p:cNvSpPr/>
                <p:nvPr/>
              </p:nvSpPr>
              <p:spPr>
                <a:xfrm flipH="1" rot="5372669">
                  <a:off x="3282563" y="275943"/>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81" name="Google Shape;3081;p33"/>
                <p:cNvSpPr/>
                <p:nvPr/>
              </p:nvSpPr>
              <p:spPr>
                <a:xfrm flipH="1" rot="5372669">
                  <a:off x="3462382" y="274909"/>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82" name="Google Shape;3082;p33"/>
                <p:cNvSpPr/>
                <p:nvPr/>
              </p:nvSpPr>
              <p:spPr>
                <a:xfrm flipH="1" rot="5372669">
                  <a:off x="3428292" y="274980"/>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83" name="Google Shape;3083;p33"/>
                <p:cNvSpPr/>
                <p:nvPr/>
              </p:nvSpPr>
              <p:spPr>
                <a:xfrm flipH="1" rot="5372669">
                  <a:off x="3393835" y="275423"/>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84" name="Google Shape;3084;p33"/>
                <p:cNvSpPr/>
                <p:nvPr/>
              </p:nvSpPr>
              <p:spPr>
                <a:xfrm flipH="1" rot="5372669">
                  <a:off x="3359509" y="275630"/>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85" name="Google Shape;3085;p33"/>
                <p:cNvSpPr/>
                <p:nvPr/>
              </p:nvSpPr>
              <p:spPr>
                <a:xfrm flipH="1" rot="5372669">
                  <a:off x="3433188" y="339090"/>
                  <a:ext cx="273607" cy="16981"/>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86" name="Google Shape;3086;p33"/>
                <p:cNvSpPr/>
                <p:nvPr/>
              </p:nvSpPr>
              <p:spPr>
                <a:xfrm flipH="1" rot="5372669">
                  <a:off x="3655732" y="303080"/>
                  <a:ext cx="196782" cy="8626"/>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87" name="Google Shape;3087;p33"/>
                <p:cNvSpPr/>
                <p:nvPr/>
              </p:nvSpPr>
              <p:spPr>
                <a:xfrm flipH="1" rot="5372669">
                  <a:off x="3539563" y="27419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88" name="Google Shape;3088;p33"/>
                <p:cNvSpPr/>
                <p:nvPr/>
              </p:nvSpPr>
              <p:spPr>
                <a:xfrm flipH="1" rot="5372669">
                  <a:off x="3573751" y="273752"/>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89" name="Google Shape;3089;p33"/>
                <p:cNvSpPr/>
                <p:nvPr/>
              </p:nvSpPr>
              <p:spPr>
                <a:xfrm flipH="1" rot="5372669">
                  <a:off x="3616605" y="273240"/>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90" name="Google Shape;3090;p33"/>
                <p:cNvSpPr/>
                <p:nvPr/>
              </p:nvSpPr>
              <p:spPr>
                <a:xfrm flipH="1" rot="5372669">
                  <a:off x="3650695" y="273170"/>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91" name="Google Shape;3091;p33"/>
                <p:cNvSpPr/>
                <p:nvPr/>
              </p:nvSpPr>
              <p:spPr>
                <a:xfrm flipH="1" rot="5372669">
                  <a:off x="3830749" y="27173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92" name="Google Shape;3092;p33"/>
                <p:cNvSpPr/>
                <p:nvPr/>
              </p:nvSpPr>
              <p:spPr>
                <a:xfrm flipH="1" rot="5372669">
                  <a:off x="3796427" y="272209"/>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93" name="Google Shape;3093;p33"/>
                <p:cNvSpPr/>
                <p:nvPr/>
              </p:nvSpPr>
              <p:spPr>
                <a:xfrm flipH="1" rot="5372669">
                  <a:off x="3762336" y="272280"/>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94" name="Google Shape;3094;p33"/>
                <p:cNvSpPr/>
                <p:nvPr/>
              </p:nvSpPr>
              <p:spPr>
                <a:xfrm flipH="1" rot="5372669">
                  <a:off x="3719480" y="272522"/>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95" name="Google Shape;3095;p33"/>
                <p:cNvSpPr/>
                <p:nvPr/>
              </p:nvSpPr>
              <p:spPr>
                <a:xfrm flipH="1" rot="5372669">
                  <a:off x="3810086" y="335877"/>
                  <a:ext cx="273607" cy="16981"/>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96" name="Google Shape;3096;p33"/>
                <p:cNvSpPr/>
                <p:nvPr/>
              </p:nvSpPr>
              <p:spPr>
                <a:xfrm flipH="1" rot="5372669">
                  <a:off x="4032361" y="299873"/>
                  <a:ext cx="196782" cy="8626"/>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97" name="Google Shape;3097;p33"/>
                <p:cNvSpPr/>
                <p:nvPr/>
              </p:nvSpPr>
              <p:spPr>
                <a:xfrm flipH="1" rot="5372669">
                  <a:off x="3907795" y="271053"/>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98" name="Google Shape;3098;p33"/>
                <p:cNvSpPr/>
                <p:nvPr/>
              </p:nvSpPr>
              <p:spPr>
                <a:xfrm flipH="1" rot="5372669">
                  <a:off x="3950651" y="27081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99" name="Google Shape;3099;p33"/>
                <p:cNvSpPr/>
                <p:nvPr/>
              </p:nvSpPr>
              <p:spPr>
                <a:xfrm flipH="1" rot="5372669">
                  <a:off x="3984738" y="270469"/>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00" name="Google Shape;3100;p33"/>
                <p:cNvSpPr/>
                <p:nvPr/>
              </p:nvSpPr>
              <p:spPr>
                <a:xfrm flipH="1" rot="5372669">
                  <a:off x="4019064" y="270261"/>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01" name="Google Shape;3101;p33"/>
                <p:cNvSpPr/>
                <p:nvPr/>
              </p:nvSpPr>
              <p:spPr>
                <a:xfrm flipH="1" rot="5372669">
                  <a:off x="4207649" y="268793"/>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02" name="Google Shape;3102;p33"/>
                <p:cNvSpPr/>
                <p:nvPr/>
              </p:nvSpPr>
              <p:spPr>
                <a:xfrm flipH="1" rot="5372669">
                  <a:off x="4164793" y="269302"/>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03" name="Google Shape;3103;p33"/>
                <p:cNvSpPr/>
                <p:nvPr/>
              </p:nvSpPr>
              <p:spPr>
                <a:xfrm flipH="1" rot="5372669">
                  <a:off x="4130471" y="269509"/>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04" name="Google Shape;3104;p33"/>
                <p:cNvSpPr/>
                <p:nvPr/>
              </p:nvSpPr>
              <p:spPr>
                <a:xfrm flipH="1" rot="5372669">
                  <a:off x="4096110" y="269583"/>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05" name="Google Shape;3105;p33"/>
                <p:cNvSpPr/>
                <p:nvPr/>
              </p:nvSpPr>
              <p:spPr>
                <a:xfrm flipH="1" rot="5372669">
                  <a:off x="4178453" y="332971"/>
                  <a:ext cx="273607" cy="16981"/>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06" name="Google Shape;3106;p33"/>
                <p:cNvSpPr/>
                <p:nvPr/>
              </p:nvSpPr>
              <p:spPr>
                <a:xfrm flipH="1" rot="5372669">
                  <a:off x="4400358" y="296866"/>
                  <a:ext cx="196782" cy="8626"/>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07" name="Google Shape;3107;p33"/>
                <p:cNvSpPr/>
                <p:nvPr/>
              </p:nvSpPr>
              <p:spPr>
                <a:xfrm flipH="1" rot="5372669">
                  <a:off x="4284693" y="26811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08" name="Google Shape;3108;p33"/>
                <p:cNvSpPr/>
                <p:nvPr/>
              </p:nvSpPr>
              <p:spPr>
                <a:xfrm flipH="1" rot="5372669">
                  <a:off x="4318786" y="268039"/>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09" name="Google Shape;3109;p33"/>
                <p:cNvSpPr/>
                <p:nvPr/>
              </p:nvSpPr>
              <p:spPr>
                <a:xfrm flipH="1" rot="5372669">
                  <a:off x="4353106" y="267563"/>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10" name="Google Shape;3110;p33"/>
                <p:cNvSpPr/>
                <p:nvPr/>
              </p:nvSpPr>
              <p:spPr>
                <a:xfrm flipH="1" rot="5372669">
                  <a:off x="4395964" y="267323"/>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11" name="Google Shape;3111;p33"/>
                <p:cNvSpPr/>
                <p:nvPr/>
              </p:nvSpPr>
              <p:spPr>
                <a:xfrm flipH="1" rot="5372669">
                  <a:off x="4575879" y="26565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12" name="Google Shape;3112;p33"/>
                <p:cNvSpPr/>
                <p:nvPr/>
              </p:nvSpPr>
              <p:spPr>
                <a:xfrm flipH="1" rot="5372669">
                  <a:off x="4541691" y="266090"/>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13" name="Google Shape;3113;p33"/>
                <p:cNvSpPr/>
                <p:nvPr/>
              </p:nvSpPr>
              <p:spPr>
                <a:xfrm flipH="1" rot="5372669">
                  <a:off x="4507098" y="266299"/>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14" name="Google Shape;3114;p33"/>
                <p:cNvSpPr/>
                <p:nvPr/>
              </p:nvSpPr>
              <p:spPr>
                <a:xfrm flipH="1" rot="5372669">
                  <a:off x="4464243" y="266809"/>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15" name="Google Shape;3115;p33"/>
                <p:cNvSpPr/>
                <p:nvPr/>
              </p:nvSpPr>
              <p:spPr>
                <a:xfrm flipH="1" rot="5372669">
                  <a:off x="4546819" y="330064"/>
                  <a:ext cx="273607" cy="16981"/>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16" name="Google Shape;3116;p33"/>
                <p:cNvSpPr/>
                <p:nvPr/>
              </p:nvSpPr>
              <p:spPr>
                <a:xfrm flipH="1" rot="5372669">
                  <a:off x="4768725" y="293960"/>
                  <a:ext cx="196782" cy="8626"/>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17" name="Google Shape;3117;p33"/>
                <p:cNvSpPr/>
                <p:nvPr/>
              </p:nvSpPr>
              <p:spPr>
                <a:xfrm flipH="1" rot="5372669">
                  <a:off x="4652827" y="265340"/>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18" name="Google Shape;3118;p33"/>
                <p:cNvSpPr/>
                <p:nvPr/>
              </p:nvSpPr>
              <p:spPr>
                <a:xfrm flipH="1" rot="5372669">
                  <a:off x="4687150" y="264862"/>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19" name="Google Shape;3119;p33"/>
                <p:cNvSpPr/>
                <p:nvPr/>
              </p:nvSpPr>
              <p:spPr>
                <a:xfrm flipH="1" rot="5372669">
                  <a:off x="4721105" y="264558"/>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20" name="Google Shape;3120;p33"/>
                <p:cNvSpPr/>
                <p:nvPr/>
              </p:nvSpPr>
              <p:spPr>
                <a:xfrm flipH="1" rot="5372669">
                  <a:off x="4764194" y="26418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21" name="Google Shape;3121;p33"/>
                <p:cNvSpPr/>
                <p:nvPr/>
              </p:nvSpPr>
              <p:spPr>
                <a:xfrm flipH="1" rot="5372669">
                  <a:off x="4944013" y="262879"/>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22" name="Google Shape;3122;p33"/>
                <p:cNvSpPr/>
                <p:nvPr/>
              </p:nvSpPr>
              <p:spPr>
                <a:xfrm flipH="1" rot="5372669">
                  <a:off x="4909690" y="26308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23" name="Google Shape;3123;p33"/>
                <p:cNvSpPr/>
                <p:nvPr/>
              </p:nvSpPr>
              <p:spPr>
                <a:xfrm flipH="1" rot="5372669">
                  <a:off x="4866836" y="26359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24" name="Google Shape;3124;p33"/>
                <p:cNvSpPr/>
                <p:nvPr/>
              </p:nvSpPr>
              <p:spPr>
                <a:xfrm flipH="1" rot="5372669">
                  <a:off x="4832882" y="263902"/>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25" name="Google Shape;3125;p33"/>
                <p:cNvSpPr/>
                <p:nvPr/>
              </p:nvSpPr>
              <p:spPr>
                <a:xfrm flipH="1" rot="5372669">
                  <a:off x="4914988" y="335825"/>
                  <a:ext cx="273607" cy="16981"/>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26" name="Google Shape;3126;p33"/>
                <p:cNvSpPr/>
                <p:nvPr/>
              </p:nvSpPr>
              <p:spPr>
                <a:xfrm flipH="1" rot="5372669">
                  <a:off x="5291719" y="324118"/>
                  <a:ext cx="273607" cy="16981"/>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27" name="Google Shape;3127;p33"/>
                <p:cNvSpPr/>
                <p:nvPr/>
              </p:nvSpPr>
              <p:spPr>
                <a:xfrm flipH="1" rot="5372669">
                  <a:off x="5137163" y="299721"/>
                  <a:ext cx="196782" cy="8626"/>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28" name="Google Shape;3128;p33"/>
                <p:cNvSpPr/>
                <p:nvPr/>
              </p:nvSpPr>
              <p:spPr>
                <a:xfrm flipH="1" rot="5372669">
                  <a:off x="5020993" y="270830"/>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29" name="Google Shape;3129;p33"/>
                <p:cNvSpPr/>
                <p:nvPr/>
              </p:nvSpPr>
              <p:spPr>
                <a:xfrm flipH="1" rot="5372669">
                  <a:off x="5055319" y="270623"/>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30" name="Google Shape;3130;p33"/>
                <p:cNvSpPr/>
                <p:nvPr/>
              </p:nvSpPr>
              <p:spPr>
                <a:xfrm flipH="1" rot="5372669">
                  <a:off x="5098177" y="270383"/>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31" name="Google Shape;3131;p33"/>
                <p:cNvSpPr/>
                <p:nvPr/>
              </p:nvSpPr>
              <p:spPr>
                <a:xfrm flipH="1" rot="5372669">
                  <a:off x="5132496" y="269906"/>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32" name="Google Shape;3132;p33"/>
                <p:cNvSpPr/>
                <p:nvPr/>
              </p:nvSpPr>
              <p:spPr>
                <a:xfrm flipH="1" rot="5372669">
                  <a:off x="5312182" y="268640"/>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33" name="Google Shape;3133;p33"/>
                <p:cNvSpPr/>
                <p:nvPr/>
              </p:nvSpPr>
              <p:spPr>
                <a:xfrm flipH="1" rot="5372669">
                  <a:off x="5278092" y="26871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34" name="Google Shape;3134;p33"/>
                <p:cNvSpPr/>
                <p:nvPr/>
              </p:nvSpPr>
              <p:spPr>
                <a:xfrm flipH="1" rot="5372669">
                  <a:off x="5243902" y="269152"/>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35" name="Google Shape;3135;p33"/>
                <p:cNvSpPr/>
                <p:nvPr/>
              </p:nvSpPr>
              <p:spPr>
                <a:xfrm flipH="1" rot="5372669">
                  <a:off x="5209578" y="269357"/>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36" name="Google Shape;3136;p33"/>
                <p:cNvSpPr/>
                <p:nvPr/>
              </p:nvSpPr>
              <p:spPr>
                <a:xfrm flipH="1" rot="5372669">
                  <a:off x="1421589" y="314837"/>
                  <a:ext cx="196782" cy="8626"/>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37" name="Google Shape;3137;p33"/>
                <p:cNvSpPr/>
                <p:nvPr/>
              </p:nvSpPr>
              <p:spPr>
                <a:xfrm flipH="1" rot="5372669">
                  <a:off x="1305927" y="286080"/>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38" name="Google Shape;3138;p33"/>
                <p:cNvSpPr/>
                <p:nvPr/>
              </p:nvSpPr>
              <p:spPr>
                <a:xfrm flipH="1" rot="5372669">
                  <a:off x="1340017" y="286009"/>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39" name="Google Shape;3139;p33"/>
                <p:cNvSpPr/>
                <p:nvPr/>
              </p:nvSpPr>
              <p:spPr>
                <a:xfrm flipH="1" rot="5372669">
                  <a:off x="1374339" y="28553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40" name="Google Shape;3140;p33"/>
                <p:cNvSpPr/>
                <p:nvPr/>
              </p:nvSpPr>
              <p:spPr>
                <a:xfrm flipH="1" rot="5372669">
                  <a:off x="1417198" y="28529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41" name="Google Shape;3141;p33"/>
                <p:cNvSpPr/>
                <p:nvPr/>
              </p:nvSpPr>
              <p:spPr>
                <a:xfrm flipH="1" rot="5372669">
                  <a:off x="1597113" y="283619"/>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42" name="Google Shape;3142;p33"/>
                <p:cNvSpPr/>
                <p:nvPr/>
              </p:nvSpPr>
              <p:spPr>
                <a:xfrm flipH="1" rot="5372669">
                  <a:off x="1562655" y="284063"/>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43" name="Google Shape;3143;p33"/>
                <p:cNvSpPr/>
                <p:nvPr/>
              </p:nvSpPr>
              <p:spPr>
                <a:xfrm flipH="1" rot="5372669">
                  <a:off x="1520072" y="284570"/>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44" name="Google Shape;3144;p33"/>
                <p:cNvSpPr/>
                <p:nvPr/>
              </p:nvSpPr>
              <p:spPr>
                <a:xfrm flipH="1" rot="5372669">
                  <a:off x="1485476" y="284782"/>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45" name="Google Shape;3145;p33"/>
                <p:cNvSpPr/>
                <p:nvPr/>
              </p:nvSpPr>
              <p:spPr>
                <a:xfrm flipH="1" rot="5372669">
                  <a:off x="1576314" y="348001"/>
                  <a:ext cx="273607" cy="16981"/>
                </a:xfrm>
                <a:custGeom>
                  <a:rect b="b" l="l" r="r" t="t"/>
                  <a:pathLst>
                    <a:path extrusionOk="0" h="6000" w="96678">
                      <a:moveTo>
                        <a:pt x="-227" y="-10"/>
                      </a:moveTo>
                      <a:lnTo>
                        <a:pt x="96452" y="-10"/>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46" name="Google Shape;3146;p33"/>
                <p:cNvSpPr/>
                <p:nvPr/>
              </p:nvSpPr>
              <p:spPr>
                <a:xfrm flipH="1" rot="5372669">
                  <a:off x="1798492" y="311896"/>
                  <a:ext cx="196782" cy="8626"/>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47" name="Google Shape;3147;p33"/>
                <p:cNvSpPr/>
                <p:nvPr/>
              </p:nvSpPr>
              <p:spPr>
                <a:xfrm flipH="1" rot="5372669">
                  <a:off x="1682555" y="282872"/>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48" name="Google Shape;3148;p33"/>
                <p:cNvSpPr/>
                <p:nvPr/>
              </p:nvSpPr>
              <p:spPr>
                <a:xfrm flipH="1" rot="5372669">
                  <a:off x="1716645" y="282800"/>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49" name="Google Shape;3149;p33"/>
                <p:cNvSpPr/>
                <p:nvPr/>
              </p:nvSpPr>
              <p:spPr>
                <a:xfrm flipH="1" rot="5372669">
                  <a:off x="1751238" y="28259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50" name="Google Shape;3150;p33"/>
                <p:cNvSpPr/>
                <p:nvPr/>
              </p:nvSpPr>
              <p:spPr>
                <a:xfrm flipH="1" rot="5372669">
                  <a:off x="1785429" y="28215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51" name="Google Shape;3151;p33"/>
                <p:cNvSpPr/>
                <p:nvPr/>
              </p:nvSpPr>
              <p:spPr>
                <a:xfrm flipH="1" rot="5372669">
                  <a:off x="1973743" y="280680"/>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52" name="Google Shape;3152;p33"/>
                <p:cNvSpPr/>
                <p:nvPr/>
              </p:nvSpPr>
              <p:spPr>
                <a:xfrm flipH="1" rot="5372669">
                  <a:off x="1939553" y="281120"/>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53" name="Google Shape;3153;p33"/>
                <p:cNvSpPr/>
                <p:nvPr/>
              </p:nvSpPr>
              <p:spPr>
                <a:xfrm flipH="1" rot="5372669">
                  <a:off x="1896697" y="281363"/>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54" name="Google Shape;3154;p33"/>
                <p:cNvSpPr/>
                <p:nvPr/>
              </p:nvSpPr>
              <p:spPr>
                <a:xfrm flipH="1" rot="5372669">
                  <a:off x="1862377" y="281840"/>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sp>
            <p:nvSpPr>
              <p:cNvPr id="3155" name="Google Shape;3155;p33"/>
              <p:cNvSpPr/>
              <p:nvPr/>
            </p:nvSpPr>
            <p:spPr>
              <a:xfrm flipH="1" rot="5372669">
                <a:off x="8878516" y="2944729"/>
                <a:ext cx="273607" cy="16981"/>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56" name="Google Shape;3156;p33"/>
              <p:cNvSpPr/>
              <p:nvPr/>
            </p:nvSpPr>
            <p:spPr>
              <a:xfrm flipH="1" rot="5372669">
                <a:off x="9100421" y="2910461"/>
                <a:ext cx="196782" cy="8626"/>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57" name="Google Shape;3157;p33"/>
              <p:cNvSpPr/>
              <p:nvPr/>
            </p:nvSpPr>
            <p:spPr>
              <a:xfrm flipH="1" rot="5372669">
                <a:off x="8984759"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58" name="Google Shape;3158;p33"/>
              <p:cNvSpPr/>
              <p:nvPr/>
            </p:nvSpPr>
            <p:spPr>
              <a:xfrm flipH="1" rot="5372669">
                <a:off x="9018849" y="2880541"/>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59" name="Google Shape;3159;p33"/>
              <p:cNvSpPr/>
              <p:nvPr/>
            </p:nvSpPr>
            <p:spPr>
              <a:xfrm flipH="1" rot="5372669">
                <a:off x="9053171"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60" name="Google Shape;3160;p33"/>
              <p:cNvSpPr/>
              <p:nvPr/>
            </p:nvSpPr>
            <p:spPr>
              <a:xfrm flipH="1" rot="5372669">
                <a:off x="9096030"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61" name="Google Shape;3161;p33"/>
              <p:cNvSpPr/>
              <p:nvPr/>
            </p:nvSpPr>
            <p:spPr>
              <a:xfrm flipH="1" rot="5372669">
                <a:off x="9275945"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62" name="Google Shape;3162;p33"/>
              <p:cNvSpPr/>
              <p:nvPr/>
            </p:nvSpPr>
            <p:spPr>
              <a:xfrm flipH="1" rot="5372669">
                <a:off x="9241487"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63" name="Google Shape;3163;p33"/>
              <p:cNvSpPr/>
              <p:nvPr/>
            </p:nvSpPr>
            <p:spPr>
              <a:xfrm flipH="1" rot="5372669">
                <a:off x="9198903"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64" name="Google Shape;3164;p33"/>
              <p:cNvSpPr/>
              <p:nvPr/>
            </p:nvSpPr>
            <p:spPr>
              <a:xfrm flipH="1" rot="5372669">
                <a:off x="9164308" y="2880541"/>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65" name="Google Shape;3165;p33"/>
              <p:cNvSpPr/>
              <p:nvPr/>
            </p:nvSpPr>
            <p:spPr>
              <a:xfrm flipH="1" rot="5372669">
                <a:off x="9255145" y="2944729"/>
                <a:ext cx="273607" cy="16981"/>
              </a:xfrm>
              <a:custGeom>
                <a:rect b="b" l="l" r="r" t="t"/>
                <a:pathLst>
                  <a:path extrusionOk="0" h="6000" w="96678">
                    <a:moveTo>
                      <a:pt x="-227" y="-10"/>
                    </a:moveTo>
                    <a:lnTo>
                      <a:pt x="96452" y="-10"/>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66" name="Google Shape;3166;p33"/>
              <p:cNvSpPr/>
              <p:nvPr/>
            </p:nvSpPr>
            <p:spPr>
              <a:xfrm flipH="1" rot="5372669">
                <a:off x="9477323" y="2910461"/>
                <a:ext cx="196782" cy="8626"/>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67" name="Google Shape;3167;p33"/>
              <p:cNvSpPr/>
              <p:nvPr/>
            </p:nvSpPr>
            <p:spPr>
              <a:xfrm flipH="1" rot="5372669">
                <a:off x="9361387"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68" name="Google Shape;3168;p33"/>
              <p:cNvSpPr/>
              <p:nvPr/>
            </p:nvSpPr>
            <p:spPr>
              <a:xfrm flipH="1" rot="5372669">
                <a:off x="9395477"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69" name="Google Shape;3169;p33"/>
              <p:cNvSpPr/>
              <p:nvPr/>
            </p:nvSpPr>
            <p:spPr>
              <a:xfrm flipH="1" rot="5372669">
                <a:off x="9430069"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70" name="Google Shape;3170;p33"/>
              <p:cNvSpPr/>
              <p:nvPr/>
            </p:nvSpPr>
            <p:spPr>
              <a:xfrm flipH="1" rot="5372669">
                <a:off x="9464261"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71" name="Google Shape;3171;p33"/>
              <p:cNvSpPr/>
              <p:nvPr/>
            </p:nvSpPr>
            <p:spPr>
              <a:xfrm flipH="1" rot="5372669">
                <a:off x="9652575" y="2880541"/>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72" name="Google Shape;3172;p33"/>
              <p:cNvSpPr/>
              <p:nvPr/>
            </p:nvSpPr>
            <p:spPr>
              <a:xfrm flipH="1" rot="5372669">
                <a:off x="9618385"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73" name="Google Shape;3173;p33"/>
              <p:cNvSpPr/>
              <p:nvPr/>
            </p:nvSpPr>
            <p:spPr>
              <a:xfrm flipH="1" rot="5372669">
                <a:off x="9575529"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74" name="Google Shape;3174;p33"/>
              <p:cNvSpPr/>
              <p:nvPr/>
            </p:nvSpPr>
            <p:spPr>
              <a:xfrm flipH="1" rot="5372669">
                <a:off x="9541209"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75" name="Google Shape;3175;p33"/>
              <p:cNvSpPr/>
              <p:nvPr/>
            </p:nvSpPr>
            <p:spPr>
              <a:xfrm flipH="1" rot="5372669">
                <a:off x="9632047" y="2944729"/>
                <a:ext cx="273607" cy="16981"/>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76" name="Google Shape;3176;p33"/>
              <p:cNvSpPr/>
              <p:nvPr/>
            </p:nvSpPr>
            <p:spPr>
              <a:xfrm flipH="1" rot="5372669">
                <a:off x="9845690" y="2910461"/>
                <a:ext cx="196782" cy="8626"/>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77" name="Google Shape;3177;p33"/>
              <p:cNvSpPr/>
              <p:nvPr/>
            </p:nvSpPr>
            <p:spPr>
              <a:xfrm flipH="1" rot="5372669">
                <a:off x="9729521"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78" name="Google Shape;3178;p33"/>
              <p:cNvSpPr/>
              <p:nvPr/>
            </p:nvSpPr>
            <p:spPr>
              <a:xfrm flipH="1" rot="5372669">
                <a:off x="9772378" y="2880541"/>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79" name="Google Shape;3179;p33"/>
              <p:cNvSpPr/>
              <p:nvPr/>
            </p:nvSpPr>
            <p:spPr>
              <a:xfrm flipH="1" rot="5372669">
                <a:off x="9806701"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80" name="Google Shape;3180;p33"/>
              <p:cNvSpPr/>
              <p:nvPr/>
            </p:nvSpPr>
            <p:spPr>
              <a:xfrm flipH="1" rot="5372669">
                <a:off x="9841159" y="2880541"/>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81" name="Google Shape;3181;p33"/>
              <p:cNvSpPr/>
              <p:nvPr/>
            </p:nvSpPr>
            <p:spPr>
              <a:xfrm flipH="1" rot="5372669">
                <a:off x="10029473"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82" name="Google Shape;3182;p33"/>
              <p:cNvSpPr/>
              <p:nvPr/>
            </p:nvSpPr>
            <p:spPr>
              <a:xfrm flipH="1" rot="5372669">
                <a:off x="9986617" y="2880541"/>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83" name="Google Shape;3183;p33"/>
              <p:cNvSpPr/>
              <p:nvPr/>
            </p:nvSpPr>
            <p:spPr>
              <a:xfrm flipH="1" rot="5372669">
                <a:off x="9952429"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84" name="Google Shape;3184;p33"/>
              <p:cNvSpPr/>
              <p:nvPr/>
            </p:nvSpPr>
            <p:spPr>
              <a:xfrm flipH="1" rot="5372669">
                <a:off x="9918106"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85" name="Google Shape;3185;p33"/>
              <p:cNvSpPr/>
              <p:nvPr/>
            </p:nvSpPr>
            <p:spPr>
              <a:xfrm flipH="1" rot="5372669">
                <a:off x="10000414" y="2944729"/>
                <a:ext cx="273607" cy="16981"/>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86" name="Google Shape;3186;p33"/>
              <p:cNvSpPr/>
              <p:nvPr/>
            </p:nvSpPr>
            <p:spPr>
              <a:xfrm flipH="1" rot="5372669">
                <a:off x="10222319" y="2910461"/>
                <a:ext cx="196782" cy="8626"/>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87" name="Google Shape;3187;p33"/>
              <p:cNvSpPr/>
              <p:nvPr/>
            </p:nvSpPr>
            <p:spPr>
              <a:xfrm flipH="1" rot="5372669">
                <a:off x="10106419" y="2880541"/>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88" name="Google Shape;3188;p33"/>
              <p:cNvSpPr/>
              <p:nvPr/>
            </p:nvSpPr>
            <p:spPr>
              <a:xfrm flipH="1" rot="5372669">
                <a:off x="10140745"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89" name="Google Shape;3189;p33"/>
              <p:cNvSpPr/>
              <p:nvPr/>
            </p:nvSpPr>
            <p:spPr>
              <a:xfrm flipH="1" rot="5372669">
                <a:off x="10183600"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90" name="Google Shape;3190;p33"/>
              <p:cNvSpPr/>
              <p:nvPr/>
            </p:nvSpPr>
            <p:spPr>
              <a:xfrm flipH="1" rot="5372669">
                <a:off x="10217788"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91" name="Google Shape;3191;p33"/>
              <p:cNvSpPr/>
              <p:nvPr/>
            </p:nvSpPr>
            <p:spPr>
              <a:xfrm flipH="1" rot="5372669">
                <a:off x="10397607"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92" name="Google Shape;3192;p33"/>
              <p:cNvSpPr/>
              <p:nvPr/>
            </p:nvSpPr>
            <p:spPr>
              <a:xfrm flipH="1" rot="5372669">
                <a:off x="10363517"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93" name="Google Shape;3193;p33"/>
              <p:cNvSpPr/>
              <p:nvPr/>
            </p:nvSpPr>
            <p:spPr>
              <a:xfrm flipH="1" rot="5372669">
                <a:off x="10329060"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94" name="Google Shape;3194;p33"/>
              <p:cNvSpPr/>
              <p:nvPr/>
            </p:nvSpPr>
            <p:spPr>
              <a:xfrm flipH="1" rot="5372669">
                <a:off x="10294734"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95" name="Google Shape;3195;p33"/>
              <p:cNvSpPr/>
              <p:nvPr/>
            </p:nvSpPr>
            <p:spPr>
              <a:xfrm flipH="1" rot="5372669">
                <a:off x="10368413" y="2944729"/>
                <a:ext cx="273607" cy="16981"/>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96" name="Google Shape;3196;p33"/>
              <p:cNvSpPr/>
              <p:nvPr/>
            </p:nvSpPr>
            <p:spPr>
              <a:xfrm flipH="1" rot="5372669">
                <a:off x="10590957" y="2910461"/>
                <a:ext cx="196782" cy="8626"/>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97" name="Google Shape;3197;p33"/>
              <p:cNvSpPr/>
              <p:nvPr/>
            </p:nvSpPr>
            <p:spPr>
              <a:xfrm flipH="1" rot="5372669">
                <a:off x="10474788"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98" name="Google Shape;3198;p33"/>
              <p:cNvSpPr/>
              <p:nvPr/>
            </p:nvSpPr>
            <p:spPr>
              <a:xfrm flipH="1" rot="5372669">
                <a:off x="10508976"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99" name="Google Shape;3199;p33"/>
              <p:cNvSpPr/>
              <p:nvPr/>
            </p:nvSpPr>
            <p:spPr>
              <a:xfrm flipH="1" rot="5372669">
                <a:off x="10551830"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00" name="Google Shape;3200;p33"/>
              <p:cNvSpPr/>
              <p:nvPr/>
            </p:nvSpPr>
            <p:spPr>
              <a:xfrm flipH="1" rot="5372669">
                <a:off x="10585920" y="2880541"/>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01" name="Google Shape;3201;p33"/>
              <p:cNvSpPr/>
              <p:nvPr/>
            </p:nvSpPr>
            <p:spPr>
              <a:xfrm flipH="1" rot="5372669">
                <a:off x="10765974"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02" name="Google Shape;3202;p33"/>
              <p:cNvSpPr/>
              <p:nvPr/>
            </p:nvSpPr>
            <p:spPr>
              <a:xfrm flipH="1" rot="5372669">
                <a:off x="10731652"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03" name="Google Shape;3203;p33"/>
              <p:cNvSpPr/>
              <p:nvPr/>
            </p:nvSpPr>
            <p:spPr>
              <a:xfrm flipH="1" rot="5372669">
                <a:off x="10697561"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04" name="Google Shape;3204;p33"/>
              <p:cNvSpPr/>
              <p:nvPr/>
            </p:nvSpPr>
            <p:spPr>
              <a:xfrm flipH="1" rot="5372669">
                <a:off x="10654705" y="2880541"/>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05" name="Google Shape;3205;p33"/>
              <p:cNvSpPr/>
              <p:nvPr/>
            </p:nvSpPr>
            <p:spPr>
              <a:xfrm flipH="1" rot="5372669">
                <a:off x="10745311" y="2944729"/>
                <a:ext cx="273607" cy="16981"/>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06" name="Google Shape;3206;p33"/>
              <p:cNvSpPr/>
              <p:nvPr/>
            </p:nvSpPr>
            <p:spPr>
              <a:xfrm flipH="1" rot="5372669">
                <a:off x="10967586" y="2910461"/>
                <a:ext cx="196782" cy="8626"/>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07" name="Google Shape;3207;p33"/>
              <p:cNvSpPr/>
              <p:nvPr/>
            </p:nvSpPr>
            <p:spPr>
              <a:xfrm flipH="1" rot="5372669">
                <a:off x="10843021"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08" name="Google Shape;3208;p33"/>
              <p:cNvSpPr/>
              <p:nvPr/>
            </p:nvSpPr>
            <p:spPr>
              <a:xfrm flipH="1" rot="5372669">
                <a:off x="10885876"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09" name="Google Shape;3209;p33"/>
              <p:cNvSpPr/>
              <p:nvPr/>
            </p:nvSpPr>
            <p:spPr>
              <a:xfrm flipH="1" rot="5372669">
                <a:off x="10919963"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10" name="Google Shape;3210;p33"/>
              <p:cNvSpPr/>
              <p:nvPr/>
            </p:nvSpPr>
            <p:spPr>
              <a:xfrm flipH="1" rot="5372669">
                <a:off x="10954289" y="2880541"/>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11" name="Google Shape;3211;p33"/>
              <p:cNvSpPr/>
              <p:nvPr/>
            </p:nvSpPr>
            <p:spPr>
              <a:xfrm flipH="1" rot="5372669">
                <a:off x="11142874"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12" name="Google Shape;3212;p33"/>
              <p:cNvSpPr/>
              <p:nvPr/>
            </p:nvSpPr>
            <p:spPr>
              <a:xfrm flipH="1" rot="5372669">
                <a:off x="11100018"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13" name="Google Shape;3213;p33"/>
              <p:cNvSpPr/>
              <p:nvPr/>
            </p:nvSpPr>
            <p:spPr>
              <a:xfrm flipH="1" rot="5372669">
                <a:off x="11065696"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14" name="Google Shape;3214;p33"/>
              <p:cNvSpPr/>
              <p:nvPr/>
            </p:nvSpPr>
            <p:spPr>
              <a:xfrm flipH="1" rot="5372669">
                <a:off x="11031335"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15" name="Google Shape;3215;p33"/>
              <p:cNvSpPr/>
              <p:nvPr/>
            </p:nvSpPr>
            <p:spPr>
              <a:xfrm flipH="1" rot="5372669">
                <a:off x="11113678" y="2944729"/>
                <a:ext cx="273607" cy="16981"/>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16" name="Google Shape;3216;p33"/>
              <p:cNvSpPr/>
              <p:nvPr/>
            </p:nvSpPr>
            <p:spPr>
              <a:xfrm flipH="1" rot="5372669">
                <a:off x="11335583" y="2910461"/>
                <a:ext cx="196782" cy="8626"/>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17" name="Google Shape;3217;p33"/>
              <p:cNvSpPr/>
              <p:nvPr/>
            </p:nvSpPr>
            <p:spPr>
              <a:xfrm flipH="1" rot="5372669">
                <a:off x="11219918"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18" name="Google Shape;3218;p33"/>
              <p:cNvSpPr/>
              <p:nvPr/>
            </p:nvSpPr>
            <p:spPr>
              <a:xfrm flipH="1" rot="5372669">
                <a:off x="11254011"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19" name="Google Shape;3219;p33"/>
              <p:cNvSpPr/>
              <p:nvPr/>
            </p:nvSpPr>
            <p:spPr>
              <a:xfrm flipH="1" rot="5372669">
                <a:off x="11288331" y="2880541"/>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20" name="Google Shape;3220;p33"/>
              <p:cNvSpPr/>
              <p:nvPr/>
            </p:nvSpPr>
            <p:spPr>
              <a:xfrm flipH="1" rot="5372669">
                <a:off x="11331189"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21" name="Google Shape;3221;p33"/>
              <p:cNvSpPr/>
              <p:nvPr/>
            </p:nvSpPr>
            <p:spPr>
              <a:xfrm flipH="1" rot="5372669">
                <a:off x="11511104"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22" name="Google Shape;3222;p33"/>
              <p:cNvSpPr/>
              <p:nvPr/>
            </p:nvSpPr>
            <p:spPr>
              <a:xfrm flipH="1" rot="5372669">
                <a:off x="11476916"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23" name="Google Shape;3223;p33"/>
              <p:cNvSpPr/>
              <p:nvPr/>
            </p:nvSpPr>
            <p:spPr>
              <a:xfrm flipH="1" rot="5372669">
                <a:off x="11442323"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24" name="Google Shape;3224;p33"/>
              <p:cNvSpPr/>
              <p:nvPr/>
            </p:nvSpPr>
            <p:spPr>
              <a:xfrm flipH="1" rot="5372669">
                <a:off x="11399468"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25" name="Google Shape;3225;p33"/>
              <p:cNvSpPr/>
              <p:nvPr/>
            </p:nvSpPr>
            <p:spPr>
              <a:xfrm flipH="1" rot="5372669">
                <a:off x="11482044" y="2944729"/>
                <a:ext cx="273607" cy="16981"/>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26" name="Google Shape;3226;p33"/>
              <p:cNvSpPr/>
              <p:nvPr/>
            </p:nvSpPr>
            <p:spPr>
              <a:xfrm flipH="1" rot="5372669">
                <a:off x="11703950" y="2910461"/>
                <a:ext cx="196782" cy="8626"/>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27" name="Google Shape;3227;p33"/>
              <p:cNvSpPr/>
              <p:nvPr/>
            </p:nvSpPr>
            <p:spPr>
              <a:xfrm flipH="1" rot="5372669">
                <a:off x="11588052"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28" name="Google Shape;3228;p33"/>
              <p:cNvSpPr/>
              <p:nvPr/>
            </p:nvSpPr>
            <p:spPr>
              <a:xfrm flipH="1" rot="5372669">
                <a:off x="11622375" y="2880541"/>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29" name="Google Shape;3229;p33"/>
              <p:cNvSpPr/>
              <p:nvPr/>
            </p:nvSpPr>
            <p:spPr>
              <a:xfrm flipH="1" rot="5372669">
                <a:off x="11656330"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30" name="Google Shape;3230;p33"/>
              <p:cNvSpPr/>
              <p:nvPr/>
            </p:nvSpPr>
            <p:spPr>
              <a:xfrm flipH="1" rot="5372669">
                <a:off x="11699419"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31" name="Google Shape;3231;p33"/>
              <p:cNvSpPr/>
              <p:nvPr/>
            </p:nvSpPr>
            <p:spPr>
              <a:xfrm flipH="1" rot="5372669">
                <a:off x="11879238"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32" name="Google Shape;3232;p33"/>
              <p:cNvSpPr/>
              <p:nvPr/>
            </p:nvSpPr>
            <p:spPr>
              <a:xfrm flipH="1" rot="5372669">
                <a:off x="11844915"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33" name="Google Shape;3233;p33"/>
              <p:cNvSpPr/>
              <p:nvPr/>
            </p:nvSpPr>
            <p:spPr>
              <a:xfrm flipH="1" rot="5372669">
                <a:off x="11802061"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34" name="Google Shape;3234;p33"/>
              <p:cNvSpPr/>
              <p:nvPr/>
            </p:nvSpPr>
            <p:spPr>
              <a:xfrm flipH="1" rot="5372669">
                <a:off x="11768107"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35" name="Google Shape;3235;p33"/>
              <p:cNvSpPr/>
              <p:nvPr/>
            </p:nvSpPr>
            <p:spPr>
              <a:xfrm flipH="1" rot="5372669">
                <a:off x="11850213" y="2944729"/>
                <a:ext cx="273607" cy="16981"/>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36" name="Google Shape;3236;p33"/>
              <p:cNvSpPr/>
              <p:nvPr/>
            </p:nvSpPr>
            <p:spPr>
              <a:xfrm flipH="1" rot="5372669">
                <a:off x="8356814" y="2910461"/>
                <a:ext cx="196782" cy="8626"/>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37" name="Google Shape;3237;p33"/>
              <p:cNvSpPr/>
              <p:nvPr/>
            </p:nvSpPr>
            <p:spPr>
              <a:xfrm flipH="1" rot="5372669">
                <a:off x="8241153"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38" name="Google Shape;3238;p33"/>
              <p:cNvSpPr/>
              <p:nvPr/>
            </p:nvSpPr>
            <p:spPr>
              <a:xfrm flipH="1" rot="5372669">
                <a:off x="8275242" y="2880541"/>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39" name="Google Shape;3239;p33"/>
              <p:cNvSpPr/>
              <p:nvPr/>
            </p:nvSpPr>
            <p:spPr>
              <a:xfrm flipH="1" rot="5372669">
                <a:off x="8309564"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40" name="Google Shape;3240;p33"/>
              <p:cNvSpPr/>
              <p:nvPr/>
            </p:nvSpPr>
            <p:spPr>
              <a:xfrm flipH="1" rot="5372669">
                <a:off x="8352423"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41" name="Google Shape;3241;p33"/>
              <p:cNvSpPr/>
              <p:nvPr/>
            </p:nvSpPr>
            <p:spPr>
              <a:xfrm flipH="1" rot="5372669">
                <a:off x="8532338"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42" name="Google Shape;3242;p33"/>
              <p:cNvSpPr/>
              <p:nvPr/>
            </p:nvSpPr>
            <p:spPr>
              <a:xfrm flipH="1" rot="5372669">
                <a:off x="8497880"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43" name="Google Shape;3243;p33"/>
              <p:cNvSpPr/>
              <p:nvPr/>
            </p:nvSpPr>
            <p:spPr>
              <a:xfrm flipH="1" rot="5372669">
                <a:off x="8455297"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44" name="Google Shape;3244;p33"/>
              <p:cNvSpPr/>
              <p:nvPr/>
            </p:nvSpPr>
            <p:spPr>
              <a:xfrm flipH="1" rot="5372669">
                <a:off x="8420701" y="2880541"/>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45" name="Google Shape;3245;p33"/>
              <p:cNvSpPr/>
              <p:nvPr/>
            </p:nvSpPr>
            <p:spPr>
              <a:xfrm flipH="1" rot="5372669">
                <a:off x="8511539" y="2944729"/>
                <a:ext cx="273607" cy="16981"/>
              </a:xfrm>
              <a:custGeom>
                <a:rect b="b" l="l" r="r" t="t"/>
                <a:pathLst>
                  <a:path extrusionOk="0" h="6000" w="96678">
                    <a:moveTo>
                      <a:pt x="-227" y="-10"/>
                    </a:moveTo>
                    <a:lnTo>
                      <a:pt x="96452" y="-10"/>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46" name="Google Shape;3246;p33"/>
              <p:cNvSpPr/>
              <p:nvPr/>
            </p:nvSpPr>
            <p:spPr>
              <a:xfrm flipH="1" rot="5372669">
                <a:off x="8733717" y="2910461"/>
                <a:ext cx="196782" cy="8626"/>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47" name="Google Shape;3247;p33"/>
              <p:cNvSpPr/>
              <p:nvPr/>
            </p:nvSpPr>
            <p:spPr>
              <a:xfrm flipH="1" rot="5372669">
                <a:off x="8617780"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48" name="Google Shape;3248;p33"/>
              <p:cNvSpPr/>
              <p:nvPr/>
            </p:nvSpPr>
            <p:spPr>
              <a:xfrm flipH="1" rot="5372669">
                <a:off x="8651870"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49" name="Google Shape;3249;p33"/>
              <p:cNvSpPr/>
              <p:nvPr/>
            </p:nvSpPr>
            <p:spPr>
              <a:xfrm flipH="1" rot="5372669">
                <a:off x="8686463"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50" name="Google Shape;3250;p33"/>
              <p:cNvSpPr/>
              <p:nvPr/>
            </p:nvSpPr>
            <p:spPr>
              <a:xfrm flipH="1" rot="5372669">
                <a:off x="8720654"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51" name="Google Shape;3251;p33"/>
              <p:cNvSpPr/>
              <p:nvPr/>
            </p:nvSpPr>
            <p:spPr>
              <a:xfrm flipH="1" rot="5372669">
                <a:off x="8908968" y="2880541"/>
                <a:ext cx="136940" cy="8626"/>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52" name="Google Shape;3252;p33"/>
              <p:cNvSpPr/>
              <p:nvPr/>
            </p:nvSpPr>
            <p:spPr>
              <a:xfrm flipH="1" rot="5372669">
                <a:off x="8874778"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53" name="Google Shape;3253;p33"/>
              <p:cNvSpPr/>
              <p:nvPr/>
            </p:nvSpPr>
            <p:spPr>
              <a:xfrm flipH="1" rot="5372669">
                <a:off x="8831922"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54" name="Google Shape;3254;p33"/>
              <p:cNvSpPr/>
              <p:nvPr/>
            </p:nvSpPr>
            <p:spPr>
              <a:xfrm flipH="1" rot="5372669">
                <a:off x="8797602" y="2880541"/>
                <a:ext cx="136940" cy="8626"/>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grpSp>
        <p:nvGrpSpPr>
          <p:cNvPr id="3255" name="Google Shape;3255;p33"/>
          <p:cNvGrpSpPr/>
          <p:nvPr/>
        </p:nvGrpSpPr>
        <p:grpSpPr>
          <a:xfrm flipH="1">
            <a:off x="-57156" y="4224169"/>
            <a:ext cx="3477455" cy="976480"/>
            <a:chOff x="7622268" y="5719681"/>
            <a:chExt cx="4636607" cy="1301974"/>
          </a:xfrm>
        </p:grpSpPr>
        <p:grpSp>
          <p:nvGrpSpPr>
            <p:cNvPr id="3256" name="Google Shape;3256;p33"/>
            <p:cNvGrpSpPr/>
            <p:nvPr/>
          </p:nvGrpSpPr>
          <p:grpSpPr>
            <a:xfrm>
              <a:off x="9381189" y="5719681"/>
              <a:ext cx="2707325" cy="1299722"/>
              <a:chOff x="6723350" y="566875"/>
              <a:chExt cx="1552188" cy="1732500"/>
            </a:xfrm>
          </p:grpSpPr>
          <p:cxnSp>
            <p:nvCxnSpPr>
              <p:cNvPr id="3257" name="Google Shape;3257;p33"/>
              <p:cNvCxnSpPr/>
              <p:nvPr/>
            </p:nvCxnSpPr>
            <p:spPr>
              <a:xfrm>
                <a:off x="6723350"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3258" name="Google Shape;3258;p33"/>
              <p:cNvCxnSpPr/>
              <p:nvPr/>
            </p:nvCxnSpPr>
            <p:spPr>
              <a:xfrm>
                <a:off x="6945091"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3259" name="Google Shape;3259;p33"/>
              <p:cNvCxnSpPr/>
              <p:nvPr/>
            </p:nvCxnSpPr>
            <p:spPr>
              <a:xfrm>
                <a:off x="7166832"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3260" name="Google Shape;3260;p33"/>
              <p:cNvCxnSpPr/>
              <p:nvPr/>
            </p:nvCxnSpPr>
            <p:spPr>
              <a:xfrm>
                <a:off x="7388573"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3261" name="Google Shape;3261;p33"/>
              <p:cNvCxnSpPr/>
              <p:nvPr/>
            </p:nvCxnSpPr>
            <p:spPr>
              <a:xfrm>
                <a:off x="7610314"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3262" name="Google Shape;3262;p33"/>
              <p:cNvCxnSpPr/>
              <p:nvPr/>
            </p:nvCxnSpPr>
            <p:spPr>
              <a:xfrm>
                <a:off x="7832055"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3263" name="Google Shape;3263;p33"/>
              <p:cNvCxnSpPr/>
              <p:nvPr/>
            </p:nvCxnSpPr>
            <p:spPr>
              <a:xfrm>
                <a:off x="8053796"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3264" name="Google Shape;3264;p33"/>
              <p:cNvCxnSpPr/>
              <p:nvPr/>
            </p:nvCxnSpPr>
            <p:spPr>
              <a:xfrm>
                <a:off x="8275538" y="566875"/>
                <a:ext cx="0" cy="1732500"/>
              </a:xfrm>
              <a:prstGeom prst="straightConnector1">
                <a:avLst/>
              </a:prstGeom>
              <a:noFill/>
              <a:ln cap="flat" cmpd="sng" w="9525">
                <a:solidFill>
                  <a:schemeClr val="dk1"/>
                </a:solidFill>
                <a:prstDash val="solid"/>
                <a:round/>
                <a:headEnd len="med" w="med" type="none"/>
                <a:tailEnd len="med" w="med" type="none"/>
              </a:ln>
            </p:spPr>
          </p:cxnSp>
        </p:grpSp>
        <p:grpSp>
          <p:nvGrpSpPr>
            <p:cNvPr id="3265" name="Google Shape;3265;p33"/>
            <p:cNvGrpSpPr/>
            <p:nvPr/>
          </p:nvGrpSpPr>
          <p:grpSpPr>
            <a:xfrm rot="5400000">
              <a:off x="9545961" y="3953195"/>
              <a:ext cx="789219" cy="4636607"/>
              <a:chOff x="6723350" y="566875"/>
              <a:chExt cx="452482" cy="2658300"/>
            </a:xfrm>
          </p:grpSpPr>
          <p:cxnSp>
            <p:nvCxnSpPr>
              <p:cNvPr id="3266" name="Google Shape;3266;p33"/>
              <p:cNvCxnSpPr/>
              <p:nvPr/>
            </p:nvCxnSpPr>
            <p:spPr>
              <a:xfrm>
                <a:off x="6723350"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3267" name="Google Shape;3267;p33"/>
              <p:cNvCxnSpPr/>
              <p:nvPr/>
            </p:nvCxnSpPr>
            <p:spPr>
              <a:xfrm flipH="1" rot="-5400000">
                <a:off x="5972191" y="1539775"/>
                <a:ext cx="1957200" cy="11400"/>
              </a:xfrm>
              <a:prstGeom prst="straightConnector1">
                <a:avLst/>
              </a:prstGeom>
              <a:noFill/>
              <a:ln cap="flat" cmpd="sng" w="9525">
                <a:solidFill>
                  <a:schemeClr val="dk1"/>
                </a:solidFill>
                <a:prstDash val="solid"/>
                <a:round/>
                <a:headEnd len="med" w="med" type="none"/>
                <a:tailEnd len="med" w="med" type="none"/>
              </a:ln>
            </p:spPr>
          </p:cxnSp>
          <p:cxnSp>
            <p:nvCxnSpPr>
              <p:cNvPr id="3268" name="Google Shape;3268;p33"/>
              <p:cNvCxnSpPr/>
              <p:nvPr/>
            </p:nvCxnSpPr>
            <p:spPr>
              <a:xfrm flipH="1" rot="-5400000">
                <a:off x="5842182" y="1891525"/>
                <a:ext cx="2658300" cy="9000"/>
              </a:xfrm>
              <a:prstGeom prst="straightConnector1">
                <a:avLst/>
              </a:prstGeom>
              <a:noFill/>
              <a:ln cap="flat" cmpd="sng" w="9525">
                <a:solidFill>
                  <a:schemeClr val="dk1"/>
                </a:solidFill>
                <a:prstDash val="solid"/>
                <a:round/>
                <a:headEnd len="med" w="med" type="none"/>
                <a:tailEnd len="med" w="med" type="none"/>
              </a:ln>
            </p:spPr>
          </p:cxnSp>
        </p:grpSp>
        <p:cxnSp>
          <p:nvCxnSpPr>
            <p:cNvPr id="3269" name="Google Shape;3269;p33"/>
            <p:cNvCxnSpPr/>
            <p:nvPr/>
          </p:nvCxnSpPr>
          <p:spPr>
            <a:xfrm>
              <a:off x="8969752" y="6014907"/>
              <a:ext cx="0" cy="1004400"/>
            </a:xfrm>
            <a:prstGeom prst="straightConnector1">
              <a:avLst/>
            </a:prstGeom>
            <a:noFill/>
            <a:ln cap="flat" cmpd="sng" w="9525">
              <a:solidFill>
                <a:schemeClr val="dk1"/>
              </a:solidFill>
              <a:prstDash val="solid"/>
              <a:round/>
              <a:headEnd len="med" w="med" type="none"/>
              <a:tailEnd len="med" w="med" type="none"/>
            </a:ln>
          </p:spPr>
        </p:cxnSp>
        <p:cxnSp>
          <p:nvCxnSpPr>
            <p:cNvPr id="3270" name="Google Shape;3270;p33"/>
            <p:cNvCxnSpPr/>
            <p:nvPr/>
          </p:nvCxnSpPr>
          <p:spPr>
            <a:xfrm>
              <a:off x="8577276" y="6236398"/>
              <a:ext cx="600" cy="782700"/>
            </a:xfrm>
            <a:prstGeom prst="straightConnector1">
              <a:avLst/>
            </a:prstGeom>
            <a:noFill/>
            <a:ln cap="flat" cmpd="sng" w="9525">
              <a:solidFill>
                <a:schemeClr val="dk1"/>
              </a:solidFill>
              <a:prstDash val="solid"/>
              <a:round/>
              <a:headEnd len="med" w="med" type="none"/>
              <a:tailEnd len="med" w="med" type="none"/>
            </a:ln>
          </p:spPr>
        </p:cxnSp>
        <p:cxnSp>
          <p:nvCxnSpPr>
            <p:cNvPr id="3271" name="Google Shape;3271;p33"/>
            <p:cNvCxnSpPr/>
            <p:nvPr/>
          </p:nvCxnSpPr>
          <p:spPr>
            <a:xfrm>
              <a:off x="8185942" y="6400655"/>
              <a:ext cx="0" cy="621000"/>
            </a:xfrm>
            <a:prstGeom prst="straightConnector1">
              <a:avLst/>
            </a:prstGeom>
            <a:noFill/>
            <a:ln cap="flat" cmpd="sng" w="9525">
              <a:solidFill>
                <a:schemeClr val="dk1"/>
              </a:solidFill>
              <a:prstDash val="solid"/>
              <a:round/>
              <a:headEnd len="med" w="med" type="none"/>
              <a:tailEnd len="med" w="med" type="none"/>
            </a:ln>
          </p:spPr>
        </p:cxnSp>
        <p:cxnSp>
          <p:nvCxnSpPr>
            <p:cNvPr id="3272" name="Google Shape;3272;p33"/>
            <p:cNvCxnSpPr/>
            <p:nvPr/>
          </p:nvCxnSpPr>
          <p:spPr>
            <a:xfrm>
              <a:off x="7794050" y="6238225"/>
              <a:ext cx="9600" cy="768900"/>
            </a:xfrm>
            <a:prstGeom prst="straightConnector1">
              <a:avLst/>
            </a:prstGeom>
            <a:noFill/>
            <a:ln cap="flat" cmpd="sng" w="9525">
              <a:solidFill>
                <a:schemeClr val="dk1"/>
              </a:solidFill>
              <a:prstDash val="solid"/>
              <a:round/>
              <a:headEnd len="med" w="med" type="none"/>
              <a:tailEnd len="med" w="med" type="none"/>
            </a:ln>
          </p:spPr>
        </p:cxnSp>
      </p:grpSp>
      <p:sp>
        <p:nvSpPr>
          <p:cNvPr id="3273" name="Google Shape;3273;p33"/>
          <p:cNvSpPr/>
          <p:nvPr/>
        </p:nvSpPr>
        <p:spPr>
          <a:xfrm flipH="1">
            <a:off x="7181155" y="-18987"/>
            <a:ext cx="1962849" cy="2169974"/>
          </a:xfrm>
          <a:custGeom>
            <a:rect b="b" l="l" r="r" t="t"/>
            <a:pathLst>
              <a:path extrusionOk="0" h="5046450" w="4564766">
                <a:moveTo>
                  <a:pt x="0" y="0"/>
                </a:moveTo>
                <a:cubicBezTo>
                  <a:pt x="1428005" y="0"/>
                  <a:pt x="2856105" y="0"/>
                  <a:pt x="4284110" y="0"/>
                </a:cubicBezTo>
                <a:cubicBezTo>
                  <a:pt x="4370572" y="99208"/>
                  <a:pt x="4599711" y="388747"/>
                  <a:pt x="4560237" y="746961"/>
                </a:cubicBezTo>
                <a:cubicBezTo>
                  <a:pt x="4503166" y="1265639"/>
                  <a:pt x="3925896" y="1538532"/>
                  <a:pt x="3782934" y="1606066"/>
                </a:cubicBezTo>
                <a:cubicBezTo>
                  <a:pt x="2955693" y="1997095"/>
                  <a:pt x="1716973" y="1370839"/>
                  <a:pt x="1072549" y="2393642"/>
                </a:cubicBezTo>
                <a:cubicBezTo>
                  <a:pt x="558152" y="3210134"/>
                  <a:pt x="1357903" y="4237027"/>
                  <a:pt x="1174801" y="4653928"/>
                </a:cubicBezTo>
                <a:cubicBezTo>
                  <a:pt x="898674" y="5282943"/>
                  <a:pt x="248733" y="4969339"/>
                  <a:pt x="4185" y="4960779"/>
                </a:cubicBezTo>
              </a:path>
            </a:pathLst>
          </a:custGeom>
          <a:solidFill>
            <a:schemeClr val="dk1"/>
          </a:solidFill>
          <a:ln>
            <a:noFill/>
          </a:ln>
          <a:effectLst>
            <a:outerShdw blurRad="127000" rotWithShape="0" dir="3780000" dist="1270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sz="1100">
              <a:solidFill>
                <a:srgbClr val="FFFFFF"/>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6 Title and text left">
  <p:cSld name="CUSTOM_15">
    <p:spTree>
      <p:nvGrpSpPr>
        <p:cNvPr id="3274" name="Shape 3274"/>
        <p:cNvGrpSpPr/>
        <p:nvPr/>
      </p:nvGrpSpPr>
      <p:grpSpPr>
        <a:xfrm>
          <a:off x="0" y="0"/>
          <a:ext cx="0" cy="0"/>
          <a:chOff x="0" y="0"/>
          <a:chExt cx="0" cy="0"/>
        </a:xfrm>
      </p:grpSpPr>
      <p:sp>
        <p:nvSpPr>
          <p:cNvPr id="3275" name="Google Shape;3275;p34"/>
          <p:cNvSpPr txBox="1"/>
          <p:nvPr>
            <p:ph type="title"/>
          </p:nvPr>
        </p:nvSpPr>
        <p:spPr>
          <a:xfrm>
            <a:off x="2852078" y="730781"/>
            <a:ext cx="2674500" cy="572700"/>
          </a:xfrm>
          <a:prstGeom prst="rect">
            <a:avLst/>
          </a:prstGeom>
        </p:spPr>
        <p:txBody>
          <a:bodyPr anchorCtr="0" anchor="t" bIns="91425" lIns="91425" spcFirstLastPara="1" rIns="91425" wrap="square" tIns="91425">
            <a:noAutofit/>
          </a:bodyPr>
          <a:lstStyle>
            <a:lvl1pPr indent="0" lvl="0" marL="0" marR="0" rtl="0">
              <a:lnSpc>
                <a:spcPct val="100000"/>
              </a:lnSpc>
              <a:spcBef>
                <a:spcPts val="0"/>
              </a:spcBef>
              <a:spcAft>
                <a:spcPts val="0"/>
              </a:spcAft>
              <a:buClr>
                <a:schemeClr val="dk1"/>
              </a:buClr>
              <a:buSzPts val="3000"/>
              <a:buFont typeface="Aldrich"/>
              <a:buNone/>
              <a:defRPr/>
            </a:lvl1pPr>
            <a:lvl2pPr lvl="1"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p:txBody>
      </p:sp>
      <p:sp>
        <p:nvSpPr>
          <p:cNvPr id="3276" name="Google Shape;3276;p34"/>
          <p:cNvSpPr txBox="1"/>
          <p:nvPr>
            <p:ph idx="1" type="body"/>
          </p:nvPr>
        </p:nvSpPr>
        <p:spPr>
          <a:xfrm>
            <a:off x="2852006" y="1573275"/>
            <a:ext cx="2674500" cy="2674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grpSp>
        <p:nvGrpSpPr>
          <p:cNvPr id="3277" name="Google Shape;3277;p34"/>
          <p:cNvGrpSpPr/>
          <p:nvPr/>
        </p:nvGrpSpPr>
        <p:grpSpPr>
          <a:xfrm rot="10800000">
            <a:off x="-1" y="-57150"/>
            <a:ext cx="3477455" cy="976480"/>
            <a:chOff x="7622268" y="5719681"/>
            <a:chExt cx="4636607" cy="1301974"/>
          </a:xfrm>
        </p:grpSpPr>
        <p:grpSp>
          <p:nvGrpSpPr>
            <p:cNvPr id="3278" name="Google Shape;3278;p34"/>
            <p:cNvGrpSpPr/>
            <p:nvPr/>
          </p:nvGrpSpPr>
          <p:grpSpPr>
            <a:xfrm>
              <a:off x="9381189" y="5719681"/>
              <a:ext cx="2707325" cy="1299722"/>
              <a:chOff x="6723350" y="566875"/>
              <a:chExt cx="1552188" cy="1732500"/>
            </a:xfrm>
          </p:grpSpPr>
          <p:cxnSp>
            <p:nvCxnSpPr>
              <p:cNvPr id="3279" name="Google Shape;3279;p34"/>
              <p:cNvCxnSpPr/>
              <p:nvPr/>
            </p:nvCxnSpPr>
            <p:spPr>
              <a:xfrm>
                <a:off x="6723350"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3280" name="Google Shape;3280;p34"/>
              <p:cNvCxnSpPr/>
              <p:nvPr/>
            </p:nvCxnSpPr>
            <p:spPr>
              <a:xfrm>
                <a:off x="6945091"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3281" name="Google Shape;3281;p34"/>
              <p:cNvCxnSpPr/>
              <p:nvPr/>
            </p:nvCxnSpPr>
            <p:spPr>
              <a:xfrm>
                <a:off x="7166832"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3282" name="Google Shape;3282;p34"/>
              <p:cNvCxnSpPr/>
              <p:nvPr/>
            </p:nvCxnSpPr>
            <p:spPr>
              <a:xfrm>
                <a:off x="7388573"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3283" name="Google Shape;3283;p34"/>
              <p:cNvCxnSpPr/>
              <p:nvPr/>
            </p:nvCxnSpPr>
            <p:spPr>
              <a:xfrm>
                <a:off x="7610314"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3284" name="Google Shape;3284;p34"/>
              <p:cNvCxnSpPr/>
              <p:nvPr/>
            </p:nvCxnSpPr>
            <p:spPr>
              <a:xfrm>
                <a:off x="7832055"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3285" name="Google Shape;3285;p34"/>
              <p:cNvCxnSpPr/>
              <p:nvPr/>
            </p:nvCxnSpPr>
            <p:spPr>
              <a:xfrm>
                <a:off x="8053796"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3286" name="Google Shape;3286;p34"/>
              <p:cNvCxnSpPr/>
              <p:nvPr/>
            </p:nvCxnSpPr>
            <p:spPr>
              <a:xfrm>
                <a:off x="8275538" y="566875"/>
                <a:ext cx="0" cy="1732500"/>
              </a:xfrm>
              <a:prstGeom prst="straightConnector1">
                <a:avLst/>
              </a:prstGeom>
              <a:noFill/>
              <a:ln cap="flat" cmpd="sng" w="9525">
                <a:solidFill>
                  <a:schemeClr val="dk1"/>
                </a:solidFill>
                <a:prstDash val="solid"/>
                <a:round/>
                <a:headEnd len="med" w="med" type="none"/>
                <a:tailEnd len="med" w="med" type="none"/>
              </a:ln>
            </p:spPr>
          </p:cxnSp>
        </p:grpSp>
        <p:grpSp>
          <p:nvGrpSpPr>
            <p:cNvPr id="3287" name="Google Shape;3287;p34"/>
            <p:cNvGrpSpPr/>
            <p:nvPr/>
          </p:nvGrpSpPr>
          <p:grpSpPr>
            <a:xfrm rot="5400000">
              <a:off x="9545961" y="3953195"/>
              <a:ext cx="789219" cy="4636607"/>
              <a:chOff x="6723350" y="566875"/>
              <a:chExt cx="452482" cy="2658300"/>
            </a:xfrm>
          </p:grpSpPr>
          <p:cxnSp>
            <p:nvCxnSpPr>
              <p:cNvPr id="3288" name="Google Shape;3288;p34"/>
              <p:cNvCxnSpPr/>
              <p:nvPr/>
            </p:nvCxnSpPr>
            <p:spPr>
              <a:xfrm>
                <a:off x="6723350"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3289" name="Google Shape;3289;p34"/>
              <p:cNvCxnSpPr/>
              <p:nvPr/>
            </p:nvCxnSpPr>
            <p:spPr>
              <a:xfrm flipH="1" rot="-5400000">
                <a:off x="5972191" y="1539775"/>
                <a:ext cx="1957200" cy="11400"/>
              </a:xfrm>
              <a:prstGeom prst="straightConnector1">
                <a:avLst/>
              </a:prstGeom>
              <a:noFill/>
              <a:ln cap="flat" cmpd="sng" w="9525">
                <a:solidFill>
                  <a:schemeClr val="dk1"/>
                </a:solidFill>
                <a:prstDash val="solid"/>
                <a:round/>
                <a:headEnd len="med" w="med" type="none"/>
                <a:tailEnd len="med" w="med" type="none"/>
              </a:ln>
            </p:spPr>
          </p:cxnSp>
          <p:cxnSp>
            <p:nvCxnSpPr>
              <p:cNvPr id="3290" name="Google Shape;3290;p34"/>
              <p:cNvCxnSpPr/>
              <p:nvPr/>
            </p:nvCxnSpPr>
            <p:spPr>
              <a:xfrm flipH="1" rot="-5400000">
                <a:off x="5842182" y="1891525"/>
                <a:ext cx="2658300" cy="9000"/>
              </a:xfrm>
              <a:prstGeom prst="straightConnector1">
                <a:avLst/>
              </a:prstGeom>
              <a:noFill/>
              <a:ln cap="flat" cmpd="sng" w="9525">
                <a:solidFill>
                  <a:schemeClr val="dk1"/>
                </a:solidFill>
                <a:prstDash val="solid"/>
                <a:round/>
                <a:headEnd len="med" w="med" type="none"/>
                <a:tailEnd len="med" w="med" type="none"/>
              </a:ln>
            </p:spPr>
          </p:cxnSp>
        </p:grpSp>
        <p:cxnSp>
          <p:nvCxnSpPr>
            <p:cNvPr id="3291" name="Google Shape;3291;p34"/>
            <p:cNvCxnSpPr/>
            <p:nvPr/>
          </p:nvCxnSpPr>
          <p:spPr>
            <a:xfrm>
              <a:off x="8969752" y="6014907"/>
              <a:ext cx="0" cy="1004400"/>
            </a:xfrm>
            <a:prstGeom prst="straightConnector1">
              <a:avLst/>
            </a:prstGeom>
            <a:noFill/>
            <a:ln cap="flat" cmpd="sng" w="9525">
              <a:solidFill>
                <a:schemeClr val="dk1"/>
              </a:solidFill>
              <a:prstDash val="solid"/>
              <a:round/>
              <a:headEnd len="med" w="med" type="none"/>
              <a:tailEnd len="med" w="med" type="none"/>
            </a:ln>
          </p:spPr>
        </p:cxnSp>
        <p:cxnSp>
          <p:nvCxnSpPr>
            <p:cNvPr id="3292" name="Google Shape;3292;p34"/>
            <p:cNvCxnSpPr/>
            <p:nvPr/>
          </p:nvCxnSpPr>
          <p:spPr>
            <a:xfrm>
              <a:off x="8577276" y="6236398"/>
              <a:ext cx="600" cy="782700"/>
            </a:xfrm>
            <a:prstGeom prst="straightConnector1">
              <a:avLst/>
            </a:prstGeom>
            <a:noFill/>
            <a:ln cap="flat" cmpd="sng" w="9525">
              <a:solidFill>
                <a:schemeClr val="dk1"/>
              </a:solidFill>
              <a:prstDash val="solid"/>
              <a:round/>
              <a:headEnd len="med" w="med" type="none"/>
              <a:tailEnd len="med" w="med" type="none"/>
            </a:ln>
          </p:spPr>
        </p:cxnSp>
        <p:cxnSp>
          <p:nvCxnSpPr>
            <p:cNvPr id="3293" name="Google Shape;3293;p34"/>
            <p:cNvCxnSpPr/>
            <p:nvPr/>
          </p:nvCxnSpPr>
          <p:spPr>
            <a:xfrm>
              <a:off x="8185942" y="6400655"/>
              <a:ext cx="0" cy="621000"/>
            </a:xfrm>
            <a:prstGeom prst="straightConnector1">
              <a:avLst/>
            </a:prstGeom>
            <a:noFill/>
            <a:ln cap="flat" cmpd="sng" w="9525">
              <a:solidFill>
                <a:schemeClr val="dk1"/>
              </a:solidFill>
              <a:prstDash val="solid"/>
              <a:round/>
              <a:headEnd len="med" w="med" type="none"/>
              <a:tailEnd len="med" w="med" type="none"/>
            </a:ln>
          </p:spPr>
        </p:cxnSp>
        <p:cxnSp>
          <p:nvCxnSpPr>
            <p:cNvPr id="3294" name="Google Shape;3294;p34"/>
            <p:cNvCxnSpPr/>
            <p:nvPr/>
          </p:nvCxnSpPr>
          <p:spPr>
            <a:xfrm>
              <a:off x="7794050" y="6238225"/>
              <a:ext cx="9600" cy="768900"/>
            </a:xfrm>
            <a:prstGeom prst="straightConnector1">
              <a:avLst/>
            </a:prstGeom>
            <a:noFill/>
            <a:ln cap="flat" cmpd="sng" w="9525">
              <a:solidFill>
                <a:schemeClr val="dk1"/>
              </a:solidFill>
              <a:prstDash val="solid"/>
              <a:round/>
              <a:headEnd len="med" w="med" type="none"/>
              <a:tailEnd len="med" w="med" type="none"/>
            </a:ln>
          </p:spPr>
        </p:cxnSp>
      </p:grpSp>
      <p:grpSp>
        <p:nvGrpSpPr>
          <p:cNvPr id="3295" name="Google Shape;3295;p34"/>
          <p:cNvGrpSpPr/>
          <p:nvPr/>
        </p:nvGrpSpPr>
        <p:grpSpPr>
          <a:xfrm rot="-3845370">
            <a:off x="6696863" y="1435326"/>
            <a:ext cx="828364" cy="2298949"/>
            <a:chOff x="5719761" y="2390679"/>
            <a:chExt cx="747712" cy="2075116"/>
          </a:xfrm>
        </p:grpSpPr>
        <p:sp>
          <p:nvSpPr>
            <p:cNvPr id="3296" name="Google Shape;3296;p34"/>
            <p:cNvSpPr/>
            <p:nvPr/>
          </p:nvSpPr>
          <p:spPr>
            <a:xfrm>
              <a:off x="6215625" y="2390775"/>
              <a:ext cx="251848" cy="516540"/>
            </a:xfrm>
            <a:custGeom>
              <a:rect b="b" l="l" r="r" t="t"/>
              <a:pathLst>
                <a:path extrusionOk="0" h="516540" w="251848">
                  <a:moveTo>
                    <a:pt x="247454" y="37749"/>
                  </a:moveTo>
                  <a:lnTo>
                    <a:pt x="247454" y="37178"/>
                  </a:lnTo>
                  <a:cubicBezTo>
                    <a:pt x="248883" y="23176"/>
                    <a:pt x="250217" y="10698"/>
                    <a:pt x="251455" y="-160"/>
                  </a:cubicBezTo>
                  <a:lnTo>
                    <a:pt x="246311" y="2316"/>
                  </a:lnTo>
                  <a:cubicBezTo>
                    <a:pt x="241072" y="4888"/>
                    <a:pt x="235643" y="7745"/>
                    <a:pt x="229833" y="10889"/>
                  </a:cubicBezTo>
                  <a:cubicBezTo>
                    <a:pt x="177674" y="46236"/>
                    <a:pt x="131630" y="89860"/>
                    <a:pt x="93530" y="140048"/>
                  </a:cubicBezTo>
                  <a:cubicBezTo>
                    <a:pt x="72747" y="166384"/>
                    <a:pt x="54116" y="194350"/>
                    <a:pt x="37809" y="223677"/>
                  </a:cubicBezTo>
                  <a:cubicBezTo>
                    <a:pt x="34380" y="230154"/>
                    <a:pt x="31142" y="236917"/>
                    <a:pt x="28284" y="243870"/>
                  </a:cubicBezTo>
                  <a:lnTo>
                    <a:pt x="26855" y="246918"/>
                  </a:lnTo>
                  <a:cubicBezTo>
                    <a:pt x="13435" y="277141"/>
                    <a:pt x="4853" y="309278"/>
                    <a:pt x="1423" y="342168"/>
                  </a:cubicBezTo>
                  <a:cubicBezTo>
                    <a:pt x="-2968" y="384335"/>
                    <a:pt x="614" y="426960"/>
                    <a:pt x="11996" y="467803"/>
                  </a:cubicBezTo>
                  <a:cubicBezTo>
                    <a:pt x="46096" y="483900"/>
                    <a:pt x="80005" y="500188"/>
                    <a:pt x="114009" y="516380"/>
                  </a:cubicBezTo>
                  <a:cubicBezTo>
                    <a:pt x="182113" y="451896"/>
                    <a:pt x="209259" y="391412"/>
                    <a:pt x="221165" y="348740"/>
                  </a:cubicBezTo>
                  <a:cubicBezTo>
                    <a:pt x="224861" y="335786"/>
                    <a:pt x="227576" y="322575"/>
                    <a:pt x="229261" y="309212"/>
                  </a:cubicBezTo>
                  <a:cubicBezTo>
                    <a:pt x="233643" y="276446"/>
                    <a:pt x="233167" y="239012"/>
                    <a:pt x="237548" y="165194"/>
                  </a:cubicBezTo>
                  <a:cubicBezTo>
                    <a:pt x="238691" y="145191"/>
                    <a:pt x="240025" y="126236"/>
                    <a:pt x="241358" y="108615"/>
                  </a:cubicBezTo>
                  <a:cubicBezTo>
                    <a:pt x="242025" y="99662"/>
                    <a:pt x="242692" y="91089"/>
                    <a:pt x="243454" y="82898"/>
                  </a:cubicBezTo>
                  <a:close/>
                </a:path>
              </a:pathLst>
            </a:custGeom>
            <a:solidFill>
              <a:srgbClr val="F8A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97" name="Google Shape;3297;p34"/>
            <p:cNvSpPr/>
            <p:nvPr/>
          </p:nvSpPr>
          <p:spPr>
            <a:xfrm>
              <a:off x="5719761" y="3385756"/>
              <a:ext cx="482250" cy="1078801"/>
            </a:xfrm>
            <a:custGeom>
              <a:rect b="b" l="l" r="r" t="t"/>
              <a:pathLst>
                <a:path extrusionOk="0" h="1078801" w="482250">
                  <a:moveTo>
                    <a:pt x="-394" y="1045304"/>
                  </a:moveTo>
                  <a:cubicBezTo>
                    <a:pt x="19151" y="850632"/>
                    <a:pt x="54965" y="657931"/>
                    <a:pt x="106667" y="469232"/>
                  </a:cubicBezTo>
                  <a:cubicBezTo>
                    <a:pt x="151158" y="309402"/>
                    <a:pt x="205917" y="152611"/>
                    <a:pt x="270592" y="-160"/>
                  </a:cubicBezTo>
                  <a:lnTo>
                    <a:pt x="481857" y="83850"/>
                  </a:lnTo>
                  <a:cubicBezTo>
                    <a:pt x="384292" y="426941"/>
                    <a:pt x="254457" y="760030"/>
                    <a:pt x="94094" y="1078641"/>
                  </a:cubicBezTo>
                  <a:close/>
                </a:path>
              </a:pathLst>
            </a:custGeom>
            <a:solidFill>
              <a:srgbClr val="A4411E"/>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98" name="Google Shape;3298;p34"/>
            <p:cNvSpPr/>
            <p:nvPr/>
          </p:nvSpPr>
          <p:spPr>
            <a:xfrm>
              <a:off x="5990081" y="2852166"/>
              <a:ext cx="344233" cy="617410"/>
            </a:xfrm>
            <a:custGeom>
              <a:rect b="b" l="l" r="r" t="t"/>
              <a:pathLst>
                <a:path extrusionOk="0" h="617410" w="344233">
                  <a:moveTo>
                    <a:pt x="210871" y="617250"/>
                  </a:moveTo>
                  <a:lnTo>
                    <a:pt x="-394" y="533144"/>
                  </a:lnTo>
                  <a:cubicBezTo>
                    <a:pt x="31896" y="455611"/>
                    <a:pt x="64948" y="380744"/>
                    <a:pt x="97904" y="306354"/>
                  </a:cubicBezTo>
                  <a:cubicBezTo>
                    <a:pt x="154197" y="179005"/>
                    <a:pt x="204870" y="74230"/>
                    <a:pt x="242017" y="-160"/>
                  </a:cubicBezTo>
                  <a:lnTo>
                    <a:pt x="343840" y="32225"/>
                  </a:lnTo>
                  <a:cubicBezTo>
                    <a:pt x="311893" y="218591"/>
                    <a:pt x="270564" y="403233"/>
                    <a:pt x="220015" y="585436"/>
                  </a:cubicBezTo>
                  <a:cubicBezTo>
                    <a:pt x="216966" y="596105"/>
                    <a:pt x="214300" y="606677"/>
                    <a:pt x="210871" y="617250"/>
                  </a:cubicBezTo>
                  <a:close/>
                </a:path>
              </a:pathLst>
            </a:custGeom>
            <a:solidFill>
              <a:srgbClr val="CCCCC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99" name="Google Shape;3299;p34"/>
            <p:cNvSpPr/>
            <p:nvPr/>
          </p:nvSpPr>
          <p:spPr>
            <a:xfrm>
              <a:off x="6073139" y="2883217"/>
              <a:ext cx="260032" cy="566546"/>
            </a:xfrm>
            <a:custGeom>
              <a:rect b="b" l="l" r="r" t="t"/>
              <a:pathLst>
                <a:path extrusionOk="0" h="566546" w="260032">
                  <a:moveTo>
                    <a:pt x="77616" y="566387"/>
                  </a:moveTo>
                  <a:lnTo>
                    <a:pt x="-394" y="535335"/>
                  </a:lnTo>
                  <a:cubicBezTo>
                    <a:pt x="30658" y="459135"/>
                    <a:pt x="61233" y="385031"/>
                    <a:pt x="91808" y="311212"/>
                  </a:cubicBezTo>
                  <a:cubicBezTo>
                    <a:pt x="145053" y="182529"/>
                    <a:pt x="190868" y="75849"/>
                    <a:pt x="223825" y="-160"/>
                  </a:cubicBezTo>
                  <a:cubicBezTo>
                    <a:pt x="235731" y="2221"/>
                    <a:pt x="247637" y="4412"/>
                    <a:pt x="259639" y="6602"/>
                  </a:cubicBezTo>
                  <a:cubicBezTo>
                    <a:pt x="258019" y="16127"/>
                    <a:pt x="256305" y="25652"/>
                    <a:pt x="254685" y="35177"/>
                  </a:cubicBezTo>
                  <a:cubicBezTo>
                    <a:pt x="206108" y="190816"/>
                    <a:pt x="150482" y="359694"/>
                    <a:pt x="87045" y="540002"/>
                  </a:cubicBezTo>
                  <a:cubicBezTo>
                    <a:pt x="83616" y="548670"/>
                    <a:pt x="80759" y="557624"/>
                    <a:pt x="77616" y="566387"/>
                  </a:cubicBezTo>
                  <a:close/>
                </a:path>
              </a:pathLst>
            </a:custGeom>
            <a:solidFill>
              <a:srgbClr val="E6E6E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00" name="Google Shape;3300;p34"/>
            <p:cNvSpPr/>
            <p:nvPr/>
          </p:nvSpPr>
          <p:spPr>
            <a:xfrm>
              <a:off x="5723191" y="3418808"/>
              <a:ext cx="428148" cy="1026033"/>
            </a:xfrm>
            <a:custGeom>
              <a:rect b="b" l="l" r="r" t="t"/>
              <a:pathLst>
                <a:path extrusionOk="0" h="1026033" w="428148">
                  <a:moveTo>
                    <a:pt x="-394" y="1013585"/>
                  </a:moveTo>
                  <a:cubicBezTo>
                    <a:pt x="61900" y="791843"/>
                    <a:pt x="123431" y="605439"/>
                    <a:pt x="171723" y="468755"/>
                  </a:cubicBezTo>
                  <a:cubicBezTo>
                    <a:pt x="231921" y="297305"/>
                    <a:pt x="290404" y="146906"/>
                    <a:pt x="348030" y="4221"/>
                  </a:cubicBezTo>
                  <a:lnTo>
                    <a:pt x="348030" y="4221"/>
                  </a:lnTo>
                  <a:lnTo>
                    <a:pt x="349745" y="-160"/>
                  </a:lnTo>
                  <a:lnTo>
                    <a:pt x="427755" y="30891"/>
                  </a:lnTo>
                  <a:cubicBezTo>
                    <a:pt x="427278" y="32320"/>
                    <a:pt x="426707" y="33844"/>
                    <a:pt x="426135" y="35273"/>
                  </a:cubicBezTo>
                  <a:lnTo>
                    <a:pt x="426135" y="35273"/>
                  </a:lnTo>
                  <a:cubicBezTo>
                    <a:pt x="291261" y="415320"/>
                    <a:pt x="155340" y="749648"/>
                    <a:pt x="34849" y="1025873"/>
                  </a:cubicBezTo>
                  <a:close/>
                </a:path>
              </a:pathLst>
            </a:custGeom>
            <a:solidFill>
              <a:srgbClr val="C15D4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01" name="Google Shape;3301;p34"/>
            <p:cNvSpPr/>
            <p:nvPr/>
          </p:nvSpPr>
          <p:spPr>
            <a:xfrm>
              <a:off x="5722714" y="3460051"/>
              <a:ext cx="482441" cy="1005744"/>
            </a:xfrm>
            <a:custGeom>
              <a:rect b="b" l="l" r="r" t="t"/>
              <a:pathLst>
                <a:path extrusionOk="0" h="1005744" w="482441">
                  <a:moveTo>
                    <a:pt x="-394" y="972152"/>
                  </a:moveTo>
                  <a:cubicBezTo>
                    <a:pt x="-347" y="971770"/>
                    <a:pt x="-347" y="971390"/>
                    <a:pt x="-394" y="971009"/>
                  </a:cubicBezTo>
                  <a:lnTo>
                    <a:pt x="66281" y="994630"/>
                  </a:lnTo>
                  <a:cubicBezTo>
                    <a:pt x="226853" y="676048"/>
                    <a:pt x="356841" y="342968"/>
                    <a:pt x="454520" y="-160"/>
                  </a:cubicBezTo>
                  <a:lnTo>
                    <a:pt x="482047" y="10793"/>
                  </a:lnTo>
                  <a:cubicBezTo>
                    <a:pt x="384330" y="353903"/>
                    <a:pt x="254333" y="686992"/>
                    <a:pt x="93808" y="1005584"/>
                  </a:cubicBezTo>
                  <a:close/>
                </a:path>
              </a:pathLst>
            </a:custGeom>
            <a:solidFill>
              <a:srgbClr val="752C1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02" name="Google Shape;3302;p34"/>
            <p:cNvSpPr/>
            <p:nvPr/>
          </p:nvSpPr>
          <p:spPr>
            <a:xfrm>
              <a:off x="6177342" y="2876835"/>
              <a:ext cx="160686" cy="593883"/>
            </a:xfrm>
            <a:custGeom>
              <a:rect b="b" l="l" r="r" t="t"/>
              <a:pathLst>
                <a:path extrusionOk="0" h="593883" w="160686">
                  <a:moveTo>
                    <a:pt x="27038" y="593723"/>
                  </a:moveTo>
                  <a:lnTo>
                    <a:pt x="-394" y="582769"/>
                  </a:lnTo>
                  <a:cubicBezTo>
                    <a:pt x="2654" y="572292"/>
                    <a:pt x="5607" y="561624"/>
                    <a:pt x="8559" y="550956"/>
                  </a:cubicBezTo>
                  <a:cubicBezTo>
                    <a:pt x="59128" y="369467"/>
                    <a:pt x="100457" y="185520"/>
                    <a:pt x="132384" y="-160"/>
                  </a:cubicBezTo>
                  <a:lnTo>
                    <a:pt x="160293" y="8698"/>
                  </a:lnTo>
                  <a:cubicBezTo>
                    <a:pt x="128355" y="195064"/>
                    <a:pt x="87026" y="379706"/>
                    <a:pt x="36468" y="561910"/>
                  </a:cubicBezTo>
                  <a:cubicBezTo>
                    <a:pt x="32658" y="572578"/>
                    <a:pt x="29705" y="583246"/>
                    <a:pt x="27038" y="593723"/>
                  </a:cubicBezTo>
                  <a:close/>
                </a:path>
              </a:pathLst>
            </a:custGeom>
            <a:solidFill>
              <a:srgbClr val="99999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03" name="Google Shape;3303;p34"/>
            <p:cNvSpPr/>
            <p:nvPr/>
          </p:nvSpPr>
          <p:spPr>
            <a:xfrm>
              <a:off x="6023609" y="3301269"/>
              <a:ext cx="204978" cy="81534"/>
            </a:xfrm>
            <a:custGeom>
              <a:rect b="b" l="l" r="r" t="t"/>
              <a:pathLst>
                <a:path extrusionOk="0" h="81534" w="204978">
                  <a:moveTo>
                    <a:pt x="204978" y="81534"/>
                  </a:moveTo>
                  <a:lnTo>
                    <a:pt x="0" y="0"/>
                  </a:lnTo>
                </a:path>
              </a:pathLst>
            </a:custGeom>
            <a:noFill/>
            <a:ln cap="flat" cmpd="sng" w="19050">
              <a:solidFill>
                <a:srgbClr val="999999"/>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04" name="Google Shape;3304;p34"/>
            <p:cNvSpPr/>
            <p:nvPr/>
          </p:nvSpPr>
          <p:spPr>
            <a:xfrm>
              <a:off x="6231344" y="2391155"/>
              <a:ext cx="236035" cy="443674"/>
            </a:xfrm>
            <a:custGeom>
              <a:rect b="b" l="l" r="r" t="t"/>
              <a:pathLst>
                <a:path extrusionOk="0" h="443674" w="236035">
                  <a:moveTo>
                    <a:pt x="59809" y="443514"/>
                  </a:moveTo>
                  <a:cubicBezTo>
                    <a:pt x="36664" y="422454"/>
                    <a:pt x="19071" y="396023"/>
                    <a:pt x="8565" y="366552"/>
                  </a:cubicBezTo>
                  <a:cubicBezTo>
                    <a:pt x="-4180" y="327576"/>
                    <a:pt x="-3303" y="285428"/>
                    <a:pt x="11041" y="247013"/>
                  </a:cubicBezTo>
                  <a:cubicBezTo>
                    <a:pt x="11518" y="245585"/>
                    <a:pt x="11994" y="244156"/>
                    <a:pt x="12565" y="242822"/>
                  </a:cubicBezTo>
                  <a:cubicBezTo>
                    <a:pt x="16213" y="232735"/>
                    <a:pt x="20376" y="222848"/>
                    <a:pt x="25043" y="213200"/>
                  </a:cubicBezTo>
                  <a:lnTo>
                    <a:pt x="25043" y="213200"/>
                  </a:lnTo>
                  <a:cubicBezTo>
                    <a:pt x="34092" y="194150"/>
                    <a:pt x="44093" y="177386"/>
                    <a:pt x="52571" y="163289"/>
                  </a:cubicBezTo>
                  <a:cubicBezTo>
                    <a:pt x="91852" y="99014"/>
                    <a:pt x="147582" y="46398"/>
                    <a:pt x="214019" y="10889"/>
                  </a:cubicBezTo>
                  <a:cubicBezTo>
                    <a:pt x="219829" y="7745"/>
                    <a:pt x="225259" y="4888"/>
                    <a:pt x="230497" y="2316"/>
                  </a:cubicBezTo>
                  <a:lnTo>
                    <a:pt x="235641" y="-160"/>
                  </a:lnTo>
                  <a:cubicBezTo>
                    <a:pt x="234403" y="10698"/>
                    <a:pt x="233069" y="23176"/>
                    <a:pt x="231640" y="37178"/>
                  </a:cubicBezTo>
                  <a:lnTo>
                    <a:pt x="231640" y="37749"/>
                  </a:lnTo>
                  <a:cubicBezTo>
                    <a:pt x="228030" y="54932"/>
                    <a:pt x="225954" y="72401"/>
                    <a:pt x="225449" y="89946"/>
                  </a:cubicBezTo>
                  <a:cubicBezTo>
                    <a:pt x="225449" y="94899"/>
                    <a:pt x="225449" y="99471"/>
                    <a:pt x="225449" y="104996"/>
                  </a:cubicBezTo>
                  <a:cubicBezTo>
                    <a:pt x="225449" y="106043"/>
                    <a:pt x="225449" y="107186"/>
                    <a:pt x="225449" y="108234"/>
                  </a:cubicBezTo>
                  <a:cubicBezTo>
                    <a:pt x="224116" y="125855"/>
                    <a:pt x="222782" y="144810"/>
                    <a:pt x="221639" y="164813"/>
                  </a:cubicBezTo>
                  <a:cubicBezTo>
                    <a:pt x="217258" y="238631"/>
                    <a:pt x="217734" y="276065"/>
                    <a:pt x="213353" y="308831"/>
                  </a:cubicBezTo>
                  <a:cubicBezTo>
                    <a:pt x="211162" y="313784"/>
                    <a:pt x="208685" y="318356"/>
                    <a:pt x="206113" y="323785"/>
                  </a:cubicBezTo>
                  <a:cubicBezTo>
                    <a:pt x="164299" y="401604"/>
                    <a:pt x="87337" y="433132"/>
                    <a:pt x="59809" y="443514"/>
                  </a:cubicBezTo>
                  <a:close/>
                </a:path>
              </a:pathLst>
            </a:custGeom>
            <a:solidFill>
              <a:srgbClr val="FFC2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05" name="Google Shape;3305;p34"/>
            <p:cNvSpPr/>
            <p:nvPr/>
          </p:nvSpPr>
          <p:spPr>
            <a:xfrm>
              <a:off x="6243960" y="2390679"/>
              <a:ext cx="223323" cy="368617"/>
            </a:xfrm>
            <a:custGeom>
              <a:rect b="b" l="l" r="r" t="t"/>
              <a:pathLst>
                <a:path extrusionOk="0" h="368617" w="223323">
                  <a:moveTo>
                    <a:pt x="215024" y="82612"/>
                  </a:moveTo>
                  <a:cubicBezTo>
                    <a:pt x="214452" y="85088"/>
                    <a:pt x="213690" y="87470"/>
                    <a:pt x="212928" y="90041"/>
                  </a:cubicBezTo>
                  <a:cubicBezTo>
                    <a:pt x="210690" y="97833"/>
                    <a:pt x="208013" y="105500"/>
                    <a:pt x="204927" y="112997"/>
                  </a:cubicBezTo>
                  <a:cubicBezTo>
                    <a:pt x="187020" y="157193"/>
                    <a:pt x="163684" y="179005"/>
                    <a:pt x="115583" y="241870"/>
                  </a:cubicBezTo>
                  <a:cubicBezTo>
                    <a:pt x="94056" y="269969"/>
                    <a:pt x="62528" y="312831"/>
                    <a:pt x="27095" y="368457"/>
                  </a:cubicBezTo>
                  <a:cubicBezTo>
                    <a:pt x="7312" y="330043"/>
                    <a:pt x="-2079" y="287133"/>
                    <a:pt x="-146" y="243965"/>
                  </a:cubicBezTo>
                  <a:cubicBezTo>
                    <a:pt x="-241" y="243594"/>
                    <a:pt x="-241" y="243194"/>
                    <a:pt x="-146" y="242822"/>
                  </a:cubicBezTo>
                  <a:cubicBezTo>
                    <a:pt x="3502" y="232735"/>
                    <a:pt x="7664" y="222849"/>
                    <a:pt x="12332" y="213200"/>
                  </a:cubicBezTo>
                  <a:lnTo>
                    <a:pt x="12332" y="213200"/>
                  </a:lnTo>
                  <a:cubicBezTo>
                    <a:pt x="21380" y="194150"/>
                    <a:pt x="31382" y="177386"/>
                    <a:pt x="39859" y="163289"/>
                  </a:cubicBezTo>
                  <a:cubicBezTo>
                    <a:pt x="79169" y="99033"/>
                    <a:pt x="134899" y="46426"/>
                    <a:pt x="201308" y="10889"/>
                  </a:cubicBezTo>
                  <a:cubicBezTo>
                    <a:pt x="207118" y="7745"/>
                    <a:pt x="212547" y="4888"/>
                    <a:pt x="217786" y="2316"/>
                  </a:cubicBezTo>
                  <a:lnTo>
                    <a:pt x="222929" y="-160"/>
                  </a:lnTo>
                  <a:cubicBezTo>
                    <a:pt x="221691" y="10698"/>
                    <a:pt x="220358" y="23176"/>
                    <a:pt x="218929" y="37178"/>
                  </a:cubicBezTo>
                  <a:lnTo>
                    <a:pt x="218929" y="37749"/>
                  </a:lnTo>
                  <a:close/>
                </a:path>
              </a:pathLst>
            </a:custGeom>
            <a:solidFill>
              <a:srgbClr val="FFE76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3306" name="Google Shape;3306;p34"/>
          <p:cNvGrpSpPr/>
          <p:nvPr/>
        </p:nvGrpSpPr>
        <p:grpSpPr>
          <a:xfrm rot="-2840033">
            <a:off x="6583298" y="2350599"/>
            <a:ext cx="609732" cy="1755012"/>
            <a:chOff x="5819360" y="2638139"/>
            <a:chExt cx="550387" cy="1584198"/>
          </a:xfrm>
        </p:grpSpPr>
        <p:sp>
          <p:nvSpPr>
            <p:cNvPr id="3307" name="Google Shape;3307;p34"/>
            <p:cNvSpPr/>
            <p:nvPr/>
          </p:nvSpPr>
          <p:spPr>
            <a:xfrm>
              <a:off x="5820536" y="2715187"/>
              <a:ext cx="148685" cy="180031"/>
            </a:xfrm>
            <a:custGeom>
              <a:rect b="b" l="l" r="r" t="t"/>
              <a:pathLst>
                <a:path extrusionOk="0" h="180031" w="148685">
                  <a:moveTo>
                    <a:pt x="148399" y="132836"/>
                  </a:moveTo>
                  <a:lnTo>
                    <a:pt x="-287" y="179699"/>
                  </a:lnTo>
                  <a:lnTo>
                    <a:pt x="-287" y="19203"/>
                  </a:lnTo>
                  <a:cubicBezTo>
                    <a:pt x="494" y="15526"/>
                    <a:pt x="3180" y="12545"/>
                    <a:pt x="6762" y="11392"/>
                  </a:cubicBezTo>
                  <a:cubicBezTo>
                    <a:pt x="13401" y="10192"/>
                    <a:pt x="19830" y="14364"/>
                    <a:pt x="21430" y="20917"/>
                  </a:cubicBezTo>
                  <a:cubicBezTo>
                    <a:pt x="19259" y="15545"/>
                    <a:pt x="20792" y="9392"/>
                    <a:pt x="25240" y="5677"/>
                  </a:cubicBezTo>
                  <a:cubicBezTo>
                    <a:pt x="30289" y="2724"/>
                    <a:pt x="38671" y="6344"/>
                    <a:pt x="41814" y="15202"/>
                  </a:cubicBezTo>
                  <a:cubicBezTo>
                    <a:pt x="40023" y="10354"/>
                    <a:pt x="41090" y="4915"/>
                    <a:pt x="44576" y="1105"/>
                  </a:cubicBezTo>
                  <a:cubicBezTo>
                    <a:pt x="49263" y="-1610"/>
                    <a:pt x="55244" y="-381"/>
                    <a:pt x="58483" y="3962"/>
                  </a:cubicBezTo>
                  <a:lnTo>
                    <a:pt x="63150" y="10630"/>
                  </a:lnTo>
                  <a:lnTo>
                    <a:pt x="64388" y="12440"/>
                  </a:lnTo>
                  <a:lnTo>
                    <a:pt x="87058" y="43968"/>
                  </a:lnTo>
                  <a:lnTo>
                    <a:pt x="90582" y="49016"/>
                  </a:lnTo>
                  <a:lnTo>
                    <a:pt x="101726" y="65018"/>
                  </a:lnTo>
                  <a:lnTo>
                    <a:pt x="105536" y="70447"/>
                  </a:lnTo>
                  <a:cubicBezTo>
                    <a:pt x="106203" y="71400"/>
                    <a:pt x="106870" y="72257"/>
                    <a:pt x="107441" y="73209"/>
                  </a:cubicBezTo>
                  <a:lnTo>
                    <a:pt x="148208" y="131502"/>
                  </a:ln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08" name="Google Shape;3308;p34"/>
            <p:cNvSpPr/>
            <p:nvPr/>
          </p:nvSpPr>
          <p:spPr>
            <a:xfrm>
              <a:off x="5821203" y="2718815"/>
              <a:ext cx="53625" cy="178689"/>
            </a:xfrm>
            <a:custGeom>
              <a:rect b="b" l="l" r="r" t="t"/>
              <a:pathLst>
                <a:path extrusionOk="0" h="178689" w="53625">
                  <a:moveTo>
                    <a:pt x="0" y="1810"/>
                  </a:moveTo>
                  <a:lnTo>
                    <a:pt x="15716" y="0"/>
                  </a:lnTo>
                  <a:lnTo>
                    <a:pt x="53626" y="172117"/>
                  </a:lnTo>
                  <a:lnTo>
                    <a:pt x="0" y="178689"/>
                  </a:lnTo>
                  <a:lnTo>
                    <a:pt x="0" y="1810"/>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09" name="Google Shape;3309;p34"/>
            <p:cNvSpPr/>
            <p:nvPr/>
          </p:nvSpPr>
          <p:spPr>
            <a:xfrm>
              <a:off x="5858351" y="2707481"/>
              <a:ext cx="112680" cy="170402"/>
            </a:xfrm>
            <a:custGeom>
              <a:rect b="b" l="l" r="r" t="t"/>
              <a:pathLst>
                <a:path extrusionOk="0" h="170402" w="112680">
                  <a:moveTo>
                    <a:pt x="13335" y="0"/>
                  </a:moveTo>
                  <a:lnTo>
                    <a:pt x="0" y="7429"/>
                  </a:lnTo>
                  <a:lnTo>
                    <a:pt x="67056" y="170402"/>
                  </a:lnTo>
                  <a:lnTo>
                    <a:pt x="112681" y="145733"/>
                  </a:lnTo>
                  <a:lnTo>
                    <a:pt x="13335" y="0"/>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10" name="Google Shape;3310;p34"/>
            <p:cNvSpPr/>
            <p:nvPr/>
          </p:nvSpPr>
          <p:spPr>
            <a:xfrm>
              <a:off x="5821203" y="2638139"/>
              <a:ext cx="58769" cy="101726"/>
            </a:xfrm>
            <a:custGeom>
              <a:rect b="b" l="l" r="r" t="t"/>
              <a:pathLst>
                <a:path extrusionOk="0" h="101726" w="58769">
                  <a:moveTo>
                    <a:pt x="58483" y="84440"/>
                  </a:moveTo>
                  <a:cubicBezTo>
                    <a:pt x="55215" y="80125"/>
                    <a:pt x="49243" y="78944"/>
                    <a:pt x="44576" y="81678"/>
                  </a:cubicBezTo>
                  <a:cubicBezTo>
                    <a:pt x="41109" y="85459"/>
                    <a:pt x="40042" y="90860"/>
                    <a:pt x="41814" y="95680"/>
                  </a:cubicBezTo>
                  <a:cubicBezTo>
                    <a:pt x="38670" y="87012"/>
                    <a:pt x="30288" y="83392"/>
                    <a:pt x="25240" y="86155"/>
                  </a:cubicBezTo>
                  <a:cubicBezTo>
                    <a:pt x="20792" y="89869"/>
                    <a:pt x="19259" y="96023"/>
                    <a:pt x="21430" y="101395"/>
                  </a:cubicBezTo>
                  <a:cubicBezTo>
                    <a:pt x="19868" y="94813"/>
                    <a:pt x="13410" y="90622"/>
                    <a:pt x="6762" y="91870"/>
                  </a:cubicBezTo>
                  <a:cubicBezTo>
                    <a:pt x="3171" y="93003"/>
                    <a:pt x="475" y="95994"/>
                    <a:pt x="-287" y="99680"/>
                  </a:cubicBezTo>
                  <a:lnTo>
                    <a:pt x="-287" y="-332"/>
                  </a:lnTo>
                  <a:close/>
                </a:path>
              </a:pathLst>
            </a:custGeom>
            <a:solidFill>
              <a:srgbClr val="FFC2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11" name="Google Shape;3311;p34"/>
            <p:cNvSpPr/>
            <p:nvPr/>
          </p:nvSpPr>
          <p:spPr>
            <a:xfrm>
              <a:off x="5819744" y="2833659"/>
              <a:ext cx="550003" cy="1388677"/>
            </a:xfrm>
            <a:custGeom>
              <a:rect b="b" l="l" r="r" t="t"/>
              <a:pathLst>
                <a:path extrusionOk="0" h="1388677" w="550003">
                  <a:moveTo>
                    <a:pt x="549717" y="1284618"/>
                  </a:moveTo>
                  <a:cubicBezTo>
                    <a:pt x="534353" y="1294781"/>
                    <a:pt x="519304" y="1305411"/>
                    <a:pt x="504568" y="1316527"/>
                  </a:cubicBezTo>
                  <a:cubicBezTo>
                    <a:pt x="493996" y="1324528"/>
                    <a:pt x="483423" y="1332624"/>
                    <a:pt x="473136" y="1341006"/>
                  </a:cubicBezTo>
                  <a:cubicBezTo>
                    <a:pt x="469040" y="1344340"/>
                    <a:pt x="465040" y="1347578"/>
                    <a:pt x="461039" y="1351007"/>
                  </a:cubicBezTo>
                  <a:lnTo>
                    <a:pt x="459134" y="1352531"/>
                  </a:lnTo>
                  <a:cubicBezTo>
                    <a:pt x="450276" y="1359961"/>
                    <a:pt x="441513" y="1367486"/>
                    <a:pt x="432940" y="1375296"/>
                  </a:cubicBezTo>
                  <a:cubicBezTo>
                    <a:pt x="428368" y="1379297"/>
                    <a:pt x="423415" y="1383392"/>
                    <a:pt x="419415" y="1387583"/>
                  </a:cubicBezTo>
                  <a:lnTo>
                    <a:pt x="418653" y="1388345"/>
                  </a:lnTo>
                  <a:lnTo>
                    <a:pt x="418653" y="1388345"/>
                  </a:lnTo>
                  <a:lnTo>
                    <a:pt x="414462" y="1375010"/>
                  </a:lnTo>
                  <a:lnTo>
                    <a:pt x="399984" y="1329290"/>
                  </a:lnTo>
                  <a:lnTo>
                    <a:pt x="349978" y="1170509"/>
                  </a:lnTo>
                  <a:lnTo>
                    <a:pt x="349978" y="1170509"/>
                  </a:lnTo>
                  <a:lnTo>
                    <a:pt x="245393" y="839896"/>
                  </a:lnTo>
                  <a:lnTo>
                    <a:pt x="2125" y="67609"/>
                  </a:lnTo>
                  <a:lnTo>
                    <a:pt x="2601" y="67609"/>
                  </a:lnTo>
                  <a:cubicBezTo>
                    <a:pt x="1848" y="66409"/>
                    <a:pt x="1305" y="65085"/>
                    <a:pt x="982" y="63704"/>
                  </a:cubicBezTo>
                  <a:cubicBezTo>
                    <a:pt x="-485" y="59208"/>
                    <a:pt x="-685" y="54398"/>
                    <a:pt x="410" y="49797"/>
                  </a:cubicBezTo>
                  <a:lnTo>
                    <a:pt x="410" y="49797"/>
                  </a:lnTo>
                  <a:cubicBezTo>
                    <a:pt x="620" y="48987"/>
                    <a:pt x="877" y="48197"/>
                    <a:pt x="1172" y="47416"/>
                  </a:cubicBezTo>
                  <a:cubicBezTo>
                    <a:pt x="3344" y="40929"/>
                    <a:pt x="8049" y="35605"/>
                    <a:pt x="14221" y="32652"/>
                  </a:cubicBezTo>
                  <a:cubicBezTo>
                    <a:pt x="15498" y="31995"/>
                    <a:pt x="16841" y="31452"/>
                    <a:pt x="18222" y="31033"/>
                  </a:cubicBezTo>
                  <a:cubicBezTo>
                    <a:pt x="18736" y="30804"/>
                    <a:pt x="19279" y="30642"/>
                    <a:pt x="19841" y="30557"/>
                  </a:cubicBezTo>
                  <a:cubicBezTo>
                    <a:pt x="29052" y="28413"/>
                    <a:pt x="38691" y="31404"/>
                    <a:pt x="45082" y="38367"/>
                  </a:cubicBezTo>
                  <a:cubicBezTo>
                    <a:pt x="46749" y="40215"/>
                    <a:pt x="48130" y="42301"/>
                    <a:pt x="49178" y="44558"/>
                  </a:cubicBezTo>
                  <a:lnTo>
                    <a:pt x="49845" y="44558"/>
                  </a:lnTo>
                  <a:cubicBezTo>
                    <a:pt x="49321" y="41596"/>
                    <a:pt x="49321" y="38567"/>
                    <a:pt x="49845" y="35605"/>
                  </a:cubicBezTo>
                  <a:lnTo>
                    <a:pt x="49845" y="35605"/>
                  </a:lnTo>
                  <a:cubicBezTo>
                    <a:pt x="52521" y="21498"/>
                    <a:pt x="66123" y="12221"/>
                    <a:pt x="80239" y="14897"/>
                  </a:cubicBezTo>
                  <a:cubicBezTo>
                    <a:pt x="88326" y="16431"/>
                    <a:pt x="95222" y="21708"/>
                    <a:pt x="98803" y="29128"/>
                  </a:cubicBezTo>
                  <a:lnTo>
                    <a:pt x="99470" y="29128"/>
                  </a:lnTo>
                  <a:cubicBezTo>
                    <a:pt x="98527" y="23746"/>
                    <a:pt x="99327" y="18212"/>
                    <a:pt x="101756" y="13316"/>
                  </a:cubicBezTo>
                  <a:lnTo>
                    <a:pt x="101756" y="13316"/>
                  </a:lnTo>
                  <a:cubicBezTo>
                    <a:pt x="104966" y="7116"/>
                    <a:pt x="110519" y="2448"/>
                    <a:pt x="117186" y="362"/>
                  </a:cubicBezTo>
                  <a:lnTo>
                    <a:pt x="118139" y="362"/>
                  </a:lnTo>
                  <a:lnTo>
                    <a:pt x="118139" y="362"/>
                  </a:lnTo>
                  <a:lnTo>
                    <a:pt x="118901" y="362"/>
                  </a:lnTo>
                  <a:cubicBezTo>
                    <a:pt x="125902" y="-1285"/>
                    <a:pt x="133274" y="29"/>
                    <a:pt x="139285" y="3982"/>
                  </a:cubicBezTo>
                  <a:lnTo>
                    <a:pt x="139285" y="3982"/>
                  </a:lnTo>
                  <a:cubicBezTo>
                    <a:pt x="140313" y="4639"/>
                    <a:pt x="141275" y="5401"/>
                    <a:pt x="142142" y="6268"/>
                  </a:cubicBezTo>
                  <a:cubicBezTo>
                    <a:pt x="145581" y="9354"/>
                    <a:pt x="148143" y="13297"/>
                    <a:pt x="149572" y="17698"/>
                  </a:cubicBezTo>
                  <a:lnTo>
                    <a:pt x="149572" y="17698"/>
                  </a:lnTo>
                  <a:lnTo>
                    <a:pt x="149572" y="18650"/>
                  </a:lnTo>
                  <a:lnTo>
                    <a:pt x="149572" y="19603"/>
                  </a:lnTo>
                  <a:lnTo>
                    <a:pt x="149572" y="19603"/>
                  </a:lnTo>
                  <a:lnTo>
                    <a:pt x="149572" y="19603"/>
                  </a:lnTo>
                  <a:cubicBezTo>
                    <a:pt x="149572" y="20174"/>
                    <a:pt x="149572" y="20555"/>
                    <a:pt x="149572" y="21032"/>
                  </a:cubicBezTo>
                  <a:lnTo>
                    <a:pt x="149572" y="21032"/>
                  </a:lnTo>
                  <a:close/>
                </a:path>
              </a:pathLst>
            </a:custGeom>
            <a:solidFill>
              <a:srgbClr val="FFC2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12" name="Google Shape;3312;p34"/>
            <p:cNvSpPr/>
            <p:nvPr/>
          </p:nvSpPr>
          <p:spPr>
            <a:xfrm>
              <a:off x="5819360" y="2863875"/>
              <a:ext cx="459805" cy="1358462"/>
            </a:xfrm>
            <a:custGeom>
              <a:rect b="b" l="l" r="r" t="t"/>
              <a:pathLst>
                <a:path extrusionOk="0" h="1358462" w="459805">
                  <a:moveTo>
                    <a:pt x="451898" y="1298313"/>
                  </a:moveTo>
                  <a:lnTo>
                    <a:pt x="459519" y="1322316"/>
                  </a:lnTo>
                  <a:cubicBezTo>
                    <a:pt x="450660" y="1329746"/>
                    <a:pt x="441897" y="1337270"/>
                    <a:pt x="433325" y="1345081"/>
                  </a:cubicBezTo>
                  <a:cubicBezTo>
                    <a:pt x="428753" y="1349081"/>
                    <a:pt x="423800" y="1353177"/>
                    <a:pt x="419799" y="1357368"/>
                  </a:cubicBezTo>
                  <a:lnTo>
                    <a:pt x="419037" y="1358130"/>
                  </a:lnTo>
                  <a:lnTo>
                    <a:pt x="415799" y="1348033"/>
                  </a:lnTo>
                  <a:lnTo>
                    <a:pt x="400749" y="1300408"/>
                  </a:lnTo>
                  <a:lnTo>
                    <a:pt x="350743" y="1141627"/>
                  </a:lnTo>
                  <a:lnTo>
                    <a:pt x="247111" y="813014"/>
                  </a:lnTo>
                  <a:lnTo>
                    <a:pt x="247111" y="813014"/>
                  </a:lnTo>
                  <a:lnTo>
                    <a:pt x="2509" y="37298"/>
                  </a:lnTo>
                  <a:lnTo>
                    <a:pt x="2509" y="37298"/>
                  </a:lnTo>
                  <a:cubicBezTo>
                    <a:pt x="1766" y="36079"/>
                    <a:pt x="1194" y="34765"/>
                    <a:pt x="795" y="33393"/>
                  </a:cubicBezTo>
                  <a:lnTo>
                    <a:pt x="128" y="31012"/>
                  </a:lnTo>
                  <a:cubicBezTo>
                    <a:pt x="128" y="31012"/>
                    <a:pt x="128" y="31012"/>
                    <a:pt x="128" y="30440"/>
                  </a:cubicBezTo>
                  <a:cubicBezTo>
                    <a:pt x="-425" y="27287"/>
                    <a:pt x="-425" y="24068"/>
                    <a:pt x="128" y="20915"/>
                  </a:cubicBezTo>
                  <a:cubicBezTo>
                    <a:pt x="128" y="19867"/>
                    <a:pt x="604" y="18915"/>
                    <a:pt x="890" y="17867"/>
                  </a:cubicBezTo>
                  <a:cubicBezTo>
                    <a:pt x="2966" y="11190"/>
                    <a:pt x="7681" y="5647"/>
                    <a:pt x="13939" y="2532"/>
                  </a:cubicBezTo>
                  <a:cubicBezTo>
                    <a:pt x="15215" y="1875"/>
                    <a:pt x="16558" y="1332"/>
                    <a:pt x="17939" y="913"/>
                  </a:cubicBezTo>
                  <a:cubicBezTo>
                    <a:pt x="18454" y="684"/>
                    <a:pt x="18997" y="522"/>
                    <a:pt x="19559" y="437"/>
                  </a:cubicBezTo>
                  <a:cubicBezTo>
                    <a:pt x="28607" y="-1812"/>
                    <a:pt x="38161" y="951"/>
                    <a:pt x="44610" y="7675"/>
                  </a:cubicBezTo>
                  <a:lnTo>
                    <a:pt x="44610" y="8247"/>
                  </a:lnTo>
                  <a:lnTo>
                    <a:pt x="47181" y="16343"/>
                  </a:lnTo>
                  <a:lnTo>
                    <a:pt x="50610" y="27487"/>
                  </a:lnTo>
                  <a:lnTo>
                    <a:pt x="441135" y="1268119"/>
                  </a:lnTo>
                  <a:lnTo>
                    <a:pt x="441135" y="1268119"/>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13" name="Google Shape;3313;p34"/>
            <p:cNvSpPr/>
            <p:nvPr/>
          </p:nvSpPr>
          <p:spPr>
            <a:xfrm>
              <a:off x="5918832" y="2832960"/>
              <a:ext cx="450915" cy="1317749"/>
            </a:xfrm>
            <a:custGeom>
              <a:rect b="b" l="l" r="r" t="t"/>
              <a:pathLst>
                <a:path extrusionOk="0" h="1317749" w="450915">
                  <a:moveTo>
                    <a:pt x="52294" y="21445"/>
                  </a:moveTo>
                  <a:lnTo>
                    <a:pt x="450629" y="1285508"/>
                  </a:lnTo>
                  <a:cubicBezTo>
                    <a:pt x="435265" y="1295671"/>
                    <a:pt x="420216" y="1306301"/>
                    <a:pt x="405481" y="1317417"/>
                  </a:cubicBezTo>
                  <a:lnTo>
                    <a:pt x="2192" y="37257"/>
                  </a:lnTo>
                  <a:lnTo>
                    <a:pt x="2192" y="37257"/>
                  </a:lnTo>
                  <a:cubicBezTo>
                    <a:pt x="1535" y="36038"/>
                    <a:pt x="992" y="34761"/>
                    <a:pt x="573" y="33447"/>
                  </a:cubicBezTo>
                  <a:cubicBezTo>
                    <a:pt x="297" y="32647"/>
                    <a:pt x="97" y="31818"/>
                    <a:pt x="1" y="30970"/>
                  </a:cubicBezTo>
                  <a:lnTo>
                    <a:pt x="1" y="29923"/>
                  </a:lnTo>
                  <a:lnTo>
                    <a:pt x="1" y="29923"/>
                  </a:lnTo>
                  <a:cubicBezTo>
                    <a:pt x="-827" y="24465"/>
                    <a:pt x="144" y="18883"/>
                    <a:pt x="2764" y="14016"/>
                  </a:cubicBezTo>
                  <a:lnTo>
                    <a:pt x="2764" y="14016"/>
                  </a:lnTo>
                  <a:cubicBezTo>
                    <a:pt x="6354" y="7710"/>
                    <a:pt x="12212" y="3015"/>
                    <a:pt x="19147" y="871"/>
                  </a:cubicBezTo>
                  <a:lnTo>
                    <a:pt x="19147" y="871"/>
                  </a:lnTo>
                  <a:lnTo>
                    <a:pt x="19908" y="871"/>
                  </a:lnTo>
                  <a:cubicBezTo>
                    <a:pt x="25938" y="-938"/>
                    <a:pt x="32405" y="-700"/>
                    <a:pt x="38292" y="1538"/>
                  </a:cubicBezTo>
                  <a:cubicBezTo>
                    <a:pt x="38920" y="1767"/>
                    <a:pt x="39530" y="2052"/>
                    <a:pt x="40102" y="2395"/>
                  </a:cubicBezTo>
                  <a:cubicBezTo>
                    <a:pt x="42759" y="3643"/>
                    <a:pt x="45178" y="5358"/>
                    <a:pt x="47245" y="7444"/>
                  </a:cubicBezTo>
                  <a:lnTo>
                    <a:pt x="50674" y="18302"/>
                  </a:lnTo>
                  <a:lnTo>
                    <a:pt x="50674" y="18302"/>
                  </a:lnTo>
                  <a:lnTo>
                    <a:pt x="51436" y="20493"/>
                  </a:lnTo>
                  <a:lnTo>
                    <a:pt x="51436" y="20493"/>
                  </a:ln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3314" name="Google Shape;3314;p34"/>
          <p:cNvGrpSpPr/>
          <p:nvPr/>
        </p:nvGrpSpPr>
        <p:grpSpPr>
          <a:xfrm rot="-2840033">
            <a:off x="6334187" y="2787046"/>
            <a:ext cx="1135502" cy="1715864"/>
            <a:chOff x="5581650" y="2652140"/>
            <a:chExt cx="1024984" cy="1548860"/>
          </a:xfrm>
        </p:grpSpPr>
        <p:sp>
          <p:nvSpPr>
            <p:cNvPr id="3315" name="Google Shape;3315;p34"/>
            <p:cNvSpPr/>
            <p:nvPr/>
          </p:nvSpPr>
          <p:spPr>
            <a:xfrm>
              <a:off x="5611796" y="2709287"/>
              <a:ext cx="176831" cy="187645"/>
            </a:xfrm>
            <a:custGeom>
              <a:rect b="b" l="l" r="r" t="t"/>
              <a:pathLst>
                <a:path extrusionOk="0" h="187645" w="176831">
                  <a:moveTo>
                    <a:pt x="176505" y="95366"/>
                  </a:moveTo>
                  <a:lnTo>
                    <a:pt x="49917" y="187282"/>
                  </a:lnTo>
                  <a:lnTo>
                    <a:pt x="27629" y="120607"/>
                  </a:lnTo>
                  <a:lnTo>
                    <a:pt x="2292" y="42216"/>
                  </a:lnTo>
                  <a:lnTo>
                    <a:pt x="-184" y="34691"/>
                  </a:lnTo>
                  <a:cubicBezTo>
                    <a:pt x="-537" y="30986"/>
                    <a:pt x="1092" y="27367"/>
                    <a:pt x="4102" y="25166"/>
                  </a:cubicBezTo>
                  <a:cubicBezTo>
                    <a:pt x="9979" y="21947"/>
                    <a:pt x="17332" y="23823"/>
                    <a:pt x="20961" y="29452"/>
                  </a:cubicBezTo>
                  <a:cubicBezTo>
                    <a:pt x="17227" y="25014"/>
                    <a:pt x="16761" y="18670"/>
                    <a:pt x="19818" y="13736"/>
                  </a:cubicBezTo>
                  <a:cubicBezTo>
                    <a:pt x="25257" y="9336"/>
                    <a:pt x="33239" y="10184"/>
                    <a:pt x="37630" y="15622"/>
                  </a:cubicBezTo>
                  <a:cubicBezTo>
                    <a:pt x="38097" y="16194"/>
                    <a:pt x="38516" y="16803"/>
                    <a:pt x="38868" y="17451"/>
                  </a:cubicBezTo>
                  <a:cubicBezTo>
                    <a:pt x="35678" y="13412"/>
                    <a:pt x="35020" y="7935"/>
                    <a:pt x="37154" y="3259"/>
                  </a:cubicBezTo>
                  <a:cubicBezTo>
                    <a:pt x="40735" y="-809"/>
                    <a:pt x="46803" y="-1551"/>
                    <a:pt x="51251" y="1544"/>
                  </a:cubicBezTo>
                  <a:lnTo>
                    <a:pt x="57728" y="6402"/>
                  </a:lnTo>
                  <a:cubicBezTo>
                    <a:pt x="58385" y="6774"/>
                    <a:pt x="58985" y="7221"/>
                    <a:pt x="59538" y="7735"/>
                  </a:cubicBezTo>
                  <a:lnTo>
                    <a:pt x="90875" y="30976"/>
                  </a:lnTo>
                  <a:lnTo>
                    <a:pt x="95828" y="34691"/>
                  </a:lnTo>
                  <a:lnTo>
                    <a:pt x="111449" y="46312"/>
                  </a:lnTo>
                  <a:lnTo>
                    <a:pt x="116783" y="50312"/>
                  </a:lnTo>
                  <a:cubicBezTo>
                    <a:pt x="117707" y="50922"/>
                    <a:pt x="118602" y="51589"/>
                    <a:pt x="119450" y="52312"/>
                  </a:cubicBezTo>
                  <a:lnTo>
                    <a:pt x="176600" y="94794"/>
                  </a:ln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16" name="Google Shape;3316;p34"/>
            <p:cNvSpPr/>
            <p:nvPr/>
          </p:nvSpPr>
          <p:spPr>
            <a:xfrm>
              <a:off x="5607748" y="2723959"/>
              <a:ext cx="104774" cy="174497"/>
            </a:xfrm>
            <a:custGeom>
              <a:rect b="b" l="l" r="r" t="t"/>
              <a:pathLst>
                <a:path extrusionOk="0" h="174497" w="104774">
                  <a:moveTo>
                    <a:pt x="0" y="6668"/>
                  </a:moveTo>
                  <a:lnTo>
                    <a:pt x="14383" y="0"/>
                  </a:lnTo>
                  <a:lnTo>
                    <a:pt x="104775" y="151352"/>
                  </a:lnTo>
                  <a:lnTo>
                    <a:pt x="56007" y="174498"/>
                  </a:lnTo>
                  <a:lnTo>
                    <a:pt x="0" y="6668"/>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17" name="Google Shape;3317;p34"/>
            <p:cNvSpPr/>
            <p:nvPr/>
          </p:nvSpPr>
          <p:spPr>
            <a:xfrm>
              <a:off x="5641181" y="2702241"/>
              <a:ext cx="150685" cy="144684"/>
            </a:xfrm>
            <a:custGeom>
              <a:rect b="b" l="l" r="r" t="t"/>
              <a:pathLst>
                <a:path extrusionOk="0" h="144684" w="150685">
                  <a:moveTo>
                    <a:pt x="10287" y="0"/>
                  </a:moveTo>
                  <a:lnTo>
                    <a:pt x="0" y="11240"/>
                  </a:lnTo>
                  <a:lnTo>
                    <a:pt x="115157" y="144685"/>
                  </a:lnTo>
                  <a:lnTo>
                    <a:pt x="150686" y="106775"/>
                  </a:lnTo>
                  <a:lnTo>
                    <a:pt x="10287" y="0"/>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18" name="Google Shape;3318;p34"/>
            <p:cNvSpPr/>
            <p:nvPr/>
          </p:nvSpPr>
          <p:spPr>
            <a:xfrm>
              <a:off x="5581650" y="2652140"/>
              <a:ext cx="82676" cy="95250"/>
            </a:xfrm>
            <a:custGeom>
              <a:rect b="b" l="l" r="r" t="t"/>
              <a:pathLst>
                <a:path extrusionOk="0" h="95250" w="82676">
                  <a:moveTo>
                    <a:pt x="82445" y="61835"/>
                  </a:moveTo>
                  <a:cubicBezTo>
                    <a:pt x="77997" y="58739"/>
                    <a:pt x="71930" y="59482"/>
                    <a:pt x="68348" y="63550"/>
                  </a:cubicBezTo>
                  <a:cubicBezTo>
                    <a:pt x="66167" y="68217"/>
                    <a:pt x="66834" y="73722"/>
                    <a:pt x="70063" y="77742"/>
                  </a:cubicBezTo>
                  <a:cubicBezTo>
                    <a:pt x="66529" y="71703"/>
                    <a:pt x="58776" y="69665"/>
                    <a:pt x="52737" y="73198"/>
                  </a:cubicBezTo>
                  <a:cubicBezTo>
                    <a:pt x="52299" y="73446"/>
                    <a:pt x="51889" y="73722"/>
                    <a:pt x="51489" y="74027"/>
                  </a:cubicBezTo>
                  <a:cubicBezTo>
                    <a:pt x="48336" y="78942"/>
                    <a:pt x="48803" y="85343"/>
                    <a:pt x="52632" y="89743"/>
                  </a:cubicBezTo>
                  <a:cubicBezTo>
                    <a:pt x="49013" y="84114"/>
                    <a:pt x="41678" y="82209"/>
                    <a:pt x="35773" y="85362"/>
                  </a:cubicBezTo>
                  <a:cubicBezTo>
                    <a:pt x="32811" y="87600"/>
                    <a:pt x="31191" y="91191"/>
                    <a:pt x="31487" y="94887"/>
                  </a:cubicBezTo>
                  <a:lnTo>
                    <a:pt x="-232" y="-363"/>
                  </a:lnTo>
                  <a:close/>
                </a:path>
              </a:pathLst>
            </a:custGeom>
            <a:solidFill>
              <a:srgbClr val="FF482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19" name="Google Shape;3319;p34"/>
            <p:cNvSpPr/>
            <p:nvPr/>
          </p:nvSpPr>
          <p:spPr>
            <a:xfrm>
              <a:off x="5658290" y="2797341"/>
              <a:ext cx="922341" cy="1208777"/>
            </a:xfrm>
            <a:custGeom>
              <a:rect b="b" l="l" r="r" t="t"/>
              <a:pathLst>
                <a:path extrusionOk="0" h="1208777" w="922341">
                  <a:moveTo>
                    <a:pt x="922110" y="1100496"/>
                  </a:moveTo>
                  <a:cubicBezTo>
                    <a:pt x="918014" y="1103735"/>
                    <a:pt x="914014" y="1107068"/>
                    <a:pt x="910013" y="1110498"/>
                  </a:cubicBezTo>
                  <a:lnTo>
                    <a:pt x="908108" y="1112021"/>
                  </a:lnTo>
                  <a:cubicBezTo>
                    <a:pt x="899250" y="1119356"/>
                    <a:pt x="890487" y="1126976"/>
                    <a:pt x="881915" y="1134786"/>
                  </a:cubicBezTo>
                  <a:cubicBezTo>
                    <a:pt x="877342" y="1138787"/>
                    <a:pt x="872390" y="1142883"/>
                    <a:pt x="868389" y="1147074"/>
                  </a:cubicBezTo>
                  <a:cubicBezTo>
                    <a:pt x="868113" y="1147302"/>
                    <a:pt x="867855" y="1147559"/>
                    <a:pt x="867627" y="1147835"/>
                  </a:cubicBezTo>
                  <a:lnTo>
                    <a:pt x="867627" y="1147835"/>
                  </a:lnTo>
                  <a:cubicBezTo>
                    <a:pt x="859054" y="1155770"/>
                    <a:pt x="850673" y="1163866"/>
                    <a:pt x="842481" y="1172124"/>
                  </a:cubicBezTo>
                  <a:cubicBezTo>
                    <a:pt x="837337" y="1177268"/>
                    <a:pt x="832194" y="1182507"/>
                    <a:pt x="827146" y="1187745"/>
                  </a:cubicBezTo>
                  <a:cubicBezTo>
                    <a:pt x="820573" y="1194508"/>
                    <a:pt x="814096" y="1201366"/>
                    <a:pt x="808096" y="1208415"/>
                  </a:cubicBezTo>
                  <a:lnTo>
                    <a:pt x="808096" y="1208415"/>
                  </a:lnTo>
                  <a:lnTo>
                    <a:pt x="746374" y="1125261"/>
                  </a:lnTo>
                  <a:lnTo>
                    <a:pt x="745516" y="1124118"/>
                  </a:lnTo>
                  <a:lnTo>
                    <a:pt x="7424" y="104372"/>
                  </a:lnTo>
                  <a:lnTo>
                    <a:pt x="7424" y="104372"/>
                  </a:lnTo>
                  <a:lnTo>
                    <a:pt x="7424" y="104372"/>
                  </a:lnTo>
                  <a:cubicBezTo>
                    <a:pt x="6386" y="103438"/>
                    <a:pt x="5462" y="102381"/>
                    <a:pt x="4662" y="101228"/>
                  </a:cubicBezTo>
                  <a:cubicBezTo>
                    <a:pt x="1890" y="97399"/>
                    <a:pt x="214" y="92885"/>
                    <a:pt x="-196" y="88179"/>
                  </a:cubicBezTo>
                  <a:lnTo>
                    <a:pt x="-196" y="88179"/>
                  </a:lnTo>
                  <a:cubicBezTo>
                    <a:pt x="-243" y="87350"/>
                    <a:pt x="-243" y="86531"/>
                    <a:pt x="-196" y="85703"/>
                  </a:cubicBezTo>
                  <a:lnTo>
                    <a:pt x="-196" y="85703"/>
                  </a:lnTo>
                  <a:cubicBezTo>
                    <a:pt x="-129" y="81521"/>
                    <a:pt x="985" y="77435"/>
                    <a:pt x="3043" y="73796"/>
                  </a:cubicBezTo>
                  <a:lnTo>
                    <a:pt x="4471" y="71415"/>
                  </a:lnTo>
                  <a:lnTo>
                    <a:pt x="5519" y="70082"/>
                  </a:lnTo>
                  <a:cubicBezTo>
                    <a:pt x="6319" y="68901"/>
                    <a:pt x="7281" y="67843"/>
                    <a:pt x="8377" y="66938"/>
                  </a:cubicBezTo>
                  <a:cubicBezTo>
                    <a:pt x="9100" y="66167"/>
                    <a:pt x="9901" y="65462"/>
                    <a:pt x="10758" y="64843"/>
                  </a:cubicBezTo>
                  <a:lnTo>
                    <a:pt x="12282" y="63890"/>
                  </a:lnTo>
                  <a:cubicBezTo>
                    <a:pt x="20311" y="58995"/>
                    <a:pt x="30341" y="58775"/>
                    <a:pt x="38571" y="63319"/>
                  </a:cubicBezTo>
                  <a:cubicBezTo>
                    <a:pt x="40781" y="64548"/>
                    <a:pt x="42771" y="66119"/>
                    <a:pt x="44476" y="67986"/>
                  </a:cubicBezTo>
                  <a:lnTo>
                    <a:pt x="45048" y="67510"/>
                  </a:lnTo>
                  <a:cubicBezTo>
                    <a:pt x="43629" y="64805"/>
                    <a:pt x="42695" y="61871"/>
                    <a:pt x="42286" y="58842"/>
                  </a:cubicBezTo>
                  <a:cubicBezTo>
                    <a:pt x="40371" y="44612"/>
                    <a:pt x="50353" y="31515"/>
                    <a:pt x="64584" y="29600"/>
                  </a:cubicBezTo>
                  <a:cubicBezTo>
                    <a:pt x="72785" y="28496"/>
                    <a:pt x="81024" y="31363"/>
                    <a:pt x="86767" y="37316"/>
                  </a:cubicBezTo>
                  <a:lnTo>
                    <a:pt x="86767" y="37316"/>
                  </a:lnTo>
                  <a:lnTo>
                    <a:pt x="87244" y="37316"/>
                  </a:lnTo>
                  <a:cubicBezTo>
                    <a:pt x="84758" y="32715"/>
                    <a:pt x="83767" y="27457"/>
                    <a:pt x="84386" y="22266"/>
                  </a:cubicBezTo>
                  <a:cubicBezTo>
                    <a:pt x="84338" y="22076"/>
                    <a:pt x="84338" y="21885"/>
                    <a:pt x="84386" y="21695"/>
                  </a:cubicBezTo>
                  <a:cubicBezTo>
                    <a:pt x="85358" y="14675"/>
                    <a:pt x="89139" y="8341"/>
                    <a:pt x="94864" y="4169"/>
                  </a:cubicBezTo>
                  <a:lnTo>
                    <a:pt x="95530" y="4169"/>
                  </a:lnTo>
                  <a:cubicBezTo>
                    <a:pt x="101836" y="-127"/>
                    <a:pt x="109694" y="-1451"/>
                    <a:pt x="117057" y="549"/>
                  </a:cubicBezTo>
                  <a:cubicBezTo>
                    <a:pt x="118295" y="787"/>
                    <a:pt x="119486" y="1245"/>
                    <a:pt x="120581" y="1883"/>
                  </a:cubicBezTo>
                  <a:cubicBezTo>
                    <a:pt x="124896" y="3692"/>
                    <a:pt x="128620" y="6655"/>
                    <a:pt x="131344" y="10455"/>
                  </a:cubicBezTo>
                  <a:lnTo>
                    <a:pt x="132583" y="12360"/>
                  </a:lnTo>
                  <a:lnTo>
                    <a:pt x="132583" y="12360"/>
                  </a:lnTo>
                  <a:cubicBezTo>
                    <a:pt x="132840" y="12751"/>
                    <a:pt x="133068" y="13170"/>
                    <a:pt x="133249" y="13598"/>
                  </a:cubicBezTo>
                  <a:lnTo>
                    <a:pt x="133249" y="13598"/>
                  </a:lnTo>
                  <a:lnTo>
                    <a:pt x="475483" y="486229"/>
                  </a:lnTo>
                  <a:lnTo>
                    <a:pt x="475483" y="486229"/>
                  </a:lnTo>
                  <a:lnTo>
                    <a:pt x="476340" y="487372"/>
                  </a:lnTo>
                  <a:lnTo>
                    <a:pt x="476340" y="487372"/>
                  </a:lnTo>
                  <a:lnTo>
                    <a:pt x="604737" y="664632"/>
                  </a:lnTo>
                  <a:lnTo>
                    <a:pt x="604737" y="664632"/>
                  </a:lnTo>
                  <a:lnTo>
                    <a:pt x="746374" y="857990"/>
                  </a:lnTo>
                  <a:lnTo>
                    <a:pt x="746374" y="857990"/>
                  </a:lnTo>
                  <a:lnTo>
                    <a:pt x="798571" y="929999"/>
                  </a:lnTo>
                  <a:lnTo>
                    <a:pt x="798571" y="929999"/>
                  </a:lnTo>
                  <a:lnTo>
                    <a:pt x="799237" y="930761"/>
                  </a:lnTo>
                  <a:lnTo>
                    <a:pt x="883057" y="1046585"/>
                  </a:lnTo>
                  <a:lnTo>
                    <a:pt x="883057" y="1046585"/>
                  </a:lnTo>
                  <a:lnTo>
                    <a:pt x="890773" y="1057348"/>
                  </a:lnTo>
                  <a:lnTo>
                    <a:pt x="890773" y="1057348"/>
                  </a:lnTo>
                  <a:close/>
                </a:path>
              </a:pathLst>
            </a:custGeom>
            <a:solidFill>
              <a:srgbClr val="FF482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20" name="Google Shape;3320;p34"/>
            <p:cNvSpPr/>
            <p:nvPr/>
          </p:nvSpPr>
          <p:spPr>
            <a:xfrm>
              <a:off x="6605777" y="4199286"/>
              <a:ext cx="857" cy="1714"/>
            </a:xfrm>
            <a:custGeom>
              <a:rect b="b" l="l" r="r" t="t"/>
              <a:pathLst>
                <a:path extrusionOk="0" h="1714" w="857">
                  <a:moveTo>
                    <a:pt x="857" y="1715"/>
                  </a:moveTo>
                  <a:lnTo>
                    <a:pt x="286" y="953"/>
                  </a:lnTo>
                  <a:lnTo>
                    <a:pt x="0" y="0"/>
                  </a:lnTo>
                  <a:lnTo>
                    <a:pt x="572" y="762"/>
                  </a:lnTo>
                  <a:lnTo>
                    <a:pt x="857" y="1715"/>
                  </a:lnTo>
                  <a:close/>
                </a:path>
              </a:pathLst>
            </a:custGeom>
            <a:solidFill>
              <a:srgbClr val="FF482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21" name="Google Shape;3321;p34"/>
            <p:cNvSpPr/>
            <p:nvPr/>
          </p:nvSpPr>
          <p:spPr>
            <a:xfrm>
              <a:off x="5658981" y="2856994"/>
              <a:ext cx="841735" cy="1149315"/>
            </a:xfrm>
            <a:custGeom>
              <a:rect b="b" l="l" r="r" t="t"/>
              <a:pathLst>
                <a:path extrusionOk="0" h="1149315" w="841735">
                  <a:moveTo>
                    <a:pt x="841504" y="1112662"/>
                  </a:moveTo>
                  <a:cubicBezTo>
                    <a:pt x="836361" y="1117806"/>
                    <a:pt x="831217" y="1123044"/>
                    <a:pt x="826169" y="1128283"/>
                  </a:cubicBezTo>
                  <a:cubicBezTo>
                    <a:pt x="819597" y="1135046"/>
                    <a:pt x="813120" y="1141904"/>
                    <a:pt x="807119" y="1148952"/>
                  </a:cubicBezTo>
                  <a:lnTo>
                    <a:pt x="745683" y="1064275"/>
                  </a:lnTo>
                  <a:lnTo>
                    <a:pt x="744826" y="1063132"/>
                  </a:lnTo>
                  <a:lnTo>
                    <a:pt x="6924" y="44528"/>
                  </a:lnTo>
                  <a:lnTo>
                    <a:pt x="6924" y="44528"/>
                  </a:lnTo>
                  <a:cubicBezTo>
                    <a:pt x="5933" y="43567"/>
                    <a:pt x="5038" y="42519"/>
                    <a:pt x="4257" y="41385"/>
                  </a:cubicBezTo>
                  <a:cubicBezTo>
                    <a:pt x="3771" y="40718"/>
                    <a:pt x="3323" y="40014"/>
                    <a:pt x="2923" y="39290"/>
                  </a:cubicBezTo>
                  <a:lnTo>
                    <a:pt x="2923" y="38718"/>
                  </a:lnTo>
                  <a:cubicBezTo>
                    <a:pt x="1209" y="35804"/>
                    <a:pt x="142" y="32556"/>
                    <a:pt x="-220" y="29193"/>
                  </a:cubicBezTo>
                  <a:lnTo>
                    <a:pt x="-220" y="29193"/>
                  </a:lnTo>
                  <a:cubicBezTo>
                    <a:pt x="-220" y="28241"/>
                    <a:pt x="-220" y="27288"/>
                    <a:pt x="-220" y="26336"/>
                  </a:cubicBezTo>
                  <a:lnTo>
                    <a:pt x="-220" y="26336"/>
                  </a:lnTo>
                  <a:cubicBezTo>
                    <a:pt x="-353" y="21897"/>
                    <a:pt x="666" y="17497"/>
                    <a:pt x="2733" y="13572"/>
                  </a:cubicBezTo>
                  <a:lnTo>
                    <a:pt x="4161" y="11191"/>
                  </a:lnTo>
                  <a:lnTo>
                    <a:pt x="5209" y="9858"/>
                  </a:lnTo>
                  <a:cubicBezTo>
                    <a:pt x="6009" y="8676"/>
                    <a:pt x="6971" y="7619"/>
                    <a:pt x="8067" y="6714"/>
                  </a:cubicBezTo>
                  <a:cubicBezTo>
                    <a:pt x="8791" y="5943"/>
                    <a:pt x="9591" y="5238"/>
                    <a:pt x="10448" y="4619"/>
                  </a:cubicBezTo>
                  <a:lnTo>
                    <a:pt x="11972" y="3666"/>
                  </a:lnTo>
                  <a:cubicBezTo>
                    <a:pt x="19792" y="-1344"/>
                    <a:pt x="29717" y="-1706"/>
                    <a:pt x="37880" y="2714"/>
                  </a:cubicBezTo>
                  <a:lnTo>
                    <a:pt x="37880" y="2714"/>
                  </a:lnTo>
                  <a:lnTo>
                    <a:pt x="42928" y="9762"/>
                  </a:lnTo>
                  <a:lnTo>
                    <a:pt x="49691" y="19287"/>
                  </a:lnTo>
                  <a:lnTo>
                    <a:pt x="659291" y="861202"/>
                  </a:lnTo>
                  <a:lnTo>
                    <a:pt x="660053" y="862345"/>
                  </a:lnTo>
                  <a:lnTo>
                    <a:pt x="788831" y="1039701"/>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22" name="Google Shape;3322;p34"/>
            <p:cNvSpPr/>
            <p:nvPr/>
          </p:nvSpPr>
          <p:spPr>
            <a:xfrm>
              <a:off x="5742780" y="2795836"/>
              <a:ext cx="837851" cy="1136654"/>
            </a:xfrm>
            <a:custGeom>
              <a:rect b="b" l="l" r="r" t="t"/>
              <a:pathLst>
                <a:path extrusionOk="0" h="1136654" w="837851">
                  <a:moveTo>
                    <a:pt x="837620" y="1102001"/>
                  </a:moveTo>
                  <a:cubicBezTo>
                    <a:pt x="833524" y="1105240"/>
                    <a:pt x="829523" y="1108574"/>
                    <a:pt x="825523" y="1112003"/>
                  </a:cubicBezTo>
                  <a:lnTo>
                    <a:pt x="823618" y="1113527"/>
                  </a:lnTo>
                  <a:cubicBezTo>
                    <a:pt x="814759" y="1120861"/>
                    <a:pt x="805997" y="1128481"/>
                    <a:pt x="797424" y="1136291"/>
                  </a:cubicBezTo>
                  <a:lnTo>
                    <a:pt x="764848" y="1091333"/>
                  </a:lnTo>
                  <a:lnTo>
                    <a:pt x="764182" y="1090476"/>
                  </a:lnTo>
                  <a:lnTo>
                    <a:pt x="752561" y="1074379"/>
                  </a:lnTo>
                  <a:lnTo>
                    <a:pt x="611782" y="880069"/>
                  </a:lnTo>
                  <a:lnTo>
                    <a:pt x="483385" y="702618"/>
                  </a:lnTo>
                  <a:lnTo>
                    <a:pt x="482528" y="701570"/>
                  </a:lnTo>
                  <a:lnTo>
                    <a:pt x="7039" y="45012"/>
                  </a:lnTo>
                  <a:lnTo>
                    <a:pt x="7039" y="45012"/>
                  </a:lnTo>
                  <a:cubicBezTo>
                    <a:pt x="5954" y="44126"/>
                    <a:pt x="5020" y="43060"/>
                    <a:pt x="4277" y="41869"/>
                  </a:cubicBezTo>
                  <a:cubicBezTo>
                    <a:pt x="3753" y="41259"/>
                    <a:pt x="3306" y="40593"/>
                    <a:pt x="2944" y="39868"/>
                  </a:cubicBezTo>
                  <a:lnTo>
                    <a:pt x="2467" y="39011"/>
                  </a:lnTo>
                  <a:lnTo>
                    <a:pt x="2467" y="39011"/>
                  </a:lnTo>
                  <a:cubicBezTo>
                    <a:pt x="77" y="34278"/>
                    <a:pt x="-752" y="28915"/>
                    <a:pt x="86" y="23676"/>
                  </a:cubicBezTo>
                  <a:cubicBezTo>
                    <a:pt x="39" y="23486"/>
                    <a:pt x="39" y="23295"/>
                    <a:pt x="86" y="23105"/>
                  </a:cubicBezTo>
                  <a:cubicBezTo>
                    <a:pt x="1324" y="15913"/>
                    <a:pt x="5325" y="9484"/>
                    <a:pt x="11230" y="5198"/>
                  </a:cubicBezTo>
                  <a:lnTo>
                    <a:pt x="11230" y="5198"/>
                  </a:lnTo>
                  <a:cubicBezTo>
                    <a:pt x="16536" y="1292"/>
                    <a:pt x="23032" y="-660"/>
                    <a:pt x="29614" y="-327"/>
                  </a:cubicBezTo>
                  <a:lnTo>
                    <a:pt x="31519" y="-327"/>
                  </a:lnTo>
                  <a:cubicBezTo>
                    <a:pt x="34443" y="-13"/>
                    <a:pt x="37281" y="825"/>
                    <a:pt x="39901" y="2150"/>
                  </a:cubicBezTo>
                  <a:lnTo>
                    <a:pt x="49426" y="14913"/>
                  </a:lnTo>
                  <a:lnTo>
                    <a:pt x="391659" y="487543"/>
                  </a:lnTo>
                  <a:lnTo>
                    <a:pt x="391659" y="487543"/>
                  </a:lnTo>
                  <a:lnTo>
                    <a:pt x="392516" y="488687"/>
                  </a:lnTo>
                  <a:lnTo>
                    <a:pt x="392516" y="488687"/>
                  </a:lnTo>
                  <a:lnTo>
                    <a:pt x="520913" y="665947"/>
                  </a:lnTo>
                  <a:lnTo>
                    <a:pt x="520913" y="665947"/>
                  </a:lnTo>
                  <a:lnTo>
                    <a:pt x="661883" y="859495"/>
                  </a:lnTo>
                  <a:lnTo>
                    <a:pt x="661883" y="859495"/>
                  </a:lnTo>
                  <a:lnTo>
                    <a:pt x="714080" y="931504"/>
                  </a:lnTo>
                  <a:lnTo>
                    <a:pt x="714080" y="931504"/>
                  </a:lnTo>
                  <a:lnTo>
                    <a:pt x="714747" y="932266"/>
                  </a:lnTo>
                  <a:lnTo>
                    <a:pt x="798567" y="1048090"/>
                  </a:lnTo>
                  <a:lnTo>
                    <a:pt x="798567" y="1048090"/>
                  </a:lnTo>
                  <a:lnTo>
                    <a:pt x="806282" y="1058853"/>
                  </a:lnTo>
                  <a:lnTo>
                    <a:pt x="806282" y="1058853"/>
                  </a:ln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3323" name="Google Shape;3323;p34"/>
          <p:cNvGrpSpPr/>
          <p:nvPr/>
        </p:nvGrpSpPr>
        <p:grpSpPr>
          <a:xfrm rot="-2840033">
            <a:off x="6868887" y="2517744"/>
            <a:ext cx="955908" cy="2172662"/>
            <a:chOff x="5662611" y="2447924"/>
            <a:chExt cx="862870" cy="1961198"/>
          </a:xfrm>
        </p:grpSpPr>
        <p:sp>
          <p:nvSpPr>
            <p:cNvPr id="3324" name="Google Shape;3324;p34"/>
            <p:cNvSpPr/>
            <p:nvPr/>
          </p:nvSpPr>
          <p:spPr>
            <a:xfrm>
              <a:off x="5670898" y="2519475"/>
              <a:ext cx="158877" cy="184100"/>
            </a:xfrm>
            <a:custGeom>
              <a:rect b="b" l="l" r="r" t="t"/>
              <a:pathLst>
                <a:path extrusionOk="0" h="184100" w="158877">
                  <a:moveTo>
                    <a:pt x="158632" y="123221"/>
                  </a:moveTo>
                  <a:lnTo>
                    <a:pt x="14995" y="183799"/>
                  </a:lnTo>
                  <a:lnTo>
                    <a:pt x="8328" y="113696"/>
                  </a:lnTo>
                  <a:lnTo>
                    <a:pt x="517" y="32066"/>
                  </a:lnTo>
                  <a:lnTo>
                    <a:pt x="-245" y="24161"/>
                  </a:lnTo>
                  <a:cubicBezTo>
                    <a:pt x="232" y="20398"/>
                    <a:pt x="2660" y="17179"/>
                    <a:pt x="6137" y="15683"/>
                  </a:cubicBezTo>
                  <a:cubicBezTo>
                    <a:pt x="12586" y="13893"/>
                    <a:pt x="19320" y="17388"/>
                    <a:pt x="21568" y="23684"/>
                  </a:cubicBezTo>
                  <a:cubicBezTo>
                    <a:pt x="18939" y="18531"/>
                    <a:pt x="19901" y="12283"/>
                    <a:pt x="23949" y="8158"/>
                  </a:cubicBezTo>
                  <a:cubicBezTo>
                    <a:pt x="28711" y="4730"/>
                    <a:pt x="37379" y="7492"/>
                    <a:pt x="41284" y="15969"/>
                  </a:cubicBezTo>
                  <a:cubicBezTo>
                    <a:pt x="39084" y="11292"/>
                    <a:pt x="39665" y="5787"/>
                    <a:pt x="42808" y="1681"/>
                  </a:cubicBezTo>
                  <a:cubicBezTo>
                    <a:pt x="47218" y="-1462"/>
                    <a:pt x="53276" y="-804"/>
                    <a:pt x="56905" y="3206"/>
                  </a:cubicBezTo>
                  <a:lnTo>
                    <a:pt x="62144" y="9397"/>
                  </a:lnTo>
                  <a:lnTo>
                    <a:pt x="63573" y="11111"/>
                  </a:lnTo>
                  <a:lnTo>
                    <a:pt x="88814" y="40829"/>
                  </a:lnTo>
                  <a:lnTo>
                    <a:pt x="92815" y="45592"/>
                  </a:lnTo>
                  <a:lnTo>
                    <a:pt x="105387" y="60451"/>
                  </a:lnTo>
                  <a:lnTo>
                    <a:pt x="109769" y="65499"/>
                  </a:lnTo>
                  <a:cubicBezTo>
                    <a:pt x="110521" y="66309"/>
                    <a:pt x="111217" y="67175"/>
                    <a:pt x="111865" y="68071"/>
                  </a:cubicBezTo>
                  <a:lnTo>
                    <a:pt x="157870" y="122268"/>
                  </a:ln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25" name="Google Shape;3325;p34"/>
            <p:cNvSpPr/>
            <p:nvPr/>
          </p:nvSpPr>
          <p:spPr>
            <a:xfrm>
              <a:off x="5670422" y="2526410"/>
              <a:ext cx="69437" cy="179451"/>
            </a:xfrm>
            <a:custGeom>
              <a:rect b="b" l="l" r="r" t="t"/>
              <a:pathLst>
                <a:path extrusionOk="0" h="179451" w="69437">
                  <a:moveTo>
                    <a:pt x="0" y="3334"/>
                  </a:moveTo>
                  <a:lnTo>
                    <a:pt x="15526" y="0"/>
                  </a:lnTo>
                  <a:lnTo>
                    <a:pt x="69437" y="167831"/>
                  </a:lnTo>
                  <a:lnTo>
                    <a:pt x="16669" y="179451"/>
                  </a:lnTo>
                  <a:lnTo>
                    <a:pt x="0" y="3334"/>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26" name="Google Shape;3326;p34"/>
            <p:cNvSpPr/>
            <p:nvPr/>
          </p:nvSpPr>
          <p:spPr>
            <a:xfrm>
              <a:off x="5706903" y="2511932"/>
              <a:ext cx="125158" cy="164592"/>
            </a:xfrm>
            <a:custGeom>
              <a:rect b="b" l="l" r="r" t="t"/>
              <a:pathLst>
                <a:path extrusionOk="0" h="164592" w="125158">
                  <a:moveTo>
                    <a:pt x="12573" y="0"/>
                  </a:moveTo>
                  <a:lnTo>
                    <a:pt x="0" y="8668"/>
                  </a:lnTo>
                  <a:lnTo>
                    <a:pt x="82010" y="164592"/>
                  </a:lnTo>
                  <a:lnTo>
                    <a:pt x="125159" y="135731"/>
                  </a:lnTo>
                  <a:lnTo>
                    <a:pt x="12573" y="0"/>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27" name="Google Shape;3327;p34"/>
            <p:cNvSpPr/>
            <p:nvPr/>
          </p:nvSpPr>
          <p:spPr>
            <a:xfrm>
              <a:off x="5662611" y="2447924"/>
              <a:ext cx="66675" cy="99536"/>
            </a:xfrm>
            <a:custGeom>
              <a:rect b="b" l="l" r="r" t="t"/>
              <a:pathLst>
                <a:path extrusionOk="0" h="99536" w="66675">
                  <a:moveTo>
                    <a:pt x="66430" y="78376"/>
                  </a:moveTo>
                  <a:cubicBezTo>
                    <a:pt x="62763" y="74356"/>
                    <a:pt x="56677" y="73699"/>
                    <a:pt x="52238" y="76852"/>
                  </a:cubicBezTo>
                  <a:cubicBezTo>
                    <a:pt x="49133" y="80976"/>
                    <a:pt x="48581" y="86481"/>
                    <a:pt x="50809" y="91139"/>
                  </a:cubicBezTo>
                  <a:cubicBezTo>
                    <a:pt x="48723" y="84405"/>
                    <a:pt x="41580" y="80633"/>
                    <a:pt x="34846" y="82719"/>
                  </a:cubicBezTo>
                  <a:cubicBezTo>
                    <a:pt x="34379" y="82871"/>
                    <a:pt x="33922" y="83033"/>
                    <a:pt x="33474" y="83233"/>
                  </a:cubicBezTo>
                  <a:cubicBezTo>
                    <a:pt x="29397" y="87377"/>
                    <a:pt x="28407" y="93654"/>
                    <a:pt x="30997" y="98854"/>
                  </a:cubicBezTo>
                  <a:cubicBezTo>
                    <a:pt x="28778" y="92520"/>
                    <a:pt x="22034" y="88977"/>
                    <a:pt x="15567" y="90758"/>
                  </a:cubicBezTo>
                  <a:cubicBezTo>
                    <a:pt x="12148" y="92310"/>
                    <a:pt x="9766" y="95511"/>
                    <a:pt x="9280" y="99235"/>
                  </a:cubicBezTo>
                  <a:lnTo>
                    <a:pt x="-245" y="-301"/>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28" name="Google Shape;3328;p34"/>
            <p:cNvSpPr/>
            <p:nvPr/>
          </p:nvSpPr>
          <p:spPr>
            <a:xfrm>
              <a:off x="5684392" y="2629896"/>
              <a:ext cx="841089" cy="1779035"/>
            </a:xfrm>
            <a:custGeom>
              <a:rect b="b" l="l" r="r" t="t"/>
              <a:pathLst>
                <a:path extrusionOk="0" h="1779035" w="841089">
                  <a:moveTo>
                    <a:pt x="840845" y="1661768"/>
                  </a:moveTo>
                  <a:lnTo>
                    <a:pt x="838940" y="1663292"/>
                  </a:lnTo>
                  <a:cubicBezTo>
                    <a:pt x="830081" y="1670722"/>
                    <a:pt x="821318" y="1678246"/>
                    <a:pt x="812746" y="1686057"/>
                  </a:cubicBezTo>
                  <a:cubicBezTo>
                    <a:pt x="808174" y="1690057"/>
                    <a:pt x="803221" y="1694153"/>
                    <a:pt x="799220" y="1698344"/>
                  </a:cubicBezTo>
                  <a:lnTo>
                    <a:pt x="798459" y="1699106"/>
                  </a:lnTo>
                  <a:lnTo>
                    <a:pt x="798459" y="1699106"/>
                  </a:lnTo>
                  <a:cubicBezTo>
                    <a:pt x="789886" y="1707040"/>
                    <a:pt x="781504" y="1715137"/>
                    <a:pt x="773312" y="1723395"/>
                  </a:cubicBezTo>
                  <a:cubicBezTo>
                    <a:pt x="768169" y="1728538"/>
                    <a:pt x="763026" y="1733777"/>
                    <a:pt x="757977" y="1739016"/>
                  </a:cubicBezTo>
                  <a:cubicBezTo>
                    <a:pt x="751405" y="1745779"/>
                    <a:pt x="744928" y="1752732"/>
                    <a:pt x="738927" y="1759685"/>
                  </a:cubicBezTo>
                  <a:lnTo>
                    <a:pt x="738927" y="1759685"/>
                  </a:lnTo>
                  <a:cubicBezTo>
                    <a:pt x="733117" y="1765972"/>
                    <a:pt x="727402" y="1772448"/>
                    <a:pt x="721782" y="1778735"/>
                  </a:cubicBezTo>
                  <a:lnTo>
                    <a:pt x="721782" y="1778735"/>
                  </a:lnTo>
                  <a:lnTo>
                    <a:pt x="677777" y="1673960"/>
                  </a:lnTo>
                  <a:lnTo>
                    <a:pt x="677205" y="1672722"/>
                  </a:lnTo>
                  <a:lnTo>
                    <a:pt x="591480" y="1472506"/>
                  </a:lnTo>
                  <a:lnTo>
                    <a:pt x="498135" y="1251240"/>
                  </a:lnTo>
                  <a:lnTo>
                    <a:pt x="407267" y="1036356"/>
                  </a:lnTo>
                  <a:lnTo>
                    <a:pt x="407267" y="1036356"/>
                  </a:lnTo>
                  <a:lnTo>
                    <a:pt x="3788" y="79665"/>
                  </a:lnTo>
                  <a:lnTo>
                    <a:pt x="3788" y="79665"/>
                  </a:lnTo>
                  <a:cubicBezTo>
                    <a:pt x="3026" y="78513"/>
                    <a:pt x="2359" y="77303"/>
                    <a:pt x="1787" y="76046"/>
                  </a:cubicBezTo>
                  <a:cubicBezTo>
                    <a:pt x="-89" y="71664"/>
                    <a:pt x="-680" y="66845"/>
                    <a:pt x="73" y="62139"/>
                  </a:cubicBezTo>
                  <a:lnTo>
                    <a:pt x="73" y="62139"/>
                  </a:lnTo>
                  <a:cubicBezTo>
                    <a:pt x="178" y="61273"/>
                    <a:pt x="340" y="60415"/>
                    <a:pt x="549" y="59568"/>
                  </a:cubicBezTo>
                  <a:lnTo>
                    <a:pt x="549" y="59568"/>
                  </a:lnTo>
                  <a:cubicBezTo>
                    <a:pt x="2073" y="53148"/>
                    <a:pt x="6035" y="47585"/>
                    <a:pt x="11598" y="44042"/>
                  </a:cubicBezTo>
                  <a:cubicBezTo>
                    <a:pt x="12389" y="43480"/>
                    <a:pt x="13217" y="42966"/>
                    <a:pt x="14075" y="42518"/>
                  </a:cubicBezTo>
                  <a:lnTo>
                    <a:pt x="15884" y="41661"/>
                  </a:lnTo>
                  <a:lnTo>
                    <a:pt x="18361" y="40804"/>
                  </a:lnTo>
                  <a:cubicBezTo>
                    <a:pt x="29734" y="37412"/>
                    <a:pt x="41964" y="42156"/>
                    <a:pt x="48079" y="52329"/>
                  </a:cubicBezTo>
                  <a:lnTo>
                    <a:pt x="48746" y="52329"/>
                  </a:lnTo>
                  <a:cubicBezTo>
                    <a:pt x="47879" y="49233"/>
                    <a:pt x="47622" y="45994"/>
                    <a:pt x="47984" y="42804"/>
                  </a:cubicBezTo>
                  <a:lnTo>
                    <a:pt x="47984" y="42804"/>
                  </a:lnTo>
                  <a:cubicBezTo>
                    <a:pt x="49832" y="28564"/>
                    <a:pt x="62881" y="18515"/>
                    <a:pt x="77121" y="20372"/>
                  </a:cubicBezTo>
                  <a:cubicBezTo>
                    <a:pt x="84702" y="21353"/>
                    <a:pt x="91465" y="25620"/>
                    <a:pt x="95609" y="32040"/>
                  </a:cubicBezTo>
                  <a:lnTo>
                    <a:pt x="95609" y="32040"/>
                  </a:lnTo>
                  <a:lnTo>
                    <a:pt x="96085" y="32040"/>
                  </a:lnTo>
                  <a:cubicBezTo>
                    <a:pt x="94780" y="26973"/>
                    <a:pt x="95009" y="21639"/>
                    <a:pt x="96752" y="16705"/>
                  </a:cubicBezTo>
                  <a:lnTo>
                    <a:pt x="97609" y="14895"/>
                  </a:lnTo>
                  <a:cubicBezTo>
                    <a:pt x="100247" y="8885"/>
                    <a:pt x="105086" y="4113"/>
                    <a:pt x="111134" y="1560"/>
                  </a:cubicBezTo>
                  <a:lnTo>
                    <a:pt x="111134" y="1560"/>
                  </a:lnTo>
                  <a:cubicBezTo>
                    <a:pt x="118326" y="-1297"/>
                    <a:pt x="126403" y="-849"/>
                    <a:pt x="133233" y="2799"/>
                  </a:cubicBezTo>
                  <a:lnTo>
                    <a:pt x="133233" y="2799"/>
                  </a:lnTo>
                  <a:cubicBezTo>
                    <a:pt x="134309" y="3380"/>
                    <a:pt x="135328" y="4046"/>
                    <a:pt x="136280" y="4799"/>
                  </a:cubicBezTo>
                  <a:cubicBezTo>
                    <a:pt x="140052" y="7552"/>
                    <a:pt x="143014" y="11266"/>
                    <a:pt x="144853" y="15562"/>
                  </a:cubicBezTo>
                  <a:lnTo>
                    <a:pt x="144853" y="15562"/>
                  </a:lnTo>
                  <a:cubicBezTo>
                    <a:pt x="144853" y="16229"/>
                    <a:pt x="145425" y="16991"/>
                    <a:pt x="145615" y="17658"/>
                  </a:cubicBezTo>
                  <a:cubicBezTo>
                    <a:pt x="145805" y="18324"/>
                    <a:pt x="145615" y="17658"/>
                    <a:pt x="145615" y="17658"/>
                  </a:cubicBezTo>
                  <a:lnTo>
                    <a:pt x="145615" y="19087"/>
                  </a:lnTo>
                  <a:lnTo>
                    <a:pt x="145615" y="19087"/>
                  </a:lnTo>
                  <a:lnTo>
                    <a:pt x="625199" y="1150656"/>
                  </a:lnTo>
                  <a:lnTo>
                    <a:pt x="626532" y="1153705"/>
                  </a:lnTo>
                  <a:lnTo>
                    <a:pt x="626532" y="1153705"/>
                  </a:lnTo>
                  <a:lnTo>
                    <a:pt x="813984" y="1598331"/>
                  </a:lnTo>
                  <a:lnTo>
                    <a:pt x="813984" y="1598331"/>
                  </a:lnTo>
                  <a:lnTo>
                    <a:pt x="831225" y="1639480"/>
                  </a:lnTo>
                  <a:close/>
                </a:path>
              </a:pathLst>
            </a:custGeom>
            <a:solidFill>
              <a:srgbClr val="00A8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29" name="Google Shape;3329;p34"/>
            <p:cNvSpPr/>
            <p:nvPr/>
          </p:nvSpPr>
          <p:spPr>
            <a:xfrm>
              <a:off x="5684857" y="2669913"/>
              <a:ext cx="757471" cy="1739209"/>
            </a:xfrm>
            <a:custGeom>
              <a:rect b="b" l="l" r="r" t="t"/>
              <a:pathLst>
                <a:path extrusionOk="0" h="1739209" w="757471">
                  <a:moveTo>
                    <a:pt x="757227" y="1699189"/>
                  </a:moveTo>
                  <a:cubicBezTo>
                    <a:pt x="750655" y="1705952"/>
                    <a:pt x="744178" y="1712905"/>
                    <a:pt x="738177" y="1719858"/>
                  </a:cubicBezTo>
                  <a:lnTo>
                    <a:pt x="738177" y="1719858"/>
                  </a:lnTo>
                  <a:cubicBezTo>
                    <a:pt x="732367" y="1726145"/>
                    <a:pt x="726652" y="1732622"/>
                    <a:pt x="721032" y="1738908"/>
                  </a:cubicBezTo>
                  <a:lnTo>
                    <a:pt x="676741" y="1636515"/>
                  </a:lnTo>
                  <a:lnTo>
                    <a:pt x="676169" y="1635181"/>
                  </a:lnTo>
                  <a:lnTo>
                    <a:pt x="591111" y="1433537"/>
                  </a:lnTo>
                  <a:lnTo>
                    <a:pt x="497861" y="1212366"/>
                  </a:lnTo>
                  <a:lnTo>
                    <a:pt x="407278" y="997578"/>
                  </a:lnTo>
                  <a:lnTo>
                    <a:pt x="407278" y="997578"/>
                  </a:lnTo>
                  <a:lnTo>
                    <a:pt x="3609" y="39553"/>
                  </a:lnTo>
                  <a:lnTo>
                    <a:pt x="3609" y="39553"/>
                  </a:lnTo>
                  <a:cubicBezTo>
                    <a:pt x="2828" y="38382"/>
                    <a:pt x="2161" y="37134"/>
                    <a:pt x="1609" y="35838"/>
                  </a:cubicBezTo>
                  <a:cubicBezTo>
                    <a:pt x="1285" y="35095"/>
                    <a:pt x="999" y="34334"/>
                    <a:pt x="751" y="33553"/>
                  </a:cubicBezTo>
                  <a:cubicBezTo>
                    <a:pt x="761" y="33333"/>
                    <a:pt x="761" y="33105"/>
                    <a:pt x="751" y="32886"/>
                  </a:cubicBezTo>
                  <a:lnTo>
                    <a:pt x="751" y="32886"/>
                  </a:lnTo>
                  <a:cubicBezTo>
                    <a:pt x="-154" y="29800"/>
                    <a:pt x="-449" y="26561"/>
                    <a:pt x="-106" y="23361"/>
                  </a:cubicBezTo>
                  <a:lnTo>
                    <a:pt x="-106" y="23361"/>
                  </a:lnTo>
                  <a:cubicBezTo>
                    <a:pt x="-201" y="22380"/>
                    <a:pt x="-201" y="21389"/>
                    <a:pt x="-106" y="20408"/>
                  </a:cubicBezTo>
                  <a:cubicBezTo>
                    <a:pt x="1218" y="13731"/>
                    <a:pt x="5161" y="7863"/>
                    <a:pt x="10848" y="4120"/>
                  </a:cubicBezTo>
                  <a:cubicBezTo>
                    <a:pt x="11638" y="3558"/>
                    <a:pt x="12467" y="3044"/>
                    <a:pt x="13324" y="2596"/>
                  </a:cubicBezTo>
                  <a:lnTo>
                    <a:pt x="15134" y="1739"/>
                  </a:lnTo>
                  <a:lnTo>
                    <a:pt x="17611" y="882"/>
                  </a:lnTo>
                  <a:cubicBezTo>
                    <a:pt x="26212" y="-1814"/>
                    <a:pt x="35603" y="167"/>
                    <a:pt x="42376" y="6120"/>
                  </a:cubicBezTo>
                  <a:lnTo>
                    <a:pt x="42376" y="6597"/>
                  </a:lnTo>
                  <a:lnTo>
                    <a:pt x="45709" y="14503"/>
                  </a:lnTo>
                  <a:lnTo>
                    <a:pt x="50186" y="25170"/>
                  </a:lnTo>
                  <a:lnTo>
                    <a:pt x="535199" y="1175219"/>
                  </a:lnTo>
                  <a:lnTo>
                    <a:pt x="535199" y="1175219"/>
                  </a:lnTo>
                  <a:lnTo>
                    <a:pt x="625782" y="1390008"/>
                  </a:lnTo>
                  <a:lnTo>
                    <a:pt x="719032" y="1611178"/>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30" name="Google Shape;3330;p34"/>
            <p:cNvSpPr/>
            <p:nvPr/>
          </p:nvSpPr>
          <p:spPr>
            <a:xfrm>
              <a:off x="5780615" y="2628871"/>
              <a:ext cx="744866" cy="1699669"/>
            </a:xfrm>
            <a:custGeom>
              <a:rect b="b" l="l" r="r" t="t"/>
              <a:pathLst>
                <a:path extrusionOk="0" h="1699669" w="744866">
                  <a:moveTo>
                    <a:pt x="735097" y="1640314"/>
                  </a:moveTo>
                  <a:lnTo>
                    <a:pt x="744622" y="1662793"/>
                  </a:lnTo>
                  <a:lnTo>
                    <a:pt x="742717" y="1664317"/>
                  </a:lnTo>
                  <a:cubicBezTo>
                    <a:pt x="733858" y="1671746"/>
                    <a:pt x="725096" y="1679271"/>
                    <a:pt x="716523" y="1687081"/>
                  </a:cubicBezTo>
                  <a:cubicBezTo>
                    <a:pt x="711951" y="1691082"/>
                    <a:pt x="706998" y="1695178"/>
                    <a:pt x="702998" y="1699369"/>
                  </a:cubicBezTo>
                  <a:lnTo>
                    <a:pt x="698997" y="1689844"/>
                  </a:lnTo>
                  <a:lnTo>
                    <a:pt x="697759" y="1686796"/>
                  </a:lnTo>
                  <a:lnTo>
                    <a:pt x="671660" y="1624883"/>
                  </a:lnTo>
                  <a:lnTo>
                    <a:pt x="580982" y="1410380"/>
                  </a:lnTo>
                  <a:lnTo>
                    <a:pt x="580982" y="1410380"/>
                  </a:lnTo>
                  <a:lnTo>
                    <a:pt x="3291" y="40304"/>
                  </a:lnTo>
                  <a:lnTo>
                    <a:pt x="3291" y="40304"/>
                  </a:lnTo>
                  <a:cubicBezTo>
                    <a:pt x="2510" y="39161"/>
                    <a:pt x="1843" y="37951"/>
                    <a:pt x="1291" y="36685"/>
                  </a:cubicBezTo>
                  <a:lnTo>
                    <a:pt x="433" y="34303"/>
                  </a:lnTo>
                  <a:cubicBezTo>
                    <a:pt x="433" y="34303"/>
                    <a:pt x="433" y="33732"/>
                    <a:pt x="433" y="33541"/>
                  </a:cubicBezTo>
                  <a:cubicBezTo>
                    <a:pt x="433" y="33351"/>
                    <a:pt x="433" y="33541"/>
                    <a:pt x="433" y="32970"/>
                  </a:cubicBezTo>
                  <a:cubicBezTo>
                    <a:pt x="-767" y="27798"/>
                    <a:pt x="-367" y="22388"/>
                    <a:pt x="1577" y="17444"/>
                  </a:cubicBezTo>
                  <a:lnTo>
                    <a:pt x="2434" y="15634"/>
                  </a:lnTo>
                  <a:cubicBezTo>
                    <a:pt x="5348" y="9643"/>
                    <a:pt x="10273" y="4862"/>
                    <a:pt x="16340" y="2109"/>
                  </a:cubicBezTo>
                  <a:lnTo>
                    <a:pt x="17102" y="2109"/>
                  </a:lnTo>
                  <a:cubicBezTo>
                    <a:pt x="23103" y="-558"/>
                    <a:pt x="29847" y="-1025"/>
                    <a:pt x="36152" y="775"/>
                  </a:cubicBezTo>
                  <a:lnTo>
                    <a:pt x="38153" y="1442"/>
                  </a:lnTo>
                  <a:cubicBezTo>
                    <a:pt x="40915" y="2471"/>
                    <a:pt x="43496" y="3947"/>
                    <a:pt x="45772" y="5824"/>
                  </a:cubicBezTo>
                  <a:lnTo>
                    <a:pt x="50249" y="16396"/>
                  </a:lnTo>
                  <a:lnTo>
                    <a:pt x="50249" y="16396"/>
                  </a:lnTo>
                  <a:lnTo>
                    <a:pt x="51202" y="18778"/>
                  </a:lnTo>
                  <a:lnTo>
                    <a:pt x="51773" y="20111"/>
                  </a:lnTo>
                  <a:lnTo>
                    <a:pt x="528976" y="1151681"/>
                  </a:lnTo>
                  <a:lnTo>
                    <a:pt x="530309" y="1154729"/>
                  </a:lnTo>
                  <a:lnTo>
                    <a:pt x="530309" y="1154729"/>
                  </a:lnTo>
                  <a:lnTo>
                    <a:pt x="717761" y="1599356"/>
                  </a:lnTo>
                  <a:lnTo>
                    <a:pt x="717761" y="1599356"/>
                  </a:ln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3331" name="Google Shape;3331;p34"/>
          <p:cNvGrpSpPr/>
          <p:nvPr/>
        </p:nvGrpSpPr>
        <p:grpSpPr>
          <a:xfrm rot="-1349171">
            <a:off x="7352599" y="2136049"/>
            <a:ext cx="442677" cy="1625911"/>
            <a:chOff x="5900737" y="2691768"/>
            <a:chExt cx="399590" cy="1467608"/>
          </a:xfrm>
        </p:grpSpPr>
        <p:sp>
          <p:nvSpPr>
            <p:cNvPr id="3332" name="Google Shape;3332;p34"/>
            <p:cNvSpPr/>
            <p:nvPr/>
          </p:nvSpPr>
          <p:spPr>
            <a:xfrm rot="735886">
              <a:off x="6201518" y="2700805"/>
              <a:ext cx="92518" cy="69174"/>
            </a:xfrm>
            <a:custGeom>
              <a:rect b="b" l="l" r="r" t="t"/>
              <a:pathLst>
                <a:path extrusionOk="0" h="69151" w="92487">
                  <a:moveTo>
                    <a:pt x="45121" y="-319"/>
                  </a:moveTo>
                  <a:lnTo>
                    <a:pt x="46549" y="-319"/>
                  </a:lnTo>
                  <a:cubicBezTo>
                    <a:pt x="71696" y="-319"/>
                    <a:pt x="92079" y="20065"/>
                    <a:pt x="92079" y="45211"/>
                  </a:cubicBezTo>
                  <a:lnTo>
                    <a:pt x="92079" y="68833"/>
                  </a:lnTo>
                  <a:lnTo>
                    <a:pt x="92079" y="68833"/>
                  </a:lnTo>
                  <a:lnTo>
                    <a:pt x="-409" y="68833"/>
                  </a:lnTo>
                  <a:lnTo>
                    <a:pt x="-409" y="68833"/>
                  </a:lnTo>
                  <a:lnTo>
                    <a:pt x="-409" y="45211"/>
                  </a:lnTo>
                  <a:cubicBezTo>
                    <a:pt x="-409" y="20065"/>
                    <a:pt x="19975" y="-319"/>
                    <a:pt x="45121" y="-319"/>
                  </a:cubicBezTo>
                  <a:close/>
                </a:path>
              </a:pathLst>
            </a:custGeom>
            <a:solidFill>
              <a:srgbClr val="FF482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33" name="Google Shape;3333;p34"/>
            <p:cNvSpPr/>
            <p:nvPr/>
          </p:nvSpPr>
          <p:spPr>
            <a:xfrm>
              <a:off x="6255257" y="2701575"/>
              <a:ext cx="40663" cy="77628"/>
            </a:xfrm>
            <a:custGeom>
              <a:rect b="b" l="l" r="r" t="t"/>
              <a:pathLst>
                <a:path extrusionOk="0" h="77628" w="40663">
                  <a:moveTo>
                    <a:pt x="39310" y="42353"/>
                  </a:moveTo>
                  <a:lnTo>
                    <a:pt x="31690" y="77310"/>
                  </a:lnTo>
                  <a:lnTo>
                    <a:pt x="11021" y="72833"/>
                  </a:lnTo>
                  <a:lnTo>
                    <a:pt x="18641" y="37781"/>
                  </a:lnTo>
                  <a:cubicBezTo>
                    <a:pt x="22547" y="19874"/>
                    <a:pt x="13974" y="2729"/>
                    <a:pt x="-409" y="-319"/>
                  </a:cubicBezTo>
                  <a:lnTo>
                    <a:pt x="20260" y="4158"/>
                  </a:lnTo>
                  <a:cubicBezTo>
                    <a:pt x="34643" y="7206"/>
                    <a:pt x="43216" y="24351"/>
                    <a:pt x="39310" y="42353"/>
                  </a:cubicBezTo>
                  <a:close/>
                </a:path>
              </a:pathLst>
            </a:custGeom>
            <a:solidFill>
              <a:srgbClr val="D92E0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34" name="Google Shape;3334;p34"/>
            <p:cNvSpPr/>
            <p:nvPr/>
          </p:nvSpPr>
          <p:spPr>
            <a:xfrm rot="735886">
              <a:off x="6209281" y="2707090"/>
              <a:ext cx="31061" cy="52891"/>
            </a:xfrm>
            <a:custGeom>
              <a:rect b="b" l="l" r="r" t="t"/>
              <a:pathLst>
                <a:path extrusionOk="0" h="52873" w="31051">
                  <a:moveTo>
                    <a:pt x="15403" y="-309"/>
                  </a:moveTo>
                  <a:lnTo>
                    <a:pt x="15403" y="-309"/>
                  </a:lnTo>
                  <a:cubicBezTo>
                    <a:pt x="23823" y="-309"/>
                    <a:pt x="30643" y="6511"/>
                    <a:pt x="30643" y="14931"/>
                  </a:cubicBezTo>
                  <a:lnTo>
                    <a:pt x="30643" y="52554"/>
                  </a:lnTo>
                  <a:lnTo>
                    <a:pt x="30643" y="52554"/>
                  </a:lnTo>
                  <a:lnTo>
                    <a:pt x="-409" y="52554"/>
                  </a:lnTo>
                  <a:lnTo>
                    <a:pt x="-409" y="52554"/>
                  </a:lnTo>
                  <a:lnTo>
                    <a:pt x="-409" y="14931"/>
                  </a:lnTo>
                  <a:cubicBezTo>
                    <a:pt x="-418" y="6511"/>
                    <a:pt x="6402" y="-309"/>
                    <a:pt x="14822" y="-319"/>
                  </a:cubicBezTo>
                  <a:cubicBezTo>
                    <a:pt x="15012" y="-319"/>
                    <a:pt x="15212" y="-319"/>
                    <a:pt x="15403" y="-309"/>
                  </a:cubicBezTo>
                  <a:close/>
                </a:path>
              </a:pathLst>
            </a:custGeom>
            <a:solidFill>
              <a:srgbClr val="FF795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35" name="Google Shape;3335;p34"/>
            <p:cNvSpPr/>
            <p:nvPr/>
          </p:nvSpPr>
          <p:spPr>
            <a:xfrm rot="735886">
              <a:off x="6186654" y="2763498"/>
              <a:ext cx="95472" cy="69841"/>
            </a:xfrm>
            <a:custGeom>
              <a:rect b="b" l="l" r="r" t="t"/>
              <a:pathLst>
                <a:path extrusionOk="0" h="69818" w="95440">
                  <a:moveTo>
                    <a:pt x="-409" y="-319"/>
                  </a:moveTo>
                  <a:lnTo>
                    <a:pt x="95032" y="-319"/>
                  </a:lnTo>
                  <a:lnTo>
                    <a:pt x="95032" y="69499"/>
                  </a:lnTo>
                  <a:lnTo>
                    <a:pt x="-409" y="69499"/>
                  </a:lnTo>
                  <a:close/>
                </a:path>
              </a:pathLst>
            </a:custGeom>
            <a:solidFill>
              <a:srgbClr val="CCCCC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36" name="Google Shape;3336;p34"/>
            <p:cNvSpPr/>
            <p:nvPr/>
          </p:nvSpPr>
          <p:spPr>
            <a:xfrm rot="735886">
              <a:off x="6187492" y="2756688"/>
              <a:ext cx="31061" cy="69841"/>
            </a:xfrm>
            <a:custGeom>
              <a:rect b="b" l="l" r="r" t="t"/>
              <a:pathLst>
                <a:path extrusionOk="0" h="69818" w="31051">
                  <a:moveTo>
                    <a:pt x="-409" y="-319"/>
                  </a:moveTo>
                  <a:lnTo>
                    <a:pt x="30643" y="-319"/>
                  </a:lnTo>
                  <a:lnTo>
                    <a:pt x="30643" y="69499"/>
                  </a:lnTo>
                  <a:lnTo>
                    <a:pt x="-409" y="69499"/>
                  </a:lnTo>
                  <a:close/>
                </a:path>
              </a:pathLst>
            </a:custGeom>
            <a:solidFill>
              <a:srgbClr val="E6E6E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37" name="Google Shape;3337;p34"/>
            <p:cNvSpPr/>
            <p:nvPr/>
          </p:nvSpPr>
          <p:spPr>
            <a:xfrm rot="735886">
              <a:off x="6250492" y="2770411"/>
              <a:ext cx="31061" cy="69841"/>
            </a:xfrm>
            <a:custGeom>
              <a:rect b="b" l="l" r="r" t="t"/>
              <a:pathLst>
                <a:path extrusionOk="0" h="69818" w="31051">
                  <a:moveTo>
                    <a:pt x="-409" y="-319"/>
                  </a:moveTo>
                  <a:lnTo>
                    <a:pt x="30643" y="-319"/>
                  </a:lnTo>
                  <a:lnTo>
                    <a:pt x="30643" y="69499"/>
                  </a:lnTo>
                  <a:lnTo>
                    <a:pt x="-409" y="69499"/>
                  </a:lnTo>
                  <a:close/>
                </a:path>
              </a:pathLst>
            </a:custGeom>
            <a:solidFill>
              <a:srgbClr val="99999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38" name="Google Shape;3338;p34"/>
            <p:cNvSpPr/>
            <p:nvPr/>
          </p:nvSpPr>
          <p:spPr>
            <a:xfrm>
              <a:off x="6189820" y="2779394"/>
              <a:ext cx="74294" cy="16097"/>
            </a:xfrm>
            <a:custGeom>
              <a:rect b="b" l="l" r="r" t="t"/>
              <a:pathLst>
                <a:path extrusionOk="0" h="16097" w="74294">
                  <a:moveTo>
                    <a:pt x="0" y="0"/>
                  </a:moveTo>
                  <a:lnTo>
                    <a:pt x="74295" y="16097"/>
                  </a:lnTo>
                </a:path>
              </a:pathLst>
            </a:custGeom>
            <a:noFill/>
            <a:ln cap="flat" cmpd="sng" w="19050">
              <a:solidFill>
                <a:srgbClr val="999999"/>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39" name="Google Shape;3339;p34"/>
            <p:cNvSpPr/>
            <p:nvPr/>
          </p:nvSpPr>
          <p:spPr>
            <a:xfrm>
              <a:off x="6184486" y="2804064"/>
              <a:ext cx="74295" cy="16097"/>
            </a:xfrm>
            <a:custGeom>
              <a:rect b="b" l="l" r="r" t="t"/>
              <a:pathLst>
                <a:path extrusionOk="0" h="16097" w="74295">
                  <a:moveTo>
                    <a:pt x="0" y="0"/>
                  </a:moveTo>
                  <a:lnTo>
                    <a:pt x="74295" y="16097"/>
                  </a:lnTo>
                </a:path>
              </a:pathLst>
            </a:custGeom>
            <a:noFill/>
            <a:ln cap="flat" cmpd="sng" w="19050">
              <a:solidFill>
                <a:srgbClr val="999999"/>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40" name="Google Shape;3340;p34"/>
            <p:cNvSpPr/>
            <p:nvPr/>
          </p:nvSpPr>
          <p:spPr>
            <a:xfrm>
              <a:off x="5900737" y="2818637"/>
              <a:ext cx="374141" cy="1340739"/>
            </a:xfrm>
            <a:custGeom>
              <a:rect b="b" l="l" r="r" t="t"/>
              <a:pathLst>
                <a:path extrusionOk="0" h="1340739" w="374141">
                  <a:moveTo>
                    <a:pt x="373733" y="18731"/>
                  </a:moveTo>
                  <a:lnTo>
                    <a:pt x="372686" y="23589"/>
                  </a:lnTo>
                  <a:lnTo>
                    <a:pt x="95127" y="1340420"/>
                  </a:lnTo>
                  <a:lnTo>
                    <a:pt x="94651" y="1340420"/>
                  </a:lnTo>
                  <a:cubicBezTo>
                    <a:pt x="85126" y="1339182"/>
                    <a:pt x="74648" y="1338229"/>
                    <a:pt x="64647" y="1337277"/>
                  </a:cubicBezTo>
                  <a:cubicBezTo>
                    <a:pt x="54646" y="1336325"/>
                    <a:pt x="42835" y="1335467"/>
                    <a:pt x="31881" y="1334801"/>
                  </a:cubicBezTo>
                  <a:cubicBezTo>
                    <a:pt x="20927" y="1334134"/>
                    <a:pt x="10355" y="1333753"/>
                    <a:pt x="-409" y="1333467"/>
                  </a:cubicBezTo>
                  <a:lnTo>
                    <a:pt x="279722" y="3491"/>
                  </a:lnTo>
                  <a:lnTo>
                    <a:pt x="280483" y="-319"/>
                  </a:lnTo>
                  <a:lnTo>
                    <a:pt x="310582" y="5777"/>
                  </a:lnTo>
                  <a:lnTo>
                    <a:pt x="311821" y="5777"/>
                  </a:lnTo>
                  <a:lnTo>
                    <a:pt x="343349" y="12254"/>
                  </a:lnTo>
                  <a:close/>
                </a:path>
              </a:pathLst>
            </a:custGeom>
            <a:solidFill>
              <a:srgbClr val="FFC2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41" name="Google Shape;3341;p34"/>
            <p:cNvSpPr/>
            <p:nvPr/>
          </p:nvSpPr>
          <p:spPr>
            <a:xfrm>
              <a:off x="5965792" y="2832353"/>
              <a:ext cx="308324" cy="1327023"/>
            </a:xfrm>
            <a:custGeom>
              <a:rect b="b" l="l" r="r" t="t"/>
              <a:pathLst>
                <a:path extrusionOk="0" h="1327023" w="308324">
                  <a:moveTo>
                    <a:pt x="307916" y="5587"/>
                  </a:moveTo>
                  <a:lnTo>
                    <a:pt x="306963" y="9778"/>
                  </a:lnTo>
                  <a:lnTo>
                    <a:pt x="29595" y="1326704"/>
                  </a:lnTo>
                  <a:cubicBezTo>
                    <a:pt x="20070" y="1325466"/>
                    <a:pt x="9593" y="1324513"/>
                    <a:pt x="-409" y="1323561"/>
                  </a:cubicBezTo>
                  <a:lnTo>
                    <a:pt x="277626" y="3491"/>
                  </a:lnTo>
                  <a:lnTo>
                    <a:pt x="277626" y="3491"/>
                  </a:lnTo>
                  <a:lnTo>
                    <a:pt x="278388" y="-319"/>
                  </a:lnTo>
                  <a:close/>
                </a:path>
              </a:pathLst>
            </a:custGeom>
            <a:solidFill>
              <a:srgbClr val="F8A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42" name="Google Shape;3342;p34"/>
            <p:cNvSpPr/>
            <p:nvPr/>
          </p:nvSpPr>
          <p:spPr>
            <a:xfrm>
              <a:off x="5900737" y="2818637"/>
              <a:ext cx="312229" cy="1335119"/>
            </a:xfrm>
            <a:custGeom>
              <a:rect b="b" l="l" r="r" t="t"/>
              <a:pathLst>
                <a:path extrusionOk="0" h="1335119" w="312229">
                  <a:moveTo>
                    <a:pt x="311821" y="6063"/>
                  </a:moveTo>
                  <a:lnTo>
                    <a:pt x="310868" y="10159"/>
                  </a:lnTo>
                  <a:lnTo>
                    <a:pt x="31881" y="1334801"/>
                  </a:lnTo>
                  <a:cubicBezTo>
                    <a:pt x="21118" y="1334229"/>
                    <a:pt x="10355" y="1333753"/>
                    <a:pt x="-409" y="1333467"/>
                  </a:cubicBezTo>
                  <a:lnTo>
                    <a:pt x="279722" y="3491"/>
                  </a:lnTo>
                  <a:lnTo>
                    <a:pt x="280483" y="-319"/>
                  </a:lnTo>
                  <a:lnTo>
                    <a:pt x="310582" y="5777"/>
                  </a:lnTo>
                  <a:close/>
                </a:path>
              </a:pathLst>
            </a:custGeom>
            <a:solidFill>
              <a:srgbClr val="FFE76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3343" name="Google Shape;3343;p34"/>
          <p:cNvGrpSpPr/>
          <p:nvPr/>
        </p:nvGrpSpPr>
        <p:grpSpPr>
          <a:xfrm rot="-3257466">
            <a:off x="6919085" y="1881379"/>
            <a:ext cx="383137" cy="2134572"/>
            <a:chOff x="1159675" y="1837925"/>
            <a:chExt cx="324000" cy="1805100"/>
          </a:xfrm>
        </p:grpSpPr>
        <p:grpSp>
          <p:nvGrpSpPr>
            <p:cNvPr id="3344" name="Google Shape;3344;p34"/>
            <p:cNvGrpSpPr/>
            <p:nvPr/>
          </p:nvGrpSpPr>
          <p:grpSpPr>
            <a:xfrm>
              <a:off x="1159675" y="1837925"/>
              <a:ext cx="324000" cy="1805100"/>
              <a:chOff x="2605100" y="1971675"/>
              <a:chExt cx="324000" cy="1805100"/>
            </a:xfrm>
          </p:grpSpPr>
          <p:sp>
            <p:nvSpPr>
              <p:cNvPr id="3345" name="Google Shape;3345;p34"/>
              <p:cNvSpPr/>
              <p:nvPr/>
            </p:nvSpPr>
            <p:spPr>
              <a:xfrm>
                <a:off x="2605100" y="1971675"/>
                <a:ext cx="324000" cy="1805100"/>
              </a:xfrm>
              <a:prstGeom prst="rect">
                <a:avLst/>
              </a:prstGeom>
              <a:solidFill>
                <a:schemeClr val="accent2"/>
              </a:solidFill>
              <a:ln>
                <a:noFill/>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sz="1100"/>
              </a:p>
            </p:txBody>
          </p:sp>
          <p:sp>
            <p:nvSpPr>
              <p:cNvPr id="3346" name="Google Shape;3346;p34"/>
              <p:cNvSpPr/>
              <p:nvPr/>
            </p:nvSpPr>
            <p:spPr>
              <a:xfrm>
                <a:off x="2857400" y="1971675"/>
                <a:ext cx="71700" cy="1805100"/>
              </a:xfrm>
              <a:prstGeom prst="rect">
                <a:avLst/>
              </a:prstGeom>
              <a:solidFill>
                <a:srgbClr val="000000">
                  <a:alpha val="980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sz="1100"/>
              </a:p>
            </p:txBody>
          </p:sp>
        </p:grpSp>
        <p:sp>
          <p:nvSpPr>
            <p:cNvPr id="3347" name="Google Shape;3347;p34"/>
            <p:cNvSpPr/>
            <p:nvPr/>
          </p:nvSpPr>
          <p:spPr>
            <a:xfrm flipH="1" rot="-28588">
              <a:off x="1171132" y="3291682"/>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48" name="Google Shape;3348;p34"/>
            <p:cNvSpPr/>
            <p:nvPr/>
          </p:nvSpPr>
          <p:spPr>
            <a:xfrm flipH="1" rot="-28588">
              <a:off x="1170331" y="3215469"/>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49" name="Google Shape;3349;p34"/>
            <p:cNvSpPr/>
            <p:nvPr/>
          </p:nvSpPr>
          <p:spPr>
            <a:xfrm flipH="1" rot="-28588">
              <a:off x="1170821" y="3277336"/>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50" name="Google Shape;3350;p34"/>
            <p:cNvSpPr/>
            <p:nvPr/>
          </p:nvSpPr>
          <p:spPr>
            <a:xfrm flipH="1" rot="-28588">
              <a:off x="1170791" y="3262848"/>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51" name="Google Shape;3351;p34"/>
            <p:cNvSpPr/>
            <p:nvPr/>
          </p:nvSpPr>
          <p:spPr>
            <a:xfrm flipH="1" rot="-28588">
              <a:off x="1170588" y="3248261"/>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52" name="Google Shape;3352;p34"/>
            <p:cNvSpPr/>
            <p:nvPr/>
          </p:nvSpPr>
          <p:spPr>
            <a:xfrm flipH="1" rot="-28588">
              <a:off x="1170486" y="3230047"/>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53" name="Google Shape;3353;p34"/>
            <p:cNvSpPr/>
            <p:nvPr/>
          </p:nvSpPr>
          <p:spPr>
            <a:xfrm flipH="1" rot="-28588">
              <a:off x="1169775" y="3153585"/>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54" name="Google Shape;3354;p34"/>
            <p:cNvSpPr/>
            <p:nvPr/>
          </p:nvSpPr>
          <p:spPr>
            <a:xfrm flipH="1" rot="-28588">
              <a:off x="1169964" y="3168229"/>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55" name="Google Shape;3355;p34"/>
            <p:cNvSpPr/>
            <p:nvPr/>
          </p:nvSpPr>
          <p:spPr>
            <a:xfrm flipH="1" rot="-28588">
              <a:off x="1170180" y="3186327"/>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56" name="Google Shape;3356;p34"/>
            <p:cNvSpPr/>
            <p:nvPr/>
          </p:nvSpPr>
          <p:spPr>
            <a:xfrm flipH="1" rot="-28588">
              <a:off x="1170269" y="3201029"/>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57" name="Google Shape;3357;p34"/>
            <p:cNvSpPr/>
            <p:nvPr/>
          </p:nvSpPr>
          <p:spPr>
            <a:xfrm flipH="1" rot="-28588">
              <a:off x="1169882" y="3131619"/>
              <a:ext cx="116259" cy="7215"/>
            </a:xfrm>
            <a:custGeom>
              <a:rect b="b" l="l" r="r" t="t"/>
              <a:pathLst>
                <a:path extrusionOk="0" h="6000" w="96678">
                  <a:moveTo>
                    <a:pt x="-227" y="-10"/>
                  </a:moveTo>
                  <a:lnTo>
                    <a:pt x="96452" y="-10"/>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58" name="Google Shape;3358;p34"/>
            <p:cNvSpPr/>
            <p:nvPr/>
          </p:nvSpPr>
          <p:spPr>
            <a:xfrm flipH="1" rot="-28588">
              <a:off x="1169081" y="3055290"/>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59" name="Google Shape;3359;p34"/>
            <p:cNvSpPr/>
            <p:nvPr/>
          </p:nvSpPr>
          <p:spPr>
            <a:xfrm flipH="1" rot="-28588">
              <a:off x="1169458" y="311727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60" name="Google Shape;3360;p34"/>
            <p:cNvSpPr/>
            <p:nvPr/>
          </p:nvSpPr>
          <p:spPr>
            <a:xfrm flipH="1" rot="-28588">
              <a:off x="1169427" y="3102785"/>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61" name="Google Shape;3361;p34"/>
            <p:cNvSpPr/>
            <p:nvPr/>
          </p:nvSpPr>
          <p:spPr>
            <a:xfrm flipH="1" rot="-28588">
              <a:off x="1169338" y="3088084"/>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62" name="Google Shape;3362;p34"/>
            <p:cNvSpPr/>
            <p:nvPr/>
          </p:nvSpPr>
          <p:spPr>
            <a:xfrm flipH="1" rot="-28588">
              <a:off x="1169151" y="307355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63" name="Google Shape;3363;p34"/>
            <p:cNvSpPr/>
            <p:nvPr/>
          </p:nvSpPr>
          <p:spPr>
            <a:xfrm flipH="1" rot="-28588">
              <a:off x="1168526" y="2993521"/>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64" name="Google Shape;3364;p34"/>
            <p:cNvSpPr/>
            <p:nvPr/>
          </p:nvSpPr>
          <p:spPr>
            <a:xfrm flipH="1" rot="-28588">
              <a:off x="1168713" y="3008051"/>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65" name="Google Shape;3365;p34"/>
            <p:cNvSpPr/>
            <p:nvPr/>
          </p:nvSpPr>
          <p:spPr>
            <a:xfrm flipH="1" rot="-28588">
              <a:off x="1168817" y="3026265"/>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66" name="Google Shape;3366;p34"/>
            <p:cNvSpPr/>
            <p:nvPr/>
          </p:nvSpPr>
          <p:spPr>
            <a:xfrm flipH="1" rot="-28588">
              <a:off x="1169019" y="304085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67" name="Google Shape;3367;p34"/>
            <p:cNvSpPr/>
            <p:nvPr/>
          </p:nvSpPr>
          <p:spPr>
            <a:xfrm flipH="1" rot="-28588">
              <a:off x="1168632" y="2971439"/>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68" name="Google Shape;3368;p34"/>
            <p:cNvSpPr/>
            <p:nvPr/>
          </p:nvSpPr>
          <p:spPr>
            <a:xfrm flipH="1" rot="-28588">
              <a:off x="1167845" y="2898738"/>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69" name="Google Shape;3369;p34"/>
            <p:cNvSpPr/>
            <p:nvPr/>
          </p:nvSpPr>
          <p:spPr>
            <a:xfrm flipH="1" rot="-28588">
              <a:off x="1168280" y="296082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70" name="Google Shape;3370;p34"/>
            <p:cNvSpPr/>
            <p:nvPr/>
          </p:nvSpPr>
          <p:spPr>
            <a:xfrm flipH="1" rot="-28588">
              <a:off x="1168177" y="2942606"/>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71" name="Google Shape;3371;p34"/>
            <p:cNvSpPr/>
            <p:nvPr/>
          </p:nvSpPr>
          <p:spPr>
            <a:xfrm flipH="1" rot="-28588">
              <a:off x="1168089" y="2928019"/>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72" name="Google Shape;3372;p34"/>
            <p:cNvSpPr/>
            <p:nvPr/>
          </p:nvSpPr>
          <p:spPr>
            <a:xfrm flipH="1" rot="-28588">
              <a:off x="1167902" y="2913375"/>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73" name="Google Shape;3373;p34"/>
            <p:cNvSpPr/>
            <p:nvPr/>
          </p:nvSpPr>
          <p:spPr>
            <a:xfrm flipH="1" rot="-28588">
              <a:off x="1167277" y="283334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74" name="Google Shape;3374;p34"/>
            <p:cNvSpPr/>
            <p:nvPr/>
          </p:nvSpPr>
          <p:spPr>
            <a:xfrm flipH="1" rot="-28588">
              <a:off x="1167379" y="2851557"/>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75" name="Google Shape;3375;p34"/>
            <p:cNvSpPr/>
            <p:nvPr/>
          </p:nvSpPr>
          <p:spPr>
            <a:xfrm flipH="1" rot="-28588">
              <a:off x="1167566" y="2866086"/>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76" name="Google Shape;3376;p34"/>
            <p:cNvSpPr/>
            <p:nvPr/>
          </p:nvSpPr>
          <p:spPr>
            <a:xfrm flipH="1" rot="-28588">
              <a:off x="1167654" y="288067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77" name="Google Shape;3377;p34"/>
            <p:cNvSpPr/>
            <p:nvPr/>
          </p:nvSpPr>
          <p:spPr>
            <a:xfrm flipH="1" rot="-28588">
              <a:off x="1167397" y="2814887"/>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78" name="Google Shape;3378;p34"/>
            <p:cNvSpPr/>
            <p:nvPr/>
          </p:nvSpPr>
          <p:spPr>
            <a:xfrm flipH="1" rot="-28588">
              <a:off x="1166596" y="2738674"/>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79" name="Google Shape;3379;p34"/>
            <p:cNvSpPr/>
            <p:nvPr/>
          </p:nvSpPr>
          <p:spPr>
            <a:xfrm flipH="1" rot="-28588">
              <a:off x="1167030" y="2800642"/>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80" name="Google Shape;3380;p34"/>
            <p:cNvSpPr/>
            <p:nvPr/>
          </p:nvSpPr>
          <p:spPr>
            <a:xfrm flipH="1" rot="-28588">
              <a:off x="1166941" y="2786054"/>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81" name="Google Shape;3381;p34"/>
            <p:cNvSpPr/>
            <p:nvPr/>
          </p:nvSpPr>
          <p:spPr>
            <a:xfrm flipH="1" rot="-28588">
              <a:off x="1166839" y="2767841"/>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82" name="Google Shape;3382;p34"/>
            <p:cNvSpPr/>
            <p:nvPr/>
          </p:nvSpPr>
          <p:spPr>
            <a:xfrm flipH="1" rot="-28588">
              <a:off x="1166538" y="2753312"/>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83" name="Google Shape;3383;p34"/>
            <p:cNvSpPr/>
            <p:nvPr/>
          </p:nvSpPr>
          <p:spPr>
            <a:xfrm flipH="1" rot="-28588">
              <a:off x="1166099" y="267689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84" name="Google Shape;3384;p34"/>
            <p:cNvSpPr/>
            <p:nvPr/>
          </p:nvSpPr>
          <p:spPr>
            <a:xfrm flipH="1" rot="-28588">
              <a:off x="1166129" y="2691378"/>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85" name="Google Shape;3385;p34"/>
            <p:cNvSpPr/>
            <p:nvPr/>
          </p:nvSpPr>
          <p:spPr>
            <a:xfrm flipH="1" rot="-28588">
              <a:off x="1166317" y="2706022"/>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86" name="Google Shape;3386;p34"/>
            <p:cNvSpPr/>
            <p:nvPr/>
          </p:nvSpPr>
          <p:spPr>
            <a:xfrm flipH="1" rot="-28588">
              <a:off x="1166405" y="272061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87" name="Google Shape;3387;p34"/>
            <p:cNvSpPr/>
            <p:nvPr/>
          </p:nvSpPr>
          <p:spPr>
            <a:xfrm flipH="1" rot="-28588">
              <a:off x="1166120" y="2658492"/>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88" name="Google Shape;3388;p34"/>
            <p:cNvSpPr/>
            <p:nvPr/>
          </p:nvSpPr>
          <p:spPr>
            <a:xfrm flipH="1" rot="-28588">
              <a:off x="1165359" y="2582007"/>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89" name="Google Shape;3389;p34"/>
            <p:cNvSpPr/>
            <p:nvPr/>
          </p:nvSpPr>
          <p:spPr>
            <a:xfrm flipH="1" rot="-28588">
              <a:off x="1165794" y="2644089"/>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90" name="Google Shape;3390;p34"/>
            <p:cNvSpPr/>
            <p:nvPr/>
          </p:nvSpPr>
          <p:spPr>
            <a:xfrm flipH="1" rot="-28588">
              <a:off x="1165607" y="262956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91" name="Google Shape;3391;p34"/>
            <p:cNvSpPr/>
            <p:nvPr/>
          </p:nvSpPr>
          <p:spPr>
            <a:xfrm flipH="1" rot="-28588">
              <a:off x="1165389" y="2611347"/>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92" name="Google Shape;3392;p34"/>
            <p:cNvSpPr/>
            <p:nvPr/>
          </p:nvSpPr>
          <p:spPr>
            <a:xfrm flipH="1" rot="-28588">
              <a:off x="1165360" y="2596860"/>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93" name="Google Shape;3393;p34"/>
            <p:cNvSpPr/>
            <p:nvPr/>
          </p:nvSpPr>
          <p:spPr>
            <a:xfrm flipH="1" rot="-28588">
              <a:off x="1164748" y="2520338"/>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94" name="Google Shape;3394;p34"/>
            <p:cNvSpPr/>
            <p:nvPr/>
          </p:nvSpPr>
          <p:spPr>
            <a:xfrm flipH="1" rot="-28588">
              <a:off x="1164951" y="2534925"/>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95" name="Google Shape;3395;p34"/>
            <p:cNvSpPr/>
            <p:nvPr/>
          </p:nvSpPr>
          <p:spPr>
            <a:xfrm flipH="1" rot="-28588">
              <a:off x="1164981" y="254941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96" name="Google Shape;3396;p34"/>
            <p:cNvSpPr/>
            <p:nvPr/>
          </p:nvSpPr>
          <p:spPr>
            <a:xfrm flipH="1" rot="-28588">
              <a:off x="1165084" y="2567626"/>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97" name="Google Shape;3397;p34"/>
            <p:cNvSpPr/>
            <p:nvPr/>
          </p:nvSpPr>
          <p:spPr>
            <a:xfrm flipH="1" rot="-28588">
              <a:off x="1164755" y="2498314"/>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98" name="Google Shape;3398;p34"/>
            <p:cNvSpPr/>
            <p:nvPr/>
          </p:nvSpPr>
          <p:spPr>
            <a:xfrm flipH="1" rot="-28588">
              <a:off x="1163997" y="2421944"/>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399" name="Google Shape;3399;p34"/>
            <p:cNvSpPr/>
            <p:nvPr/>
          </p:nvSpPr>
          <p:spPr>
            <a:xfrm flipH="1" rot="-28588">
              <a:off x="1164460" y="2487594"/>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00" name="Google Shape;3400;p34"/>
            <p:cNvSpPr/>
            <p:nvPr/>
          </p:nvSpPr>
          <p:spPr>
            <a:xfrm flipH="1" rot="-28588">
              <a:off x="1164357" y="2469381"/>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01" name="Google Shape;3401;p34"/>
            <p:cNvSpPr/>
            <p:nvPr/>
          </p:nvSpPr>
          <p:spPr>
            <a:xfrm flipH="1" rot="-28588">
              <a:off x="1164212" y="2454894"/>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02" name="Google Shape;3402;p34"/>
            <p:cNvSpPr/>
            <p:nvPr/>
          </p:nvSpPr>
          <p:spPr>
            <a:xfrm flipH="1" rot="-28588">
              <a:off x="1164123" y="2440306"/>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03" name="Google Shape;3403;p34"/>
            <p:cNvSpPr/>
            <p:nvPr/>
          </p:nvSpPr>
          <p:spPr>
            <a:xfrm flipH="1" rot="-28588">
              <a:off x="1163499" y="236016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04" name="Google Shape;3404;p34"/>
            <p:cNvSpPr/>
            <p:nvPr/>
          </p:nvSpPr>
          <p:spPr>
            <a:xfrm flipH="1" rot="-28588">
              <a:off x="1163716" y="237837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05" name="Google Shape;3405;p34"/>
            <p:cNvSpPr/>
            <p:nvPr/>
          </p:nvSpPr>
          <p:spPr>
            <a:xfrm flipH="1" rot="-28588">
              <a:off x="1163804" y="239296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06" name="Google Shape;3406;p34"/>
            <p:cNvSpPr/>
            <p:nvPr/>
          </p:nvSpPr>
          <p:spPr>
            <a:xfrm flipH="1" rot="-28588">
              <a:off x="1163835" y="240756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07" name="Google Shape;3407;p34"/>
            <p:cNvSpPr/>
            <p:nvPr/>
          </p:nvSpPr>
          <p:spPr>
            <a:xfrm flipH="1" rot="-28588">
              <a:off x="1163520" y="2341762"/>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08" name="Google Shape;3408;p34"/>
            <p:cNvSpPr/>
            <p:nvPr/>
          </p:nvSpPr>
          <p:spPr>
            <a:xfrm flipH="1" rot="-28588">
              <a:off x="1162718" y="2265549"/>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09" name="Google Shape;3409;p34"/>
            <p:cNvSpPr/>
            <p:nvPr/>
          </p:nvSpPr>
          <p:spPr>
            <a:xfrm flipH="1" rot="-28588">
              <a:off x="1163210" y="2327417"/>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10" name="Google Shape;3410;p34"/>
            <p:cNvSpPr/>
            <p:nvPr/>
          </p:nvSpPr>
          <p:spPr>
            <a:xfrm flipH="1" rot="-28588">
              <a:off x="1163179" y="2312928"/>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11" name="Google Shape;3411;p34"/>
            <p:cNvSpPr/>
            <p:nvPr/>
          </p:nvSpPr>
          <p:spPr>
            <a:xfrm flipH="1" rot="-28588">
              <a:off x="1162977" y="2298342"/>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12" name="Google Shape;3412;p34"/>
            <p:cNvSpPr/>
            <p:nvPr/>
          </p:nvSpPr>
          <p:spPr>
            <a:xfrm flipH="1" rot="-28588">
              <a:off x="1162875" y="2280128"/>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13" name="Google Shape;3413;p34"/>
            <p:cNvSpPr/>
            <p:nvPr/>
          </p:nvSpPr>
          <p:spPr>
            <a:xfrm flipH="1" rot="-28588">
              <a:off x="1162164" y="2203666"/>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14" name="Google Shape;3414;p34"/>
            <p:cNvSpPr/>
            <p:nvPr/>
          </p:nvSpPr>
          <p:spPr>
            <a:xfrm flipH="1" rot="-28588">
              <a:off x="1162351" y="2218195"/>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15" name="Google Shape;3415;p34"/>
            <p:cNvSpPr/>
            <p:nvPr/>
          </p:nvSpPr>
          <p:spPr>
            <a:xfrm flipH="1" rot="-28588">
              <a:off x="1162440" y="2232897"/>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16" name="Google Shape;3416;p34"/>
            <p:cNvSpPr/>
            <p:nvPr/>
          </p:nvSpPr>
          <p:spPr>
            <a:xfrm flipH="1" rot="-28588">
              <a:off x="1162656" y="225111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17" name="Google Shape;3417;p34"/>
            <p:cNvSpPr/>
            <p:nvPr/>
          </p:nvSpPr>
          <p:spPr>
            <a:xfrm flipH="1" rot="-28588">
              <a:off x="1162284" y="2185210"/>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18" name="Google Shape;3418;p34"/>
            <p:cNvSpPr/>
            <p:nvPr/>
          </p:nvSpPr>
          <p:spPr>
            <a:xfrm flipH="1" rot="-28588">
              <a:off x="1161483" y="2108997"/>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19" name="Google Shape;3419;p34"/>
            <p:cNvSpPr/>
            <p:nvPr/>
          </p:nvSpPr>
          <p:spPr>
            <a:xfrm flipH="1" rot="-28588">
              <a:off x="1162032" y="2170964"/>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20" name="Google Shape;3420;p34"/>
            <p:cNvSpPr/>
            <p:nvPr/>
          </p:nvSpPr>
          <p:spPr>
            <a:xfrm flipH="1" rot="-28588">
              <a:off x="1161829" y="2156377"/>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21" name="Google Shape;3421;p34"/>
            <p:cNvSpPr/>
            <p:nvPr/>
          </p:nvSpPr>
          <p:spPr>
            <a:xfrm flipH="1" rot="-28588">
              <a:off x="1161700" y="2141946"/>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22" name="Google Shape;3422;p34"/>
            <p:cNvSpPr/>
            <p:nvPr/>
          </p:nvSpPr>
          <p:spPr>
            <a:xfrm flipH="1" rot="-28588">
              <a:off x="1161539" y="2123634"/>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23" name="Google Shape;3423;p34"/>
            <p:cNvSpPr/>
            <p:nvPr/>
          </p:nvSpPr>
          <p:spPr>
            <a:xfrm flipH="1" rot="-28588">
              <a:off x="1160986" y="204721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24" name="Google Shape;3424;p34"/>
            <p:cNvSpPr/>
            <p:nvPr/>
          </p:nvSpPr>
          <p:spPr>
            <a:xfrm flipH="1" rot="-28588">
              <a:off x="1161074" y="206180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25" name="Google Shape;3425;p34"/>
            <p:cNvSpPr/>
            <p:nvPr/>
          </p:nvSpPr>
          <p:spPr>
            <a:xfrm flipH="1" rot="-28588">
              <a:off x="1161291" y="208001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26" name="Google Shape;3426;p34"/>
            <p:cNvSpPr/>
            <p:nvPr/>
          </p:nvSpPr>
          <p:spPr>
            <a:xfrm flipH="1" rot="-28588">
              <a:off x="1161421" y="209444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27" name="Google Shape;3427;p34"/>
            <p:cNvSpPr/>
            <p:nvPr/>
          </p:nvSpPr>
          <p:spPr>
            <a:xfrm flipH="1" rot="-28588">
              <a:off x="1164732" y="2028742"/>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28" name="Google Shape;3428;p34"/>
            <p:cNvSpPr/>
            <p:nvPr/>
          </p:nvSpPr>
          <p:spPr>
            <a:xfrm flipH="1" rot="-28588">
              <a:off x="1159757" y="1868636"/>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29" name="Google Shape;3429;p34"/>
            <p:cNvSpPr/>
            <p:nvPr/>
          </p:nvSpPr>
          <p:spPr>
            <a:xfrm flipH="1" rot="-28588">
              <a:off x="1163932" y="1952415"/>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30" name="Google Shape;3430;p34"/>
            <p:cNvSpPr/>
            <p:nvPr/>
          </p:nvSpPr>
          <p:spPr>
            <a:xfrm flipH="1" rot="-28588">
              <a:off x="1164365" y="2014497"/>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31" name="Google Shape;3431;p34"/>
            <p:cNvSpPr/>
            <p:nvPr/>
          </p:nvSpPr>
          <p:spPr>
            <a:xfrm flipH="1" rot="-28588">
              <a:off x="1164277" y="1999909"/>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32" name="Google Shape;3432;p34"/>
            <p:cNvSpPr/>
            <p:nvPr/>
          </p:nvSpPr>
          <p:spPr>
            <a:xfrm flipH="1" rot="-28588">
              <a:off x="1164175" y="1981695"/>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33" name="Google Shape;3433;p34"/>
            <p:cNvSpPr/>
            <p:nvPr/>
          </p:nvSpPr>
          <p:spPr>
            <a:xfrm flipH="1" rot="-28588">
              <a:off x="1163972" y="196711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34" name="Google Shape;3434;p34"/>
            <p:cNvSpPr/>
            <p:nvPr/>
          </p:nvSpPr>
          <p:spPr>
            <a:xfrm flipH="1" rot="-28588">
              <a:off x="1163434" y="1890745"/>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35" name="Google Shape;3435;p34"/>
            <p:cNvSpPr/>
            <p:nvPr/>
          </p:nvSpPr>
          <p:spPr>
            <a:xfrm flipH="1" rot="-28588">
              <a:off x="1163464" y="190523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36" name="Google Shape;3436;p34"/>
            <p:cNvSpPr/>
            <p:nvPr/>
          </p:nvSpPr>
          <p:spPr>
            <a:xfrm flipH="1" rot="-28588">
              <a:off x="1163652" y="1919763"/>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37" name="Google Shape;3437;p34"/>
            <p:cNvSpPr/>
            <p:nvPr/>
          </p:nvSpPr>
          <p:spPr>
            <a:xfrm flipH="1" rot="-28588">
              <a:off x="1163739" y="1934351"/>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38" name="Google Shape;3438;p34"/>
            <p:cNvSpPr/>
            <p:nvPr/>
          </p:nvSpPr>
          <p:spPr>
            <a:xfrm flipH="1" rot="-28588">
              <a:off x="1171157" y="3607707"/>
              <a:ext cx="116259" cy="7215"/>
            </a:xfrm>
            <a:custGeom>
              <a:rect b="b" l="l" r="r" t="t"/>
              <a:pathLst>
                <a:path extrusionOk="0" h="6000" w="96678">
                  <a:moveTo>
                    <a:pt x="-227" y="-9"/>
                  </a:moveTo>
                  <a:lnTo>
                    <a:pt x="96452" y="-9"/>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39" name="Google Shape;3439;p34"/>
            <p:cNvSpPr/>
            <p:nvPr/>
          </p:nvSpPr>
          <p:spPr>
            <a:xfrm flipH="1" rot="-28588">
              <a:off x="1170356" y="3531494"/>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40" name="Google Shape;3440;p34"/>
            <p:cNvSpPr/>
            <p:nvPr/>
          </p:nvSpPr>
          <p:spPr>
            <a:xfrm flipH="1" rot="-28588">
              <a:off x="1170846" y="3593361"/>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41" name="Google Shape;3441;p34"/>
            <p:cNvSpPr/>
            <p:nvPr/>
          </p:nvSpPr>
          <p:spPr>
            <a:xfrm flipH="1" rot="-28588">
              <a:off x="1170816" y="3578873"/>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42" name="Google Shape;3442;p34"/>
            <p:cNvSpPr/>
            <p:nvPr/>
          </p:nvSpPr>
          <p:spPr>
            <a:xfrm flipH="1" rot="-28588">
              <a:off x="1170613" y="3564286"/>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43" name="Google Shape;3443;p34"/>
            <p:cNvSpPr/>
            <p:nvPr/>
          </p:nvSpPr>
          <p:spPr>
            <a:xfrm flipH="1" rot="-28588">
              <a:off x="1170511" y="3546072"/>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44" name="Google Shape;3444;p34"/>
            <p:cNvSpPr/>
            <p:nvPr/>
          </p:nvSpPr>
          <p:spPr>
            <a:xfrm flipH="1" rot="-28588">
              <a:off x="1169800" y="346961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45" name="Google Shape;3445;p34"/>
            <p:cNvSpPr/>
            <p:nvPr/>
          </p:nvSpPr>
          <p:spPr>
            <a:xfrm flipH="1" rot="-28588">
              <a:off x="1169989" y="3484254"/>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46" name="Google Shape;3446;p34"/>
            <p:cNvSpPr/>
            <p:nvPr/>
          </p:nvSpPr>
          <p:spPr>
            <a:xfrm flipH="1" rot="-28588">
              <a:off x="1170205" y="3502352"/>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47" name="Google Shape;3447;p34"/>
            <p:cNvSpPr/>
            <p:nvPr/>
          </p:nvSpPr>
          <p:spPr>
            <a:xfrm flipH="1" rot="-28588">
              <a:off x="1170294" y="3517054"/>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48" name="Google Shape;3448;p34"/>
            <p:cNvSpPr/>
            <p:nvPr/>
          </p:nvSpPr>
          <p:spPr>
            <a:xfrm flipH="1" rot="-28588">
              <a:off x="1169907" y="3447644"/>
              <a:ext cx="116259" cy="7215"/>
            </a:xfrm>
            <a:custGeom>
              <a:rect b="b" l="l" r="r" t="t"/>
              <a:pathLst>
                <a:path extrusionOk="0" h="6000" w="96678">
                  <a:moveTo>
                    <a:pt x="-227" y="-10"/>
                  </a:moveTo>
                  <a:lnTo>
                    <a:pt x="96452" y="-10"/>
                  </a:lnTo>
                  <a:lnTo>
                    <a:pt x="96452" y="5991"/>
                  </a:lnTo>
                  <a:lnTo>
                    <a:pt x="-227" y="59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49" name="Google Shape;3449;p34"/>
            <p:cNvSpPr/>
            <p:nvPr/>
          </p:nvSpPr>
          <p:spPr>
            <a:xfrm flipH="1" rot="-28588">
              <a:off x="1169106" y="3371315"/>
              <a:ext cx="83615" cy="3665"/>
            </a:xfrm>
            <a:custGeom>
              <a:rect b="b" l="l" r="r" t="t"/>
              <a:pathLst>
                <a:path extrusionOk="0" h="3048" w="69532">
                  <a:moveTo>
                    <a:pt x="-227" y="-9"/>
                  </a:moveTo>
                  <a:lnTo>
                    <a:pt x="69306" y="-9"/>
                  </a:lnTo>
                  <a:lnTo>
                    <a:pt x="69306"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50" name="Google Shape;3450;p34"/>
            <p:cNvSpPr/>
            <p:nvPr/>
          </p:nvSpPr>
          <p:spPr>
            <a:xfrm flipH="1" rot="-28588">
              <a:off x="1169483" y="3433298"/>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51" name="Google Shape;3451;p34"/>
            <p:cNvSpPr/>
            <p:nvPr/>
          </p:nvSpPr>
          <p:spPr>
            <a:xfrm flipH="1" rot="-28588">
              <a:off x="1169452" y="341881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52" name="Google Shape;3452;p34"/>
            <p:cNvSpPr/>
            <p:nvPr/>
          </p:nvSpPr>
          <p:spPr>
            <a:xfrm flipH="1" rot="-28588">
              <a:off x="1169363" y="3404109"/>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53" name="Google Shape;3453;p34"/>
            <p:cNvSpPr/>
            <p:nvPr/>
          </p:nvSpPr>
          <p:spPr>
            <a:xfrm flipH="1" rot="-28588">
              <a:off x="1169176" y="3389578"/>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54" name="Google Shape;3454;p34"/>
            <p:cNvSpPr/>
            <p:nvPr/>
          </p:nvSpPr>
          <p:spPr>
            <a:xfrm flipH="1" rot="-28588">
              <a:off x="1168551" y="3309546"/>
              <a:ext cx="58187" cy="3665"/>
            </a:xfrm>
            <a:custGeom>
              <a:rect b="b" l="l" r="r" t="t"/>
              <a:pathLst>
                <a:path extrusionOk="0" h="3048" w="48387">
                  <a:moveTo>
                    <a:pt x="-227" y="-10"/>
                  </a:moveTo>
                  <a:lnTo>
                    <a:pt x="48160" y="-10"/>
                  </a:lnTo>
                  <a:lnTo>
                    <a:pt x="48160" y="3038"/>
                  </a:lnTo>
                  <a:lnTo>
                    <a:pt x="-227" y="303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55" name="Google Shape;3455;p34"/>
            <p:cNvSpPr/>
            <p:nvPr/>
          </p:nvSpPr>
          <p:spPr>
            <a:xfrm flipH="1" rot="-28588">
              <a:off x="1168738" y="3324076"/>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56" name="Google Shape;3456;p34"/>
            <p:cNvSpPr/>
            <p:nvPr/>
          </p:nvSpPr>
          <p:spPr>
            <a:xfrm flipH="1" rot="-28588">
              <a:off x="1168842" y="3342290"/>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457" name="Google Shape;3457;p34"/>
            <p:cNvSpPr/>
            <p:nvPr/>
          </p:nvSpPr>
          <p:spPr>
            <a:xfrm flipH="1" rot="-28588">
              <a:off x="1169044" y="3356875"/>
              <a:ext cx="58187" cy="3665"/>
            </a:xfrm>
            <a:custGeom>
              <a:rect b="b" l="l" r="r" t="t"/>
              <a:pathLst>
                <a:path extrusionOk="0" h="3048" w="48387">
                  <a:moveTo>
                    <a:pt x="-227" y="-9"/>
                  </a:moveTo>
                  <a:lnTo>
                    <a:pt x="48160" y="-9"/>
                  </a:lnTo>
                  <a:lnTo>
                    <a:pt x="48160" y="3039"/>
                  </a:lnTo>
                  <a:lnTo>
                    <a:pt x="-227" y="303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sp>
        <p:nvSpPr>
          <p:cNvPr id="3458" name="Google Shape;3458;p34"/>
          <p:cNvSpPr/>
          <p:nvPr/>
        </p:nvSpPr>
        <p:spPr>
          <a:xfrm>
            <a:off x="2213194" y="-2850"/>
            <a:ext cx="6930812" cy="5153487"/>
          </a:xfrm>
          <a:custGeom>
            <a:rect b="b" l="l" r="r" t="t"/>
            <a:pathLst>
              <a:path extrusionOk="0" h="6848488" w="9241083">
                <a:moveTo>
                  <a:pt x="9241083" y="0"/>
                </a:moveTo>
                <a:cubicBezTo>
                  <a:pt x="7435747" y="0"/>
                  <a:pt x="5630504" y="0"/>
                  <a:pt x="3825166" y="0"/>
                </a:cubicBezTo>
                <a:cubicBezTo>
                  <a:pt x="4255384" y="1079778"/>
                  <a:pt x="4815153" y="1565355"/>
                  <a:pt x="5277522" y="1790119"/>
                </a:cubicBezTo>
                <a:cubicBezTo>
                  <a:pt x="5878001" y="2082131"/>
                  <a:pt x="7007621" y="2316121"/>
                  <a:pt x="7118528" y="3170850"/>
                </a:cubicBezTo>
                <a:cubicBezTo>
                  <a:pt x="7195193" y="3761818"/>
                  <a:pt x="7077628" y="5180596"/>
                  <a:pt x="5338872" y="5108972"/>
                </a:cubicBezTo>
                <a:cubicBezTo>
                  <a:pt x="4205163" y="5062270"/>
                  <a:pt x="3969840" y="6341320"/>
                  <a:pt x="3416064" y="6392588"/>
                </a:cubicBezTo>
                <a:cubicBezTo>
                  <a:pt x="2673003" y="6461359"/>
                  <a:pt x="2367865" y="5721912"/>
                  <a:pt x="1605780" y="5727809"/>
                </a:cubicBezTo>
                <a:cubicBezTo>
                  <a:pt x="1145695" y="5731329"/>
                  <a:pt x="604665" y="6005839"/>
                  <a:pt x="0" y="6848488"/>
                </a:cubicBezTo>
                <a:cubicBezTo>
                  <a:pt x="3080393" y="6848488"/>
                  <a:pt x="6160691" y="6848488"/>
                  <a:pt x="9241083" y="6848488"/>
                </a:cubicBezTo>
              </a:path>
            </a:pathLst>
          </a:custGeom>
          <a:solidFill>
            <a:schemeClr val="dk1"/>
          </a:solidFill>
          <a:ln>
            <a:noFill/>
          </a:ln>
          <a:effectLst>
            <a:outerShdw blurRad="127000" rotWithShape="0" dir="11580000" dist="1270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sz="1100">
              <a:solidFill>
                <a:srgbClr val="FFFFFF"/>
              </a:solidFill>
            </a:endParaRPr>
          </a:p>
        </p:txBody>
      </p:sp>
      <p:grpSp>
        <p:nvGrpSpPr>
          <p:cNvPr id="3459" name="Google Shape;3459;p34"/>
          <p:cNvGrpSpPr/>
          <p:nvPr/>
        </p:nvGrpSpPr>
        <p:grpSpPr>
          <a:xfrm>
            <a:off x="5499679" y="4003999"/>
            <a:ext cx="3694477" cy="1282707"/>
            <a:chOff x="7332906" y="5338665"/>
            <a:chExt cx="4925970" cy="1710276"/>
          </a:xfrm>
        </p:grpSpPr>
        <p:grpSp>
          <p:nvGrpSpPr>
            <p:cNvPr id="3460" name="Google Shape;3460;p34"/>
            <p:cNvGrpSpPr/>
            <p:nvPr/>
          </p:nvGrpSpPr>
          <p:grpSpPr>
            <a:xfrm>
              <a:off x="9381196" y="5338665"/>
              <a:ext cx="2707325" cy="1707379"/>
              <a:chOff x="6723350" y="566875"/>
              <a:chExt cx="1552188" cy="1732500"/>
            </a:xfrm>
          </p:grpSpPr>
          <p:cxnSp>
            <p:nvCxnSpPr>
              <p:cNvPr id="3461" name="Google Shape;3461;p34"/>
              <p:cNvCxnSpPr/>
              <p:nvPr/>
            </p:nvCxnSpPr>
            <p:spPr>
              <a:xfrm>
                <a:off x="6723350"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3462" name="Google Shape;3462;p34"/>
              <p:cNvCxnSpPr/>
              <p:nvPr/>
            </p:nvCxnSpPr>
            <p:spPr>
              <a:xfrm>
                <a:off x="6945091"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3463" name="Google Shape;3463;p34"/>
              <p:cNvCxnSpPr/>
              <p:nvPr/>
            </p:nvCxnSpPr>
            <p:spPr>
              <a:xfrm>
                <a:off x="7166832"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3464" name="Google Shape;3464;p34"/>
              <p:cNvCxnSpPr/>
              <p:nvPr/>
            </p:nvCxnSpPr>
            <p:spPr>
              <a:xfrm>
                <a:off x="7388573"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3465" name="Google Shape;3465;p34"/>
              <p:cNvCxnSpPr/>
              <p:nvPr/>
            </p:nvCxnSpPr>
            <p:spPr>
              <a:xfrm>
                <a:off x="7610314"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3466" name="Google Shape;3466;p34"/>
              <p:cNvCxnSpPr/>
              <p:nvPr/>
            </p:nvCxnSpPr>
            <p:spPr>
              <a:xfrm>
                <a:off x="7832055"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3467" name="Google Shape;3467;p34"/>
              <p:cNvCxnSpPr/>
              <p:nvPr/>
            </p:nvCxnSpPr>
            <p:spPr>
              <a:xfrm>
                <a:off x="8053796"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3468" name="Google Shape;3468;p34"/>
              <p:cNvCxnSpPr/>
              <p:nvPr/>
            </p:nvCxnSpPr>
            <p:spPr>
              <a:xfrm>
                <a:off x="8275538" y="566875"/>
                <a:ext cx="0" cy="1732500"/>
              </a:xfrm>
              <a:prstGeom prst="straightConnector1">
                <a:avLst/>
              </a:prstGeom>
              <a:noFill/>
              <a:ln cap="flat" cmpd="sng" w="9525">
                <a:solidFill>
                  <a:schemeClr val="lt1"/>
                </a:solidFill>
                <a:prstDash val="solid"/>
                <a:round/>
                <a:headEnd len="med" w="med" type="none"/>
                <a:tailEnd len="med" w="med" type="none"/>
              </a:ln>
            </p:spPr>
          </p:cxnSp>
        </p:grpSp>
        <p:grpSp>
          <p:nvGrpSpPr>
            <p:cNvPr id="3469" name="Google Shape;3469;p34"/>
            <p:cNvGrpSpPr/>
            <p:nvPr/>
          </p:nvGrpSpPr>
          <p:grpSpPr>
            <a:xfrm rot="5400000">
              <a:off x="9215748" y="3613047"/>
              <a:ext cx="1160286" cy="4925970"/>
              <a:chOff x="6723350" y="566874"/>
              <a:chExt cx="665225" cy="2824200"/>
            </a:xfrm>
          </p:grpSpPr>
          <p:cxnSp>
            <p:nvCxnSpPr>
              <p:cNvPr id="3470" name="Google Shape;3470;p34"/>
              <p:cNvCxnSpPr/>
              <p:nvPr/>
            </p:nvCxnSpPr>
            <p:spPr>
              <a:xfrm>
                <a:off x="6723350"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3471" name="Google Shape;3471;p34"/>
              <p:cNvCxnSpPr/>
              <p:nvPr/>
            </p:nvCxnSpPr>
            <p:spPr>
              <a:xfrm flipH="1" rot="-5400000">
                <a:off x="5972191" y="1539775"/>
                <a:ext cx="1957200" cy="11400"/>
              </a:xfrm>
              <a:prstGeom prst="straightConnector1">
                <a:avLst/>
              </a:prstGeom>
              <a:noFill/>
              <a:ln cap="flat" cmpd="sng" w="9525">
                <a:solidFill>
                  <a:schemeClr val="lt1"/>
                </a:solidFill>
                <a:prstDash val="solid"/>
                <a:round/>
                <a:headEnd len="med" w="med" type="none"/>
                <a:tailEnd len="med" w="med" type="none"/>
              </a:ln>
            </p:spPr>
          </p:cxnSp>
          <p:cxnSp>
            <p:nvCxnSpPr>
              <p:cNvPr id="3472" name="Google Shape;3472;p34"/>
              <p:cNvCxnSpPr/>
              <p:nvPr/>
            </p:nvCxnSpPr>
            <p:spPr>
              <a:xfrm flipH="1" rot="-5400000">
                <a:off x="5842182" y="1891525"/>
                <a:ext cx="2658300" cy="9000"/>
              </a:xfrm>
              <a:prstGeom prst="straightConnector1">
                <a:avLst/>
              </a:prstGeom>
              <a:noFill/>
              <a:ln cap="flat" cmpd="sng" w="9525">
                <a:solidFill>
                  <a:schemeClr val="lt1"/>
                </a:solidFill>
                <a:prstDash val="solid"/>
                <a:round/>
                <a:headEnd len="med" w="med" type="none"/>
                <a:tailEnd len="med" w="med" type="none"/>
              </a:ln>
            </p:spPr>
          </p:cxnSp>
          <p:cxnSp>
            <p:nvCxnSpPr>
              <p:cNvPr id="3473" name="Google Shape;3473;p34"/>
              <p:cNvCxnSpPr/>
              <p:nvPr/>
            </p:nvCxnSpPr>
            <p:spPr>
              <a:xfrm rot="5400000">
                <a:off x="5976475" y="1978974"/>
                <a:ext cx="2824200" cy="0"/>
              </a:xfrm>
              <a:prstGeom prst="straightConnector1">
                <a:avLst/>
              </a:prstGeom>
              <a:noFill/>
              <a:ln cap="flat" cmpd="sng" w="9525">
                <a:solidFill>
                  <a:schemeClr val="lt1"/>
                </a:solidFill>
                <a:prstDash val="solid"/>
                <a:round/>
                <a:headEnd len="med" w="med" type="none"/>
                <a:tailEnd len="med" w="med" type="none"/>
              </a:ln>
            </p:spPr>
          </p:cxnSp>
        </p:grpSp>
        <p:cxnSp>
          <p:nvCxnSpPr>
            <p:cNvPr id="3474" name="Google Shape;3474;p34"/>
            <p:cNvCxnSpPr/>
            <p:nvPr/>
          </p:nvCxnSpPr>
          <p:spPr>
            <a:xfrm>
              <a:off x="8969752" y="5726507"/>
              <a:ext cx="0" cy="1319400"/>
            </a:xfrm>
            <a:prstGeom prst="straightConnector1">
              <a:avLst/>
            </a:prstGeom>
            <a:noFill/>
            <a:ln cap="flat" cmpd="sng" w="9525">
              <a:solidFill>
                <a:schemeClr val="lt1"/>
              </a:solidFill>
              <a:prstDash val="solid"/>
              <a:round/>
              <a:headEnd len="med" w="med" type="none"/>
              <a:tailEnd len="med" w="med" type="none"/>
            </a:ln>
          </p:spPr>
        </p:cxnSp>
        <p:cxnSp>
          <p:nvCxnSpPr>
            <p:cNvPr id="3475" name="Google Shape;3475;p34"/>
            <p:cNvCxnSpPr/>
            <p:nvPr/>
          </p:nvCxnSpPr>
          <p:spPr>
            <a:xfrm>
              <a:off x="8577275" y="6017475"/>
              <a:ext cx="600" cy="1028400"/>
            </a:xfrm>
            <a:prstGeom prst="straightConnector1">
              <a:avLst/>
            </a:prstGeom>
            <a:noFill/>
            <a:ln cap="flat" cmpd="sng" w="9525">
              <a:solidFill>
                <a:schemeClr val="lt1"/>
              </a:solidFill>
              <a:prstDash val="solid"/>
              <a:round/>
              <a:headEnd len="med" w="med" type="none"/>
              <a:tailEnd len="med" w="med" type="none"/>
            </a:ln>
          </p:spPr>
        </p:cxnSp>
        <p:cxnSp>
          <p:nvCxnSpPr>
            <p:cNvPr id="3476" name="Google Shape;3476;p34"/>
            <p:cNvCxnSpPr/>
            <p:nvPr/>
          </p:nvCxnSpPr>
          <p:spPr>
            <a:xfrm>
              <a:off x="8185950" y="5723541"/>
              <a:ext cx="0" cy="1325400"/>
            </a:xfrm>
            <a:prstGeom prst="straightConnector1">
              <a:avLst/>
            </a:prstGeom>
            <a:noFill/>
            <a:ln cap="flat" cmpd="sng" w="9525">
              <a:solidFill>
                <a:schemeClr val="lt1"/>
              </a:solidFill>
              <a:prstDash val="solid"/>
              <a:round/>
              <a:headEnd len="med" w="med" type="none"/>
              <a:tailEnd len="med" w="med" type="none"/>
            </a:ln>
          </p:spPr>
        </p:cxnSp>
        <p:cxnSp>
          <p:nvCxnSpPr>
            <p:cNvPr id="3477" name="Google Shape;3477;p34"/>
            <p:cNvCxnSpPr/>
            <p:nvPr/>
          </p:nvCxnSpPr>
          <p:spPr>
            <a:xfrm>
              <a:off x="7794050" y="6019875"/>
              <a:ext cx="9600" cy="1010100"/>
            </a:xfrm>
            <a:prstGeom prst="straightConnector1">
              <a:avLst/>
            </a:prstGeom>
            <a:noFill/>
            <a:ln cap="flat" cmpd="sng" w="9525">
              <a:solidFill>
                <a:schemeClr val="lt1"/>
              </a:solidFill>
              <a:prstDash val="solid"/>
              <a:round/>
              <a:headEnd len="med" w="med" type="none"/>
              <a:tailEnd len="med" w="med" type="none"/>
            </a:ln>
          </p:spPr>
        </p:cxnSp>
        <p:cxnSp>
          <p:nvCxnSpPr>
            <p:cNvPr id="3478" name="Google Shape;3478;p34"/>
            <p:cNvCxnSpPr/>
            <p:nvPr/>
          </p:nvCxnSpPr>
          <p:spPr>
            <a:xfrm>
              <a:off x="7402150" y="6298675"/>
              <a:ext cx="0" cy="567000"/>
            </a:xfrm>
            <a:prstGeom prst="straightConnector1">
              <a:avLst/>
            </a:prstGeom>
            <a:noFill/>
            <a:ln cap="flat" cmpd="sng" w="9525">
              <a:solidFill>
                <a:schemeClr val="lt1"/>
              </a:solidFill>
              <a:prstDash val="solid"/>
              <a:round/>
              <a:headEnd len="med" w="med" type="none"/>
              <a:tailEnd len="med" w="med" type="none"/>
            </a:ln>
          </p:spPr>
        </p:cxn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7 Title and text right">
  <p:cSld name="CUSTOM_16">
    <p:spTree>
      <p:nvGrpSpPr>
        <p:cNvPr id="3479" name="Shape 3479"/>
        <p:cNvGrpSpPr/>
        <p:nvPr/>
      </p:nvGrpSpPr>
      <p:grpSpPr>
        <a:xfrm>
          <a:off x="0" y="0"/>
          <a:ext cx="0" cy="0"/>
          <a:chOff x="0" y="0"/>
          <a:chExt cx="0" cy="0"/>
        </a:xfrm>
      </p:grpSpPr>
      <p:grpSp>
        <p:nvGrpSpPr>
          <p:cNvPr id="3480" name="Google Shape;3480;p35"/>
          <p:cNvGrpSpPr/>
          <p:nvPr/>
        </p:nvGrpSpPr>
        <p:grpSpPr>
          <a:xfrm flipH="1" rot="10800000">
            <a:off x="5666549" y="-49481"/>
            <a:ext cx="3477455" cy="976480"/>
            <a:chOff x="7622268" y="5719681"/>
            <a:chExt cx="4636607" cy="1301974"/>
          </a:xfrm>
        </p:grpSpPr>
        <p:grpSp>
          <p:nvGrpSpPr>
            <p:cNvPr id="3481" name="Google Shape;3481;p35"/>
            <p:cNvGrpSpPr/>
            <p:nvPr/>
          </p:nvGrpSpPr>
          <p:grpSpPr>
            <a:xfrm>
              <a:off x="9381189" y="5719681"/>
              <a:ext cx="2707325" cy="1299722"/>
              <a:chOff x="6723350" y="566875"/>
              <a:chExt cx="1552188" cy="1732500"/>
            </a:xfrm>
          </p:grpSpPr>
          <p:cxnSp>
            <p:nvCxnSpPr>
              <p:cNvPr id="3482" name="Google Shape;3482;p35"/>
              <p:cNvCxnSpPr/>
              <p:nvPr/>
            </p:nvCxnSpPr>
            <p:spPr>
              <a:xfrm>
                <a:off x="6723350"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3483" name="Google Shape;3483;p35"/>
              <p:cNvCxnSpPr/>
              <p:nvPr/>
            </p:nvCxnSpPr>
            <p:spPr>
              <a:xfrm>
                <a:off x="6945091"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3484" name="Google Shape;3484;p35"/>
              <p:cNvCxnSpPr/>
              <p:nvPr/>
            </p:nvCxnSpPr>
            <p:spPr>
              <a:xfrm>
                <a:off x="7166832"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3485" name="Google Shape;3485;p35"/>
              <p:cNvCxnSpPr/>
              <p:nvPr/>
            </p:nvCxnSpPr>
            <p:spPr>
              <a:xfrm>
                <a:off x="7388573"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3486" name="Google Shape;3486;p35"/>
              <p:cNvCxnSpPr/>
              <p:nvPr/>
            </p:nvCxnSpPr>
            <p:spPr>
              <a:xfrm>
                <a:off x="7610314"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3487" name="Google Shape;3487;p35"/>
              <p:cNvCxnSpPr/>
              <p:nvPr/>
            </p:nvCxnSpPr>
            <p:spPr>
              <a:xfrm>
                <a:off x="7832055"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3488" name="Google Shape;3488;p35"/>
              <p:cNvCxnSpPr/>
              <p:nvPr/>
            </p:nvCxnSpPr>
            <p:spPr>
              <a:xfrm>
                <a:off x="8053796"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3489" name="Google Shape;3489;p35"/>
              <p:cNvCxnSpPr/>
              <p:nvPr/>
            </p:nvCxnSpPr>
            <p:spPr>
              <a:xfrm>
                <a:off x="8275538" y="566875"/>
                <a:ext cx="0" cy="1732500"/>
              </a:xfrm>
              <a:prstGeom prst="straightConnector1">
                <a:avLst/>
              </a:prstGeom>
              <a:noFill/>
              <a:ln cap="flat" cmpd="sng" w="9525">
                <a:solidFill>
                  <a:schemeClr val="dk1"/>
                </a:solidFill>
                <a:prstDash val="solid"/>
                <a:round/>
                <a:headEnd len="med" w="med" type="none"/>
                <a:tailEnd len="med" w="med" type="none"/>
              </a:ln>
            </p:spPr>
          </p:cxnSp>
        </p:grpSp>
        <p:grpSp>
          <p:nvGrpSpPr>
            <p:cNvPr id="3490" name="Google Shape;3490;p35"/>
            <p:cNvGrpSpPr/>
            <p:nvPr/>
          </p:nvGrpSpPr>
          <p:grpSpPr>
            <a:xfrm rot="5400000">
              <a:off x="9545961" y="3953195"/>
              <a:ext cx="789219" cy="4636607"/>
              <a:chOff x="6723350" y="566875"/>
              <a:chExt cx="452482" cy="2658300"/>
            </a:xfrm>
          </p:grpSpPr>
          <p:cxnSp>
            <p:nvCxnSpPr>
              <p:cNvPr id="3491" name="Google Shape;3491;p35"/>
              <p:cNvCxnSpPr/>
              <p:nvPr/>
            </p:nvCxnSpPr>
            <p:spPr>
              <a:xfrm>
                <a:off x="6723350"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3492" name="Google Shape;3492;p35"/>
              <p:cNvCxnSpPr/>
              <p:nvPr/>
            </p:nvCxnSpPr>
            <p:spPr>
              <a:xfrm flipH="1" rot="-5400000">
                <a:off x="5972191" y="1539775"/>
                <a:ext cx="1957200" cy="11400"/>
              </a:xfrm>
              <a:prstGeom prst="straightConnector1">
                <a:avLst/>
              </a:prstGeom>
              <a:noFill/>
              <a:ln cap="flat" cmpd="sng" w="9525">
                <a:solidFill>
                  <a:schemeClr val="dk1"/>
                </a:solidFill>
                <a:prstDash val="solid"/>
                <a:round/>
                <a:headEnd len="med" w="med" type="none"/>
                <a:tailEnd len="med" w="med" type="none"/>
              </a:ln>
            </p:spPr>
          </p:cxnSp>
          <p:cxnSp>
            <p:nvCxnSpPr>
              <p:cNvPr id="3493" name="Google Shape;3493;p35"/>
              <p:cNvCxnSpPr/>
              <p:nvPr/>
            </p:nvCxnSpPr>
            <p:spPr>
              <a:xfrm flipH="1" rot="-5400000">
                <a:off x="5842182" y="1891525"/>
                <a:ext cx="2658300" cy="9000"/>
              </a:xfrm>
              <a:prstGeom prst="straightConnector1">
                <a:avLst/>
              </a:prstGeom>
              <a:noFill/>
              <a:ln cap="flat" cmpd="sng" w="9525">
                <a:solidFill>
                  <a:schemeClr val="dk1"/>
                </a:solidFill>
                <a:prstDash val="solid"/>
                <a:round/>
                <a:headEnd len="med" w="med" type="none"/>
                <a:tailEnd len="med" w="med" type="none"/>
              </a:ln>
            </p:spPr>
          </p:cxnSp>
        </p:grpSp>
        <p:cxnSp>
          <p:nvCxnSpPr>
            <p:cNvPr id="3494" name="Google Shape;3494;p35"/>
            <p:cNvCxnSpPr/>
            <p:nvPr/>
          </p:nvCxnSpPr>
          <p:spPr>
            <a:xfrm>
              <a:off x="8969752" y="6014907"/>
              <a:ext cx="0" cy="1004400"/>
            </a:xfrm>
            <a:prstGeom prst="straightConnector1">
              <a:avLst/>
            </a:prstGeom>
            <a:noFill/>
            <a:ln cap="flat" cmpd="sng" w="9525">
              <a:solidFill>
                <a:schemeClr val="dk1"/>
              </a:solidFill>
              <a:prstDash val="solid"/>
              <a:round/>
              <a:headEnd len="med" w="med" type="none"/>
              <a:tailEnd len="med" w="med" type="none"/>
            </a:ln>
          </p:spPr>
        </p:cxnSp>
        <p:cxnSp>
          <p:nvCxnSpPr>
            <p:cNvPr id="3495" name="Google Shape;3495;p35"/>
            <p:cNvCxnSpPr/>
            <p:nvPr/>
          </p:nvCxnSpPr>
          <p:spPr>
            <a:xfrm>
              <a:off x="8577276" y="6236398"/>
              <a:ext cx="600" cy="782700"/>
            </a:xfrm>
            <a:prstGeom prst="straightConnector1">
              <a:avLst/>
            </a:prstGeom>
            <a:noFill/>
            <a:ln cap="flat" cmpd="sng" w="9525">
              <a:solidFill>
                <a:schemeClr val="dk1"/>
              </a:solidFill>
              <a:prstDash val="solid"/>
              <a:round/>
              <a:headEnd len="med" w="med" type="none"/>
              <a:tailEnd len="med" w="med" type="none"/>
            </a:ln>
          </p:spPr>
        </p:cxnSp>
        <p:cxnSp>
          <p:nvCxnSpPr>
            <p:cNvPr id="3496" name="Google Shape;3496;p35"/>
            <p:cNvCxnSpPr/>
            <p:nvPr/>
          </p:nvCxnSpPr>
          <p:spPr>
            <a:xfrm>
              <a:off x="8185942" y="6400655"/>
              <a:ext cx="0" cy="621000"/>
            </a:xfrm>
            <a:prstGeom prst="straightConnector1">
              <a:avLst/>
            </a:prstGeom>
            <a:noFill/>
            <a:ln cap="flat" cmpd="sng" w="9525">
              <a:solidFill>
                <a:schemeClr val="dk1"/>
              </a:solidFill>
              <a:prstDash val="solid"/>
              <a:round/>
              <a:headEnd len="med" w="med" type="none"/>
              <a:tailEnd len="med" w="med" type="none"/>
            </a:ln>
          </p:spPr>
        </p:cxnSp>
        <p:cxnSp>
          <p:nvCxnSpPr>
            <p:cNvPr id="3497" name="Google Shape;3497;p35"/>
            <p:cNvCxnSpPr/>
            <p:nvPr/>
          </p:nvCxnSpPr>
          <p:spPr>
            <a:xfrm>
              <a:off x="7794050" y="6238225"/>
              <a:ext cx="9600" cy="768900"/>
            </a:xfrm>
            <a:prstGeom prst="straightConnector1">
              <a:avLst/>
            </a:prstGeom>
            <a:noFill/>
            <a:ln cap="flat" cmpd="sng" w="9525">
              <a:solidFill>
                <a:schemeClr val="dk1"/>
              </a:solidFill>
              <a:prstDash val="solid"/>
              <a:round/>
              <a:headEnd len="med" w="med" type="none"/>
              <a:tailEnd len="med" w="med" type="none"/>
            </a:ln>
          </p:spPr>
        </p:cxnSp>
      </p:grpSp>
      <p:sp>
        <p:nvSpPr>
          <p:cNvPr id="3498" name="Google Shape;3498;p35"/>
          <p:cNvSpPr/>
          <p:nvPr/>
        </p:nvSpPr>
        <p:spPr>
          <a:xfrm flipH="1">
            <a:off x="0" y="-2850"/>
            <a:ext cx="6930812" cy="5153487"/>
          </a:xfrm>
          <a:custGeom>
            <a:rect b="b" l="l" r="r" t="t"/>
            <a:pathLst>
              <a:path extrusionOk="0" h="6848488" w="9241083">
                <a:moveTo>
                  <a:pt x="9241083" y="0"/>
                </a:moveTo>
                <a:cubicBezTo>
                  <a:pt x="7435747" y="0"/>
                  <a:pt x="5630504" y="0"/>
                  <a:pt x="3825166" y="0"/>
                </a:cubicBezTo>
                <a:cubicBezTo>
                  <a:pt x="4255384" y="1079778"/>
                  <a:pt x="4815153" y="1565355"/>
                  <a:pt x="5277522" y="1790119"/>
                </a:cubicBezTo>
                <a:cubicBezTo>
                  <a:pt x="5878001" y="2082131"/>
                  <a:pt x="7007621" y="2316121"/>
                  <a:pt x="7118528" y="3170850"/>
                </a:cubicBezTo>
                <a:cubicBezTo>
                  <a:pt x="7195193" y="3761818"/>
                  <a:pt x="7077628" y="5180596"/>
                  <a:pt x="5338872" y="5108972"/>
                </a:cubicBezTo>
                <a:cubicBezTo>
                  <a:pt x="4205163" y="5062270"/>
                  <a:pt x="3969840" y="6341320"/>
                  <a:pt x="3416064" y="6392588"/>
                </a:cubicBezTo>
                <a:cubicBezTo>
                  <a:pt x="2673003" y="6461359"/>
                  <a:pt x="2367865" y="5721912"/>
                  <a:pt x="1605780" y="5727809"/>
                </a:cubicBezTo>
                <a:cubicBezTo>
                  <a:pt x="1145695" y="5731329"/>
                  <a:pt x="604665" y="6005839"/>
                  <a:pt x="0" y="6848488"/>
                </a:cubicBezTo>
                <a:cubicBezTo>
                  <a:pt x="3080393" y="6848488"/>
                  <a:pt x="6160691" y="6848488"/>
                  <a:pt x="9241083" y="6848488"/>
                </a:cubicBezTo>
              </a:path>
            </a:pathLst>
          </a:custGeom>
          <a:solidFill>
            <a:schemeClr val="dk1"/>
          </a:solidFill>
          <a:ln>
            <a:noFill/>
          </a:ln>
          <a:effectLst>
            <a:outerShdw blurRad="127000" rotWithShape="0" dir="1020000" dist="1270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sz="1100">
              <a:solidFill>
                <a:srgbClr val="FFFFFF"/>
              </a:solidFill>
            </a:endParaRPr>
          </a:p>
        </p:txBody>
      </p:sp>
      <p:grpSp>
        <p:nvGrpSpPr>
          <p:cNvPr id="3499" name="Google Shape;3499;p35"/>
          <p:cNvGrpSpPr/>
          <p:nvPr/>
        </p:nvGrpSpPr>
        <p:grpSpPr>
          <a:xfrm rot="5915441">
            <a:off x="7182773" y="84000"/>
            <a:ext cx="3169664" cy="2915391"/>
            <a:chOff x="5252920" y="2652722"/>
            <a:chExt cx="1688542" cy="1553086"/>
          </a:xfrm>
        </p:grpSpPr>
        <p:sp>
          <p:nvSpPr>
            <p:cNvPr id="3500" name="Google Shape;3500;p35"/>
            <p:cNvSpPr/>
            <p:nvPr/>
          </p:nvSpPr>
          <p:spPr>
            <a:xfrm>
              <a:off x="5895212" y="3373278"/>
              <a:ext cx="1041117" cy="287641"/>
            </a:xfrm>
            <a:custGeom>
              <a:rect b="b" l="l" r="r" t="t"/>
              <a:pathLst>
                <a:path extrusionOk="0" h="287641" w="1041117">
                  <a:moveTo>
                    <a:pt x="1040695" y="251574"/>
                  </a:moveTo>
                  <a:cubicBezTo>
                    <a:pt x="1045934" y="211283"/>
                    <a:pt x="985736" y="199853"/>
                    <a:pt x="957352" y="194424"/>
                  </a:cubicBezTo>
                  <a:cubicBezTo>
                    <a:pt x="904298" y="183470"/>
                    <a:pt x="852577" y="167658"/>
                    <a:pt x="800570" y="153276"/>
                  </a:cubicBezTo>
                  <a:lnTo>
                    <a:pt x="552920" y="84886"/>
                  </a:lnTo>
                  <a:lnTo>
                    <a:pt x="414331" y="46786"/>
                  </a:lnTo>
                  <a:lnTo>
                    <a:pt x="244501" y="-267"/>
                  </a:lnTo>
                  <a:cubicBezTo>
                    <a:pt x="181064" y="18706"/>
                    <a:pt x="114408" y="24450"/>
                    <a:pt x="48667" y="16592"/>
                  </a:cubicBezTo>
                  <a:cubicBezTo>
                    <a:pt x="36665" y="14973"/>
                    <a:pt x="25902" y="13163"/>
                    <a:pt x="15615" y="10972"/>
                  </a:cubicBezTo>
                  <a:lnTo>
                    <a:pt x="-101" y="121272"/>
                  </a:lnTo>
                  <a:cubicBezTo>
                    <a:pt x="15710" y="126225"/>
                    <a:pt x="28474" y="131559"/>
                    <a:pt x="35617" y="134416"/>
                  </a:cubicBezTo>
                  <a:cubicBezTo>
                    <a:pt x="130867" y="172516"/>
                    <a:pt x="236404" y="187566"/>
                    <a:pt x="336798" y="204425"/>
                  </a:cubicBezTo>
                  <a:cubicBezTo>
                    <a:pt x="401473" y="215379"/>
                    <a:pt x="466433" y="225094"/>
                    <a:pt x="531489" y="234143"/>
                  </a:cubicBezTo>
                  <a:cubicBezTo>
                    <a:pt x="557111" y="237858"/>
                    <a:pt x="582733" y="241287"/>
                    <a:pt x="608356" y="244716"/>
                  </a:cubicBezTo>
                  <a:cubicBezTo>
                    <a:pt x="724084" y="260051"/>
                    <a:pt x="842290" y="280911"/>
                    <a:pt x="958971" y="287102"/>
                  </a:cubicBezTo>
                  <a:cubicBezTo>
                    <a:pt x="983545" y="288435"/>
                    <a:pt x="1036123" y="286054"/>
                    <a:pt x="1040600" y="252145"/>
                  </a:cubicBezTo>
                  <a:close/>
                </a:path>
              </a:pathLst>
            </a:custGeom>
            <a:solidFill>
              <a:srgbClr val="F2F2F2"/>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01" name="Google Shape;3501;p35"/>
            <p:cNvSpPr/>
            <p:nvPr/>
          </p:nvSpPr>
          <p:spPr>
            <a:xfrm>
              <a:off x="5252920" y="3285552"/>
              <a:ext cx="657817" cy="378668"/>
            </a:xfrm>
            <a:custGeom>
              <a:rect b="b" l="l" r="r" t="t"/>
              <a:pathLst>
                <a:path extrusionOk="0" h="378668" w="657817">
                  <a:moveTo>
                    <a:pt x="657716" y="96983"/>
                  </a:moveTo>
                  <a:cubicBezTo>
                    <a:pt x="622188" y="89458"/>
                    <a:pt x="592756" y="77933"/>
                    <a:pt x="535034" y="62979"/>
                  </a:cubicBezTo>
                  <a:cubicBezTo>
                    <a:pt x="472836" y="47167"/>
                    <a:pt x="230234" y="-6363"/>
                    <a:pt x="171179" y="304"/>
                  </a:cubicBezTo>
                  <a:cubicBezTo>
                    <a:pt x="116782" y="6286"/>
                    <a:pt x="67404" y="34833"/>
                    <a:pt x="35067" y="78981"/>
                  </a:cubicBezTo>
                  <a:cubicBezTo>
                    <a:pt x="-25828" y="164773"/>
                    <a:pt x="-5643" y="283692"/>
                    <a:pt x="80149" y="344585"/>
                  </a:cubicBezTo>
                  <a:cubicBezTo>
                    <a:pt x="80177" y="344605"/>
                    <a:pt x="80196" y="344614"/>
                    <a:pt x="80215" y="344633"/>
                  </a:cubicBezTo>
                  <a:cubicBezTo>
                    <a:pt x="147652" y="392258"/>
                    <a:pt x="235187" y="383876"/>
                    <a:pt x="308053" y="354158"/>
                  </a:cubicBezTo>
                  <a:cubicBezTo>
                    <a:pt x="345258" y="338890"/>
                    <a:pt x="380167" y="318535"/>
                    <a:pt x="411781" y="293674"/>
                  </a:cubicBezTo>
                  <a:cubicBezTo>
                    <a:pt x="444261" y="267766"/>
                    <a:pt x="463787" y="227761"/>
                    <a:pt x="502078" y="209188"/>
                  </a:cubicBezTo>
                  <a:cubicBezTo>
                    <a:pt x="550941" y="185375"/>
                    <a:pt x="605329" y="195757"/>
                    <a:pt x="642000" y="207473"/>
                  </a:cubicBezTo>
                  <a:lnTo>
                    <a:pt x="657716" y="96983"/>
                  </a:lnTo>
                  <a:close/>
                  <a:moveTo>
                    <a:pt x="159654" y="263671"/>
                  </a:moveTo>
                  <a:cubicBezTo>
                    <a:pt x="120659" y="236086"/>
                    <a:pt x="111410" y="182117"/>
                    <a:pt x="138994" y="143113"/>
                  </a:cubicBezTo>
                  <a:cubicBezTo>
                    <a:pt x="166579" y="104117"/>
                    <a:pt x="220547" y="94869"/>
                    <a:pt x="259542" y="122453"/>
                  </a:cubicBezTo>
                  <a:cubicBezTo>
                    <a:pt x="298538" y="150037"/>
                    <a:pt x="307787" y="204016"/>
                    <a:pt x="280212" y="243011"/>
                  </a:cubicBezTo>
                  <a:cubicBezTo>
                    <a:pt x="280183" y="243040"/>
                    <a:pt x="280164" y="243068"/>
                    <a:pt x="280145" y="243097"/>
                  </a:cubicBezTo>
                  <a:cubicBezTo>
                    <a:pt x="252532" y="282025"/>
                    <a:pt x="198611" y="291226"/>
                    <a:pt x="159654" y="263671"/>
                  </a:cubicBez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02" name="Google Shape;3502;p35"/>
            <p:cNvSpPr/>
            <p:nvPr/>
          </p:nvSpPr>
          <p:spPr>
            <a:xfrm>
              <a:off x="5899974" y="3438333"/>
              <a:ext cx="1041488" cy="222711"/>
            </a:xfrm>
            <a:custGeom>
              <a:rect b="b" l="l" r="r" t="t"/>
              <a:pathLst>
                <a:path extrusionOk="0" h="222711" w="1041488">
                  <a:moveTo>
                    <a:pt x="958971" y="222141"/>
                  </a:moveTo>
                  <a:cubicBezTo>
                    <a:pt x="842194" y="215855"/>
                    <a:pt x="723989" y="194995"/>
                    <a:pt x="608356" y="179565"/>
                  </a:cubicBezTo>
                  <a:cubicBezTo>
                    <a:pt x="582733" y="176136"/>
                    <a:pt x="557016" y="172707"/>
                    <a:pt x="531489" y="168992"/>
                  </a:cubicBezTo>
                  <a:cubicBezTo>
                    <a:pt x="466462" y="159915"/>
                    <a:pt x="401568" y="150009"/>
                    <a:pt x="336798" y="139274"/>
                  </a:cubicBezTo>
                  <a:cubicBezTo>
                    <a:pt x="236404" y="122129"/>
                    <a:pt x="130772" y="106699"/>
                    <a:pt x="35617" y="69075"/>
                  </a:cubicBezTo>
                  <a:cubicBezTo>
                    <a:pt x="28188" y="66027"/>
                    <a:pt x="15710" y="60788"/>
                    <a:pt x="-101" y="55930"/>
                  </a:cubicBezTo>
                  <a:lnTo>
                    <a:pt x="7900" y="-267"/>
                  </a:lnTo>
                  <a:cubicBezTo>
                    <a:pt x="17425" y="3066"/>
                    <a:pt x="25045" y="6305"/>
                    <a:pt x="30188" y="8305"/>
                  </a:cubicBezTo>
                  <a:cubicBezTo>
                    <a:pt x="125438" y="46405"/>
                    <a:pt x="230975" y="61550"/>
                    <a:pt x="331369" y="78505"/>
                  </a:cubicBezTo>
                  <a:cubicBezTo>
                    <a:pt x="396043" y="89458"/>
                    <a:pt x="461004" y="99174"/>
                    <a:pt x="526060" y="108223"/>
                  </a:cubicBezTo>
                  <a:cubicBezTo>
                    <a:pt x="551587" y="112032"/>
                    <a:pt x="577209" y="115366"/>
                    <a:pt x="602926" y="118795"/>
                  </a:cubicBezTo>
                  <a:cubicBezTo>
                    <a:pt x="718560" y="134226"/>
                    <a:pt x="836765" y="155181"/>
                    <a:pt x="953447" y="161372"/>
                  </a:cubicBezTo>
                  <a:cubicBezTo>
                    <a:pt x="970591" y="162324"/>
                    <a:pt x="1001072" y="161372"/>
                    <a:pt x="1020122" y="149561"/>
                  </a:cubicBezTo>
                  <a:cubicBezTo>
                    <a:pt x="1034418" y="156352"/>
                    <a:pt x="1042867" y="171440"/>
                    <a:pt x="1041172" y="187185"/>
                  </a:cubicBezTo>
                  <a:cubicBezTo>
                    <a:pt x="1036885" y="221189"/>
                    <a:pt x="984022" y="223570"/>
                    <a:pt x="959447" y="222141"/>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03" name="Google Shape;3503;p35"/>
            <p:cNvSpPr/>
            <p:nvPr/>
          </p:nvSpPr>
          <p:spPr>
            <a:xfrm>
              <a:off x="5257657" y="3421247"/>
              <a:ext cx="650509" cy="244044"/>
            </a:xfrm>
            <a:custGeom>
              <a:rect b="b" l="l" r="r" t="t"/>
              <a:pathLst>
                <a:path extrusionOk="0" h="244044" w="650509">
                  <a:moveTo>
                    <a:pt x="650408" y="16915"/>
                  </a:moveTo>
                  <a:cubicBezTo>
                    <a:pt x="646312" y="15295"/>
                    <a:pt x="641836" y="13866"/>
                    <a:pt x="636978" y="12342"/>
                  </a:cubicBezTo>
                  <a:lnTo>
                    <a:pt x="636978" y="12342"/>
                  </a:lnTo>
                  <a:cubicBezTo>
                    <a:pt x="600307" y="532"/>
                    <a:pt x="545728" y="-9565"/>
                    <a:pt x="496960" y="14057"/>
                  </a:cubicBezTo>
                  <a:cubicBezTo>
                    <a:pt x="458860" y="33107"/>
                    <a:pt x="439144" y="72731"/>
                    <a:pt x="406473" y="98448"/>
                  </a:cubicBezTo>
                  <a:cubicBezTo>
                    <a:pt x="374869" y="123299"/>
                    <a:pt x="339960" y="143616"/>
                    <a:pt x="302745" y="158837"/>
                  </a:cubicBezTo>
                  <a:cubicBezTo>
                    <a:pt x="229689" y="188174"/>
                    <a:pt x="142154" y="196937"/>
                    <a:pt x="74717" y="149312"/>
                  </a:cubicBezTo>
                  <a:cubicBezTo>
                    <a:pt x="37827" y="123233"/>
                    <a:pt x="11471" y="84818"/>
                    <a:pt x="422" y="41013"/>
                  </a:cubicBezTo>
                  <a:cubicBezTo>
                    <a:pt x="-4512" y="107431"/>
                    <a:pt x="25701" y="171582"/>
                    <a:pt x="80051" y="210082"/>
                  </a:cubicBezTo>
                  <a:cubicBezTo>
                    <a:pt x="147488" y="257707"/>
                    <a:pt x="235118" y="249134"/>
                    <a:pt x="308079" y="219607"/>
                  </a:cubicBezTo>
                  <a:cubicBezTo>
                    <a:pt x="345265" y="204348"/>
                    <a:pt x="380174" y="184021"/>
                    <a:pt x="411807" y="159218"/>
                  </a:cubicBezTo>
                  <a:cubicBezTo>
                    <a:pt x="444382" y="133310"/>
                    <a:pt x="463908" y="93400"/>
                    <a:pt x="502294" y="74827"/>
                  </a:cubicBezTo>
                  <a:cubicBezTo>
                    <a:pt x="551157" y="51014"/>
                    <a:pt x="605640" y="61301"/>
                    <a:pt x="642312" y="73112"/>
                  </a:cubicBezTo>
                  <a:lnTo>
                    <a:pt x="650313" y="17105"/>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04" name="Google Shape;3504;p35"/>
            <p:cNvSpPr/>
            <p:nvPr/>
          </p:nvSpPr>
          <p:spPr>
            <a:xfrm>
              <a:off x="5958934" y="3263169"/>
              <a:ext cx="586331" cy="942639"/>
            </a:xfrm>
            <a:custGeom>
              <a:rect b="b" l="l" r="r" t="t"/>
              <a:pathLst>
                <a:path extrusionOk="0" h="942639" w="586331">
                  <a:moveTo>
                    <a:pt x="573970" y="849744"/>
                  </a:moveTo>
                  <a:cubicBezTo>
                    <a:pt x="529393" y="741730"/>
                    <a:pt x="470434" y="637050"/>
                    <a:pt x="417570" y="533037"/>
                  </a:cubicBezTo>
                  <a:cubicBezTo>
                    <a:pt x="405854" y="509892"/>
                    <a:pt x="394138" y="486841"/>
                    <a:pt x="382137" y="463981"/>
                  </a:cubicBezTo>
                  <a:cubicBezTo>
                    <a:pt x="352038" y="405593"/>
                    <a:pt x="321177" y="347491"/>
                    <a:pt x="289554" y="290150"/>
                  </a:cubicBezTo>
                  <a:cubicBezTo>
                    <a:pt x="240119" y="200996"/>
                    <a:pt x="190494" y="106413"/>
                    <a:pt x="123343" y="29070"/>
                  </a:cubicBezTo>
                  <a:cubicBezTo>
                    <a:pt x="118104" y="23069"/>
                    <a:pt x="108960" y="13068"/>
                    <a:pt x="99054" y="-267"/>
                  </a:cubicBezTo>
                  <a:lnTo>
                    <a:pt x="-101" y="51168"/>
                  </a:lnTo>
                  <a:cubicBezTo>
                    <a:pt x="5518" y="60026"/>
                    <a:pt x="10662" y="69646"/>
                    <a:pt x="16186" y="80505"/>
                  </a:cubicBezTo>
                  <a:cubicBezTo>
                    <a:pt x="45542" y="139921"/>
                    <a:pt x="62211" y="204796"/>
                    <a:pt x="65145" y="271005"/>
                  </a:cubicBezTo>
                  <a:cubicBezTo>
                    <a:pt x="98673" y="319325"/>
                    <a:pt x="132268" y="367560"/>
                    <a:pt x="165919" y="415689"/>
                  </a:cubicBezTo>
                  <a:cubicBezTo>
                    <a:pt x="193256" y="455123"/>
                    <a:pt x="220783" y="494461"/>
                    <a:pt x="248120" y="533800"/>
                  </a:cubicBezTo>
                  <a:cubicBezTo>
                    <a:pt x="297079" y="604161"/>
                    <a:pt x="346009" y="674484"/>
                    <a:pt x="394900" y="744778"/>
                  </a:cubicBezTo>
                  <a:cubicBezTo>
                    <a:pt x="425857" y="789165"/>
                    <a:pt x="457861" y="832789"/>
                    <a:pt x="485769" y="879081"/>
                  </a:cubicBezTo>
                  <a:cubicBezTo>
                    <a:pt x="500723" y="903846"/>
                    <a:pt x="531489" y="956900"/>
                    <a:pt x="567970" y="938612"/>
                  </a:cubicBezTo>
                  <a:cubicBezTo>
                    <a:pt x="598640" y="923277"/>
                    <a:pt x="583495" y="872794"/>
                    <a:pt x="573970" y="849934"/>
                  </a:cubicBezTo>
                  <a:close/>
                </a:path>
              </a:pathLst>
            </a:custGeom>
            <a:solidFill>
              <a:srgbClr val="F2F2F2"/>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05" name="Google Shape;3505;p35"/>
            <p:cNvSpPr/>
            <p:nvPr/>
          </p:nvSpPr>
          <p:spPr>
            <a:xfrm>
              <a:off x="5702214" y="2652722"/>
              <a:ext cx="383206" cy="662072"/>
            </a:xfrm>
            <a:custGeom>
              <a:rect b="b" l="l" r="r" t="t"/>
              <a:pathLst>
                <a:path extrusionOk="0" h="662072" w="383206">
                  <a:moveTo>
                    <a:pt x="310530" y="477591"/>
                  </a:moveTo>
                  <a:cubicBezTo>
                    <a:pt x="315388" y="435205"/>
                    <a:pt x="346630" y="403582"/>
                    <a:pt x="360060" y="364339"/>
                  </a:cubicBezTo>
                  <a:cubicBezTo>
                    <a:pt x="373052" y="326344"/>
                    <a:pt x="380682" y="286720"/>
                    <a:pt x="382730" y="246610"/>
                  </a:cubicBezTo>
                  <a:cubicBezTo>
                    <a:pt x="386254" y="167934"/>
                    <a:pt x="365489" y="82590"/>
                    <a:pt x="298243" y="34774"/>
                  </a:cubicBezTo>
                  <a:cubicBezTo>
                    <a:pt x="212851" y="-25872"/>
                    <a:pt x="94465" y="-5812"/>
                    <a:pt x="33819" y="79580"/>
                  </a:cubicBezTo>
                  <a:cubicBezTo>
                    <a:pt x="33753" y="79656"/>
                    <a:pt x="33695" y="79742"/>
                    <a:pt x="33638" y="79828"/>
                  </a:cubicBezTo>
                  <a:cubicBezTo>
                    <a:pt x="2949" y="125071"/>
                    <a:pt x="-7414" y="181097"/>
                    <a:pt x="5063" y="234323"/>
                  </a:cubicBezTo>
                  <a:cubicBezTo>
                    <a:pt x="18208" y="292045"/>
                    <a:pt x="148700" y="503499"/>
                    <a:pt x="184133" y="557030"/>
                  </a:cubicBezTo>
                  <a:cubicBezTo>
                    <a:pt x="217090" y="606560"/>
                    <a:pt x="237759" y="630658"/>
                    <a:pt x="256619" y="661805"/>
                  </a:cubicBezTo>
                  <a:lnTo>
                    <a:pt x="355393" y="610465"/>
                  </a:lnTo>
                  <a:cubicBezTo>
                    <a:pt x="332342" y="579795"/>
                    <a:pt x="304625" y="531598"/>
                    <a:pt x="310911" y="477877"/>
                  </a:cubicBezTo>
                  <a:close/>
                  <a:moveTo>
                    <a:pt x="148605" y="277566"/>
                  </a:moveTo>
                  <a:cubicBezTo>
                    <a:pt x="109715" y="250011"/>
                    <a:pt x="100533" y="196147"/>
                    <a:pt x="128079" y="157266"/>
                  </a:cubicBezTo>
                  <a:cubicBezTo>
                    <a:pt x="155635" y="118375"/>
                    <a:pt x="209498" y="109184"/>
                    <a:pt x="248389" y="136739"/>
                  </a:cubicBezTo>
                  <a:cubicBezTo>
                    <a:pt x="287280" y="164295"/>
                    <a:pt x="296462" y="218159"/>
                    <a:pt x="268906" y="257040"/>
                  </a:cubicBezTo>
                  <a:cubicBezTo>
                    <a:pt x="268877" y="257088"/>
                    <a:pt x="268839" y="257135"/>
                    <a:pt x="268811" y="257183"/>
                  </a:cubicBezTo>
                  <a:cubicBezTo>
                    <a:pt x="241160" y="295864"/>
                    <a:pt x="187467" y="304970"/>
                    <a:pt x="148605" y="277566"/>
                  </a:cubicBez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06" name="Google Shape;3506;p35"/>
            <p:cNvSpPr/>
            <p:nvPr/>
          </p:nvSpPr>
          <p:spPr>
            <a:xfrm>
              <a:off x="5960268" y="3277932"/>
              <a:ext cx="570350" cy="913233"/>
            </a:xfrm>
            <a:custGeom>
              <a:rect b="b" l="l" r="r" t="t"/>
              <a:pathLst>
                <a:path extrusionOk="0" h="913233" w="570350">
                  <a:moveTo>
                    <a:pt x="555111" y="910418"/>
                  </a:moveTo>
                  <a:cubicBezTo>
                    <a:pt x="522535" y="924991"/>
                    <a:pt x="492341" y="873366"/>
                    <a:pt x="477577" y="849077"/>
                  </a:cubicBezTo>
                  <a:cubicBezTo>
                    <a:pt x="450145" y="803738"/>
                    <a:pt x="419094" y="760780"/>
                    <a:pt x="388995" y="717156"/>
                  </a:cubicBezTo>
                  <a:cubicBezTo>
                    <a:pt x="341370" y="647938"/>
                    <a:pt x="293745" y="578786"/>
                    <a:pt x="246120" y="509701"/>
                  </a:cubicBezTo>
                  <a:cubicBezTo>
                    <a:pt x="219517" y="471030"/>
                    <a:pt x="192904" y="432292"/>
                    <a:pt x="166300" y="393496"/>
                  </a:cubicBezTo>
                  <a:cubicBezTo>
                    <a:pt x="133534" y="346062"/>
                    <a:pt x="100892" y="298627"/>
                    <a:pt x="68383" y="251193"/>
                  </a:cubicBezTo>
                  <a:cubicBezTo>
                    <a:pt x="62544" y="188080"/>
                    <a:pt x="44733" y="126663"/>
                    <a:pt x="15901" y="70218"/>
                  </a:cubicBezTo>
                  <a:cubicBezTo>
                    <a:pt x="10471" y="59645"/>
                    <a:pt x="5328" y="50406"/>
                    <a:pt x="-101" y="41643"/>
                  </a:cubicBezTo>
                  <a:lnTo>
                    <a:pt x="-101" y="41643"/>
                  </a:lnTo>
                  <a:lnTo>
                    <a:pt x="59906" y="13068"/>
                  </a:lnTo>
                  <a:lnTo>
                    <a:pt x="88481" y="-267"/>
                  </a:lnTo>
                  <a:lnTo>
                    <a:pt x="88481" y="-267"/>
                  </a:lnTo>
                  <a:lnTo>
                    <a:pt x="59906" y="13163"/>
                  </a:lnTo>
                  <a:cubicBezTo>
                    <a:pt x="65431" y="21831"/>
                    <a:pt x="70574" y="31165"/>
                    <a:pt x="76099" y="41738"/>
                  </a:cubicBezTo>
                  <a:cubicBezTo>
                    <a:pt x="104921" y="98345"/>
                    <a:pt x="122704" y="159924"/>
                    <a:pt x="128486" y="223189"/>
                  </a:cubicBezTo>
                  <a:cubicBezTo>
                    <a:pt x="161062" y="270624"/>
                    <a:pt x="193704" y="318030"/>
                    <a:pt x="226403" y="365398"/>
                  </a:cubicBezTo>
                  <a:cubicBezTo>
                    <a:pt x="252978" y="404069"/>
                    <a:pt x="279743" y="442741"/>
                    <a:pt x="306318" y="481602"/>
                  </a:cubicBezTo>
                  <a:cubicBezTo>
                    <a:pt x="353752" y="550878"/>
                    <a:pt x="401377" y="620029"/>
                    <a:pt x="449193" y="689057"/>
                  </a:cubicBezTo>
                  <a:cubicBezTo>
                    <a:pt x="479197" y="732682"/>
                    <a:pt x="510343" y="775734"/>
                    <a:pt x="537680" y="820978"/>
                  </a:cubicBezTo>
                  <a:cubicBezTo>
                    <a:pt x="546500" y="836733"/>
                    <a:pt x="556902" y="851534"/>
                    <a:pt x="568732" y="865174"/>
                  </a:cubicBezTo>
                  <a:cubicBezTo>
                    <a:pt x="572161" y="884224"/>
                    <a:pt x="570637" y="903274"/>
                    <a:pt x="555111" y="910418"/>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07" name="Google Shape;3507;p35"/>
            <p:cNvSpPr/>
            <p:nvPr/>
          </p:nvSpPr>
          <p:spPr>
            <a:xfrm>
              <a:off x="5705557" y="2674619"/>
              <a:ext cx="341483" cy="625316"/>
            </a:xfrm>
            <a:custGeom>
              <a:rect b="b" l="l" r="r" t="t"/>
              <a:pathLst>
                <a:path extrusionOk="0" h="625316" w="341483">
                  <a:moveTo>
                    <a:pt x="341382" y="586187"/>
                  </a:moveTo>
                  <a:lnTo>
                    <a:pt x="310426" y="598760"/>
                  </a:lnTo>
                  <a:cubicBezTo>
                    <a:pt x="292424" y="567899"/>
                    <a:pt x="272326" y="543420"/>
                    <a:pt x="241084" y="493985"/>
                  </a:cubicBezTo>
                  <a:cubicBezTo>
                    <a:pt x="207080" y="440455"/>
                    <a:pt x="82398" y="229571"/>
                    <a:pt x="69634" y="174135"/>
                  </a:cubicBezTo>
                  <a:cubicBezTo>
                    <a:pt x="57537" y="124901"/>
                    <a:pt x="68005" y="72837"/>
                    <a:pt x="98209" y="32118"/>
                  </a:cubicBezTo>
                  <a:cubicBezTo>
                    <a:pt x="108125" y="19621"/>
                    <a:pt x="119878" y="8705"/>
                    <a:pt x="133071" y="-267"/>
                  </a:cubicBezTo>
                  <a:cubicBezTo>
                    <a:pt x="93761" y="6295"/>
                    <a:pt x="58261" y="27117"/>
                    <a:pt x="33344" y="58216"/>
                  </a:cubicBezTo>
                  <a:cubicBezTo>
                    <a:pt x="3216" y="99078"/>
                    <a:pt x="-7242" y="151190"/>
                    <a:pt x="4769" y="200520"/>
                  </a:cubicBezTo>
                  <a:cubicBezTo>
                    <a:pt x="17151" y="255765"/>
                    <a:pt x="141834" y="467220"/>
                    <a:pt x="176219" y="520274"/>
                  </a:cubicBezTo>
                  <a:cubicBezTo>
                    <a:pt x="207651" y="569899"/>
                    <a:pt x="227559" y="594474"/>
                    <a:pt x="245561" y="625049"/>
                  </a:cubicBezTo>
                  <a:lnTo>
                    <a:pt x="245561" y="625049"/>
                  </a:lnTo>
                  <a:lnTo>
                    <a:pt x="310426" y="598760"/>
                  </a:lnTo>
                  <a:lnTo>
                    <a:pt x="341192" y="586092"/>
                  </a:ln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08" name="Google Shape;3508;p35"/>
            <p:cNvSpPr/>
            <p:nvPr/>
          </p:nvSpPr>
          <p:spPr>
            <a:xfrm>
              <a:off x="6062733" y="3421267"/>
              <a:ext cx="69351" cy="69353"/>
            </a:xfrm>
            <a:custGeom>
              <a:rect b="b" l="l" r="r" t="t"/>
              <a:pathLst>
                <a:path extrusionOk="0" h="69353" w="69351">
                  <a:moveTo>
                    <a:pt x="68788" y="28801"/>
                  </a:moveTo>
                  <a:cubicBezTo>
                    <a:pt x="71884" y="47698"/>
                    <a:pt x="59082" y="65529"/>
                    <a:pt x="40185" y="68625"/>
                  </a:cubicBezTo>
                  <a:cubicBezTo>
                    <a:pt x="21287" y="71720"/>
                    <a:pt x="3456" y="58919"/>
                    <a:pt x="361" y="40021"/>
                  </a:cubicBezTo>
                  <a:cubicBezTo>
                    <a:pt x="-2725" y="21190"/>
                    <a:pt x="9971" y="3407"/>
                    <a:pt x="28783" y="226"/>
                  </a:cubicBezTo>
                  <a:cubicBezTo>
                    <a:pt x="47662" y="-2975"/>
                    <a:pt x="65559" y="9741"/>
                    <a:pt x="68760" y="28620"/>
                  </a:cubicBezTo>
                  <a:cubicBezTo>
                    <a:pt x="68769" y="28677"/>
                    <a:pt x="68779" y="28744"/>
                    <a:pt x="68788" y="28801"/>
                  </a:cubicBezTo>
                  <a:close/>
                </a:path>
              </a:pathLst>
            </a:custGeom>
            <a:solidFill>
              <a:srgbClr val="82828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09" name="Google Shape;3509;p35"/>
            <p:cNvSpPr/>
            <p:nvPr/>
          </p:nvSpPr>
          <p:spPr>
            <a:xfrm>
              <a:off x="6091618" y="3421951"/>
              <a:ext cx="11620" cy="68389"/>
            </a:xfrm>
            <a:custGeom>
              <a:rect b="b" l="l" r="r" t="t"/>
              <a:pathLst>
                <a:path extrusionOk="0" h="68389" w="11620">
                  <a:moveTo>
                    <a:pt x="0" y="0"/>
                  </a:moveTo>
                  <a:lnTo>
                    <a:pt x="11621" y="68390"/>
                  </a:lnTo>
                </a:path>
              </a:pathLst>
            </a:custGeom>
            <a:noFill/>
            <a:ln cap="flat" cmpd="sng" w="9525">
              <a:solidFill>
                <a:srgbClr val="4D4D4D"/>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3510" name="Google Shape;3510;p35"/>
          <p:cNvGrpSpPr/>
          <p:nvPr/>
        </p:nvGrpSpPr>
        <p:grpSpPr>
          <a:xfrm>
            <a:off x="7204834" y="2565179"/>
            <a:ext cx="2191782" cy="2216284"/>
            <a:chOff x="5529738" y="2852832"/>
            <a:chExt cx="1135168" cy="1147858"/>
          </a:xfrm>
        </p:grpSpPr>
        <p:sp>
          <p:nvSpPr>
            <p:cNvPr id="3511" name="Google Shape;3511;p35"/>
            <p:cNvSpPr/>
            <p:nvPr/>
          </p:nvSpPr>
          <p:spPr>
            <a:xfrm>
              <a:off x="5529738" y="2852996"/>
              <a:ext cx="1135168" cy="1147694"/>
            </a:xfrm>
            <a:custGeom>
              <a:rect b="b" l="l" r="r" t="t"/>
              <a:pathLst>
                <a:path extrusionOk="0" h="1147694" w="1135168">
                  <a:moveTo>
                    <a:pt x="969325" y="914780"/>
                  </a:moveTo>
                  <a:lnTo>
                    <a:pt x="971230" y="912971"/>
                  </a:lnTo>
                  <a:cubicBezTo>
                    <a:pt x="1182809" y="710622"/>
                    <a:pt x="1190295" y="375075"/>
                    <a:pt x="987946" y="163496"/>
                  </a:cubicBezTo>
                  <a:cubicBezTo>
                    <a:pt x="785597" y="-48083"/>
                    <a:pt x="450050" y="-55569"/>
                    <a:pt x="238472" y="146780"/>
                  </a:cubicBezTo>
                  <a:lnTo>
                    <a:pt x="236567" y="148590"/>
                  </a:lnTo>
                  <a:lnTo>
                    <a:pt x="171892" y="80962"/>
                  </a:lnTo>
                  <a:lnTo>
                    <a:pt x="-225" y="246126"/>
                  </a:lnTo>
                  <a:lnTo>
                    <a:pt x="861883" y="1147476"/>
                  </a:lnTo>
                  <a:lnTo>
                    <a:pt x="1034476" y="982313"/>
                  </a:lnTo>
                  <a:lnTo>
                    <a:pt x="969801" y="914780"/>
                  </a:lnTo>
                  <a:close/>
                  <a:moveTo>
                    <a:pt x="814829" y="752855"/>
                  </a:moveTo>
                  <a:lnTo>
                    <a:pt x="649475" y="579977"/>
                  </a:lnTo>
                  <a:cubicBezTo>
                    <a:pt x="674307" y="552221"/>
                    <a:pt x="671926" y="509587"/>
                    <a:pt x="644170" y="484755"/>
                  </a:cubicBezTo>
                  <a:cubicBezTo>
                    <a:pt x="619414" y="462610"/>
                    <a:pt x="582219" y="461791"/>
                    <a:pt x="556511" y="482822"/>
                  </a:cubicBezTo>
                  <a:lnTo>
                    <a:pt x="391062" y="309848"/>
                  </a:lnTo>
                  <a:lnTo>
                    <a:pt x="392872" y="308038"/>
                  </a:lnTo>
                  <a:cubicBezTo>
                    <a:pt x="516411" y="192233"/>
                    <a:pt x="710445" y="198501"/>
                    <a:pt x="826259" y="322040"/>
                  </a:cubicBezTo>
                  <a:cubicBezTo>
                    <a:pt x="940417" y="443826"/>
                    <a:pt x="936178" y="634545"/>
                    <a:pt x="816734" y="751141"/>
                  </a:cubicBezTo>
                  <a:cubicBezTo>
                    <a:pt x="816144" y="751760"/>
                    <a:pt x="815506" y="752332"/>
                    <a:pt x="814829" y="752855"/>
                  </a:cubicBezTo>
                  <a:close/>
                </a:path>
              </a:pathLst>
            </a:custGeom>
            <a:solidFill>
              <a:schemeClr val="accent4"/>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12" name="Google Shape;3512;p35"/>
            <p:cNvSpPr/>
            <p:nvPr/>
          </p:nvSpPr>
          <p:spPr>
            <a:xfrm rot="-2620915">
              <a:off x="5536241" y="3081774"/>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13" name="Google Shape;3513;p35"/>
            <p:cNvSpPr/>
            <p:nvPr/>
          </p:nvSpPr>
          <p:spPr>
            <a:xfrm rot="-2620915">
              <a:off x="5585213" y="3139695"/>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14" name="Google Shape;3514;p35"/>
            <p:cNvSpPr/>
            <p:nvPr/>
          </p:nvSpPr>
          <p:spPr>
            <a:xfrm rot="-2620915">
              <a:off x="5552009" y="310924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15" name="Google Shape;3515;p35"/>
            <p:cNvSpPr/>
            <p:nvPr/>
          </p:nvSpPr>
          <p:spPr>
            <a:xfrm rot="-2620915">
              <a:off x="5561066" y="311866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16" name="Google Shape;3516;p35"/>
            <p:cNvSpPr/>
            <p:nvPr/>
          </p:nvSpPr>
          <p:spPr>
            <a:xfrm rot="-2620915">
              <a:off x="5570027" y="3128177"/>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17" name="Google Shape;3517;p35"/>
            <p:cNvSpPr/>
            <p:nvPr/>
          </p:nvSpPr>
          <p:spPr>
            <a:xfrm rot="-2620915">
              <a:off x="5579083" y="3137595"/>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18" name="Google Shape;3518;p35"/>
            <p:cNvSpPr/>
            <p:nvPr/>
          </p:nvSpPr>
          <p:spPr>
            <a:xfrm rot="-2620915">
              <a:off x="5624402" y="318492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19" name="Google Shape;3519;p35"/>
            <p:cNvSpPr/>
            <p:nvPr/>
          </p:nvSpPr>
          <p:spPr>
            <a:xfrm rot="-2620915">
              <a:off x="5615346" y="317541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20" name="Google Shape;3520;p35"/>
            <p:cNvSpPr/>
            <p:nvPr/>
          </p:nvSpPr>
          <p:spPr>
            <a:xfrm rot="-2620915">
              <a:off x="5606223" y="316592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21" name="Google Shape;3521;p35"/>
            <p:cNvSpPr/>
            <p:nvPr/>
          </p:nvSpPr>
          <p:spPr>
            <a:xfrm rot="-2620915">
              <a:off x="5597167" y="315650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22" name="Google Shape;3522;p35"/>
            <p:cNvSpPr/>
            <p:nvPr/>
          </p:nvSpPr>
          <p:spPr>
            <a:xfrm rot="-2620915">
              <a:off x="5628834" y="3178599"/>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23" name="Google Shape;3523;p35"/>
            <p:cNvSpPr/>
            <p:nvPr/>
          </p:nvSpPr>
          <p:spPr>
            <a:xfrm rot="-2620915">
              <a:off x="5677831" y="3236587"/>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24" name="Google Shape;3524;p35"/>
            <p:cNvSpPr/>
            <p:nvPr/>
          </p:nvSpPr>
          <p:spPr>
            <a:xfrm rot="-2620915">
              <a:off x="5644631" y="320599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25" name="Google Shape;3525;p35"/>
            <p:cNvSpPr/>
            <p:nvPr/>
          </p:nvSpPr>
          <p:spPr>
            <a:xfrm rot="-2620915">
              <a:off x="5653658" y="321558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26" name="Google Shape;3526;p35"/>
            <p:cNvSpPr/>
            <p:nvPr/>
          </p:nvSpPr>
          <p:spPr>
            <a:xfrm rot="-2620915">
              <a:off x="5662714" y="322500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27" name="Google Shape;3527;p35"/>
            <p:cNvSpPr/>
            <p:nvPr/>
          </p:nvSpPr>
          <p:spPr>
            <a:xfrm rot="-2620915">
              <a:off x="5671771" y="323442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28" name="Google Shape;3528;p35"/>
            <p:cNvSpPr/>
            <p:nvPr/>
          </p:nvSpPr>
          <p:spPr>
            <a:xfrm rot="-2620915">
              <a:off x="5716926" y="3281817"/>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29" name="Google Shape;3529;p35"/>
            <p:cNvSpPr/>
            <p:nvPr/>
          </p:nvSpPr>
          <p:spPr>
            <a:xfrm rot="-2620915">
              <a:off x="5707967" y="327226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30" name="Google Shape;3530;p35"/>
            <p:cNvSpPr/>
            <p:nvPr/>
          </p:nvSpPr>
          <p:spPr>
            <a:xfrm rot="-2620915">
              <a:off x="5698911" y="326274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31" name="Google Shape;3531;p35"/>
            <p:cNvSpPr/>
            <p:nvPr/>
          </p:nvSpPr>
          <p:spPr>
            <a:xfrm rot="-2620915">
              <a:off x="5689854" y="325332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32" name="Google Shape;3532;p35"/>
            <p:cNvSpPr/>
            <p:nvPr/>
          </p:nvSpPr>
          <p:spPr>
            <a:xfrm rot="-2620915">
              <a:off x="5721482" y="3275326"/>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33" name="Google Shape;3533;p35"/>
            <p:cNvSpPr/>
            <p:nvPr/>
          </p:nvSpPr>
          <p:spPr>
            <a:xfrm rot="-2620915">
              <a:off x="5770384" y="3333313"/>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34" name="Google Shape;3534;p35"/>
            <p:cNvSpPr/>
            <p:nvPr/>
          </p:nvSpPr>
          <p:spPr>
            <a:xfrm rot="-2620915">
              <a:off x="5737183" y="330282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35" name="Google Shape;3535;p35"/>
            <p:cNvSpPr/>
            <p:nvPr/>
          </p:nvSpPr>
          <p:spPr>
            <a:xfrm rot="-2620915">
              <a:off x="5746306" y="331230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36" name="Google Shape;3536;p35"/>
            <p:cNvSpPr/>
            <p:nvPr/>
          </p:nvSpPr>
          <p:spPr>
            <a:xfrm rot="-2620915">
              <a:off x="5755267" y="332172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37" name="Google Shape;3537;p35"/>
            <p:cNvSpPr/>
            <p:nvPr/>
          </p:nvSpPr>
          <p:spPr>
            <a:xfrm rot="-2620915">
              <a:off x="5764255" y="333121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38" name="Google Shape;3538;p35"/>
            <p:cNvSpPr/>
            <p:nvPr/>
          </p:nvSpPr>
          <p:spPr>
            <a:xfrm rot="-2620915">
              <a:off x="5809574" y="3378544"/>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39" name="Google Shape;3539;p35"/>
            <p:cNvSpPr/>
            <p:nvPr/>
          </p:nvSpPr>
          <p:spPr>
            <a:xfrm rot="-2620915">
              <a:off x="5800517" y="3369124"/>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40" name="Google Shape;3540;p35"/>
            <p:cNvSpPr/>
            <p:nvPr/>
          </p:nvSpPr>
          <p:spPr>
            <a:xfrm rot="-2620915">
              <a:off x="5791395" y="335963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41" name="Google Shape;3541;p35"/>
            <p:cNvSpPr/>
            <p:nvPr/>
          </p:nvSpPr>
          <p:spPr>
            <a:xfrm rot="-2620915">
              <a:off x="5782338" y="3350217"/>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42" name="Google Shape;3542;p35"/>
            <p:cNvSpPr/>
            <p:nvPr/>
          </p:nvSpPr>
          <p:spPr>
            <a:xfrm rot="-2620915">
              <a:off x="5814034" y="3372244"/>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43" name="Google Shape;3543;p35"/>
            <p:cNvSpPr/>
            <p:nvPr/>
          </p:nvSpPr>
          <p:spPr>
            <a:xfrm rot="-2620915">
              <a:off x="5863071" y="3430139"/>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44" name="Google Shape;3544;p35"/>
            <p:cNvSpPr/>
            <p:nvPr/>
          </p:nvSpPr>
          <p:spPr>
            <a:xfrm rot="-2620915">
              <a:off x="5829802" y="339971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45" name="Google Shape;3545;p35"/>
            <p:cNvSpPr/>
            <p:nvPr/>
          </p:nvSpPr>
          <p:spPr>
            <a:xfrm rot="-2620915">
              <a:off x="5838924" y="340919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46" name="Google Shape;3546;p35"/>
            <p:cNvSpPr/>
            <p:nvPr/>
          </p:nvSpPr>
          <p:spPr>
            <a:xfrm rot="-2620915">
              <a:off x="5847886" y="341862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47" name="Google Shape;3547;p35"/>
            <p:cNvSpPr/>
            <p:nvPr/>
          </p:nvSpPr>
          <p:spPr>
            <a:xfrm rot="-2620915">
              <a:off x="5856942" y="3428135"/>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48" name="Google Shape;3548;p35"/>
            <p:cNvSpPr/>
            <p:nvPr/>
          </p:nvSpPr>
          <p:spPr>
            <a:xfrm rot="-2620915">
              <a:off x="5902166" y="347537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49" name="Google Shape;3549;p35"/>
            <p:cNvSpPr/>
            <p:nvPr/>
          </p:nvSpPr>
          <p:spPr>
            <a:xfrm rot="-2620915">
              <a:off x="5893139" y="346588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50" name="Google Shape;3550;p35"/>
            <p:cNvSpPr/>
            <p:nvPr/>
          </p:nvSpPr>
          <p:spPr>
            <a:xfrm rot="-2620915">
              <a:off x="5884082" y="345646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51" name="Google Shape;3551;p35"/>
            <p:cNvSpPr/>
            <p:nvPr/>
          </p:nvSpPr>
          <p:spPr>
            <a:xfrm rot="-2620915">
              <a:off x="5875026" y="344704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52" name="Google Shape;3552;p35"/>
            <p:cNvSpPr/>
            <p:nvPr/>
          </p:nvSpPr>
          <p:spPr>
            <a:xfrm rot="-2620915">
              <a:off x="5904751" y="3467006"/>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53" name="Google Shape;3553;p35"/>
            <p:cNvSpPr/>
            <p:nvPr/>
          </p:nvSpPr>
          <p:spPr>
            <a:xfrm rot="-2620915">
              <a:off x="5953722" y="3524927"/>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54" name="Google Shape;3554;p35"/>
            <p:cNvSpPr/>
            <p:nvPr/>
          </p:nvSpPr>
          <p:spPr>
            <a:xfrm rot="-2620915">
              <a:off x="5920453" y="349449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55" name="Google Shape;3555;p35"/>
            <p:cNvSpPr/>
            <p:nvPr/>
          </p:nvSpPr>
          <p:spPr>
            <a:xfrm rot="-2620915">
              <a:off x="5929575" y="350398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56" name="Google Shape;3556;p35"/>
            <p:cNvSpPr/>
            <p:nvPr/>
          </p:nvSpPr>
          <p:spPr>
            <a:xfrm rot="-2620915">
              <a:off x="5938536" y="351340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57" name="Google Shape;3557;p35"/>
            <p:cNvSpPr/>
            <p:nvPr/>
          </p:nvSpPr>
          <p:spPr>
            <a:xfrm rot="-2620915">
              <a:off x="5947593" y="352282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58" name="Google Shape;3558;p35"/>
            <p:cNvSpPr/>
            <p:nvPr/>
          </p:nvSpPr>
          <p:spPr>
            <a:xfrm rot="-2620915">
              <a:off x="5992912" y="357015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59" name="Google Shape;3559;p35"/>
            <p:cNvSpPr/>
            <p:nvPr/>
          </p:nvSpPr>
          <p:spPr>
            <a:xfrm rot="-2620915">
              <a:off x="5983855" y="356073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60" name="Google Shape;3560;p35"/>
            <p:cNvSpPr/>
            <p:nvPr/>
          </p:nvSpPr>
          <p:spPr>
            <a:xfrm rot="-2620915">
              <a:off x="5974733" y="355124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61" name="Google Shape;3561;p35"/>
            <p:cNvSpPr/>
            <p:nvPr/>
          </p:nvSpPr>
          <p:spPr>
            <a:xfrm rot="-2620915">
              <a:off x="5965677" y="354183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62" name="Google Shape;3562;p35"/>
            <p:cNvSpPr/>
            <p:nvPr/>
          </p:nvSpPr>
          <p:spPr>
            <a:xfrm rot="-2620915">
              <a:off x="5996647" y="3563235"/>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63" name="Google Shape;3563;p35"/>
            <p:cNvSpPr/>
            <p:nvPr/>
          </p:nvSpPr>
          <p:spPr>
            <a:xfrm rot="-2620915">
              <a:off x="6045618" y="3621061"/>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64" name="Google Shape;3564;p35"/>
            <p:cNvSpPr/>
            <p:nvPr/>
          </p:nvSpPr>
          <p:spPr>
            <a:xfrm rot="-2620915">
              <a:off x="6012415" y="3590704"/>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65" name="Google Shape;3565;p35"/>
            <p:cNvSpPr/>
            <p:nvPr/>
          </p:nvSpPr>
          <p:spPr>
            <a:xfrm rot="-2620915">
              <a:off x="6021471" y="360012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66" name="Google Shape;3566;p35"/>
            <p:cNvSpPr/>
            <p:nvPr/>
          </p:nvSpPr>
          <p:spPr>
            <a:xfrm rot="-2620915">
              <a:off x="6030498" y="360970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67" name="Google Shape;3567;p35"/>
            <p:cNvSpPr/>
            <p:nvPr/>
          </p:nvSpPr>
          <p:spPr>
            <a:xfrm rot="-2620915">
              <a:off x="6039555" y="361912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68" name="Google Shape;3568;p35"/>
            <p:cNvSpPr/>
            <p:nvPr/>
          </p:nvSpPr>
          <p:spPr>
            <a:xfrm rot="-2620915">
              <a:off x="6084808" y="366638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69" name="Google Shape;3569;p35"/>
            <p:cNvSpPr/>
            <p:nvPr/>
          </p:nvSpPr>
          <p:spPr>
            <a:xfrm rot="-2620915">
              <a:off x="6075751" y="365687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70" name="Google Shape;3570;p35"/>
            <p:cNvSpPr/>
            <p:nvPr/>
          </p:nvSpPr>
          <p:spPr>
            <a:xfrm rot="-2620915">
              <a:off x="6066695" y="364745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71" name="Google Shape;3571;p35"/>
            <p:cNvSpPr/>
            <p:nvPr/>
          </p:nvSpPr>
          <p:spPr>
            <a:xfrm rot="-2620915">
              <a:off x="6057668" y="3637965"/>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72" name="Google Shape;3572;p35"/>
            <p:cNvSpPr/>
            <p:nvPr/>
          </p:nvSpPr>
          <p:spPr>
            <a:xfrm rot="-2620915">
              <a:off x="6088437" y="3659107"/>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73" name="Google Shape;3573;p35"/>
            <p:cNvSpPr/>
            <p:nvPr/>
          </p:nvSpPr>
          <p:spPr>
            <a:xfrm rot="-2620915">
              <a:off x="6137475" y="3717098"/>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74" name="Google Shape;3574;p35"/>
            <p:cNvSpPr/>
            <p:nvPr/>
          </p:nvSpPr>
          <p:spPr>
            <a:xfrm rot="-2620915">
              <a:off x="6104205" y="368657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75" name="Google Shape;3575;p35"/>
            <p:cNvSpPr/>
            <p:nvPr/>
          </p:nvSpPr>
          <p:spPr>
            <a:xfrm rot="-2620915">
              <a:off x="6113327" y="369615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76" name="Google Shape;3576;p35"/>
            <p:cNvSpPr/>
            <p:nvPr/>
          </p:nvSpPr>
          <p:spPr>
            <a:xfrm rot="-2620915">
              <a:off x="6122289" y="370557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77" name="Google Shape;3577;p35"/>
            <p:cNvSpPr/>
            <p:nvPr/>
          </p:nvSpPr>
          <p:spPr>
            <a:xfrm rot="-2620915">
              <a:off x="6131345" y="3714997"/>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78" name="Google Shape;3578;p35"/>
            <p:cNvSpPr/>
            <p:nvPr/>
          </p:nvSpPr>
          <p:spPr>
            <a:xfrm rot="-2620915">
              <a:off x="6176664" y="3762328"/>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79" name="Google Shape;3579;p35"/>
            <p:cNvSpPr/>
            <p:nvPr/>
          </p:nvSpPr>
          <p:spPr>
            <a:xfrm rot="-2620915">
              <a:off x="6167542" y="375284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80" name="Google Shape;3580;p35"/>
            <p:cNvSpPr/>
            <p:nvPr/>
          </p:nvSpPr>
          <p:spPr>
            <a:xfrm rot="-2620915">
              <a:off x="6158485" y="374342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81" name="Google Shape;3581;p35"/>
            <p:cNvSpPr/>
            <p:nvPr/>
          </p:nvSpPr>
          <p:spPr>
            <a:xfrm rot="-2620915">
              <a:off x="6149429" y="3733906"/>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82" name="Google Shape;3582;p35"/>
            <p:cNvSpPr/>
            <p:nvPr/>
          </p:nvSpPr>
          <p:spPr>
            <a:xfrm rot="-2620915">
              <a:off x="6179088" y="3753896"/>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83" name="Google Shape;3583;p35"/>
            <p:cNvSpPr/>
            <p:nvPr/>
          </p:nvSpPr>
          <p:spPr>
            <a:xfrm rot="-2620915">
              <a:off x="6228057" y="3811952"/>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84" name="Google Shape;3584;p35"/>
            <p:cNvSpPr/>
            <p:nvPr/>
          </p:nvSpPr>
          <p:spPr>
            <a:xfrm rot="-2620915">
              <a:off x="6194787" y="378142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85" name="Google Shape;3585;p35"/>
            <p:cNvSpPr/>
            <p:nvPr/>
          </p:nvSpPr>
          <p:spPr>
            <a:xfrm rot="-2620915">
              <a:off x="6203909" y="3790917"/>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86" name="Google Shape;3586;p35"/>
            <p:cNvSpPr/>
            <p:nvPr/>
          </p:nvSpPr>
          <p:spPr>
            <a:xfrm rot="-2620915">
              <a:off x="6212871" y="380043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87" name="Google Shape;3587;p35"/>
            <p:cNvSpPr/>
            <p:nvPr/>
          </p:nvSpPr>
          <p:spPr>
            <a:xfrm rot="-2620915">
              <a:off x="6221927" y="380985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88" name="Google Shape;3588;p35"/>
            <p:cNvSpPr/>
            <p:nvPr/>
          </p:nvSpPr>
          <p:spPr>
            <a:xfrm rot="-2620915">
              <a:off x="6267246" y="385718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89" name="Google Shape;3589;p35"/>
            <p:cNvSpPr/>
            <p:nvPr/>
          </p:nvSpPr>
          <p:spPr>
            <a:xfrm rot="-2620915">
              <a:off x="6258124" y="384759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90" name="Google Shape;3590;p35"/>
            <p:cNvSpPr/>
            <p:nvPr/>
          </p:nvSpPr>
          <p:spPr>
            <a:xfrm rot="-2620915">
              <a:off x="6249067" y="3838179"/>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91" name="Google Shape;3591;p35"/>
            <p:cNvSpPr/>
            <p:nvPr/>
          </p:nvSpPr>
          <p:spPr>
            <a:xfrm rot="-2620915">
              <a:off x="6240106" y="3828760"/>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92" name="Google Shape;3592;p35"/>
            <p:cNvSpPr/>
            <p:nvPr/>
          </p:nvSpPr>
          <p:spPr>
            <a:xfrm rot="-2620915">
              <a:off x="6272887" y="3848371"/>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93" name="Google Shape;3593;p35"/>
            <p:cNvSpPr/>
            <p:nvPr/>
          </p:nvSpPr>
          <p:spPr>
            <a:xfrm rot="-2620915">
              <a:off x="6362358" y="3945480"/>
              <a:ext cx="97348" cy="4948"/>
            </a:xfrm>
            <a:custGeom>
              <a:rect b="b" l="l" r="r" t="t"/>
              <a:pathLst>
                <a:path extrusionOk="0" h="4953" w="97440">
                  <a:moveTo>
                    <a:pt x="-225" y="-218"/>
                  </a:moveTo>
                  <a:lnTo>
                    <a:pt x="97216" y="-218"/>
                  </a:lnTo>
                  <a:lnTo>
                    <a:pt x="97216" y="4735"/>
                  </a:lnTo>
                  <a:lnTo>
                    <a:pt x="-225" y="473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94" name="Google Shape;3594;p35"/>
            <p:cNvSpPr/>
            <p:nvPr/>
          </p:nvSpPr>
          <p:spPr>
            <a:xfrm rot="-2620915">
              <a:off x="6321859" y="3906292"/>
              <a:ext cx="70038" cy="2474"/>
            </a:xfrm>
            <a:custGeom>
              <a:rect b="b" l="l" r="r" t="t"/>
              <a:pathLst>
                <a:path extrusionOk="0" h="2476" w="70104">
                  <a:moveTo>
                    <a:pt x="-225" y="-218"/>
                  </a:moveTo>
                  <a:lnTo>
                    <a:pt x="69879" y="-218"/>
                  </a:lnTo>
                  <a:lnTo>
                    <a:pt x="69879"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95" name="Google Shape;3595;p35"/>
            <p:cNvSpPr/>
            <p:nvPr/>
          </p:nvSpPr>
          <p:spPr>
            <a:xfrm rot="-2620915">
              <a:off x="6288655" y="3875933"/>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96" name="Google Shape;3596;p35"/>
            <p:cNvSpPr/>
            <p:nvPr/>
          </p:nvSpPr>
          <p:spPr>
            <a:xfrm rot="-2620915">
              <a:off x="6297712" y="3885354"/>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97" name="Google Shape;3597;p35"/>
            <p:cNvSpPr/>
            <p:nvPr/>
          </p:nvSpPr>
          <p:spPr>
            <a:xfrm rot="-2620915">
              <a:off x="6306673" y="389477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98" name="Google Shape;3598;p35"/>
            <p:cNvSpPr/>
            <p:nvPr/>
          </p:nvSpPr>
          <p:spPr>
            <a:xfrm rot="-2620915">
              <a:off x="6315729" y="390419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599" name="Google Shape;3599;p35"/>
            <p:cNvSpPr/>
            <p:nvPr/>
          </p:nvSpPr>
          <p:spPr>
            <a:xfrm rot="-2620915">
              <a:off x="6361048" y="3951522"/>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00" name="Google Shape;3600;p35"/>
            <p:cNvSpPr/>
            <p:nvPr/>
          </p:nvSpPr>
          <p:spPr>
            <a:xfrm rot="-2620915">
              <a:off x="6351992" y="3942104"/>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01" name="Google Shape;3601;p35"/>
            <p:cNvSpPr/>
            <p:nvPr/>
          </p:nvSpPr>
          <p:spPr>
            <a:xfrm rot="-2620915">
              <a:off x="6342869" y="3932615"/>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02" name="Google Shape;3602;p35"/>
            <p:cNvSpPr/>
            <p:nvPr/>
          </p:nvSpPr>
          <p:spPr>
            <a:xfrm rot="-2620915">
              <a:off x="6333813" y="3923101"/>
              <a:ext cx="48626" cy="2474"/>
            </a:xfrm>
            <a:custGeom>
              <a:rect b="b" l="l" r="r" t="t"/>
              <a:pathLst>
                <a:path extrusionOk="0" h="2476" w="48672">
                  <a:moveTo>
                    <a:pt x="-225" y="-218"/>
                  </a:moveTo>
                  <a:lnTo>
                    <a:pt x="48448" y="-218"/>
                  </a:lnTo>
                  <a:lnTo>
                    <a:pt x="48448" y="2259"/>
                  </a:lnTo>
                  <a:lnTo>
                    <a:pt x="-225" y="225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03" name="Google Shape;3603;p35"/>
            <p:cNvSpPr/>
            <p:nvPr/>
          </p:nvSpPr>
          <p:spPr>
            <a:xfrm>
              <a:off x="6465855" y="3015233"/>
              <a:ext cx="53435" cy="51149"/>
            </a:xfrm>
            <a:custGeom>
              <a:rect b="b" l="l" r="r" t="t"/>
              <a:pathLst>
                <a:path extrusionOk="0" h="51149" w="53435">
                  <a:moveTo>
                    <a:pt x="53210" y="3307"/>
                  </a:moveTo>
                  <a:lnTo>
                    <a:pt x="3204" y="50932"/>
                  </a:lnTo>
                  <a:lnTo>
                    <a:pt x="1585" y="49312"/>
                  </a:lnTo>
                  <a:lnTo>
                    <a:pt x="-225" y="47407"/>
                  </a:lnTo>
                  <a:lnTo>
                    <a:pt x="49781"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04" name="Google Shape;3604;p35"/>
            <p:cNvSpPr/>
            <p:nvPr/>
          </p:nvSpPr>
          <p:spPr>
            <a:xfrm>
              <a:off x="6142195" y="2853213"/>
              <a:ext cx="6667" cy="69246"/>
            </a:xfrm>
            <a:custGeom>
              <a:rect b="b" l="l" r="r" t="t"/>
              <a:pathLst>
                <a:path extrusionOk="0" h="69246" w="6667">
                  <a:moveTo>
                    <a:pt x="4633" y="69029"/>
                  </a:moveTo>
                  <a:lnTo>
                    <a:pt x="-225" y="69029"/>
                  </a:lnTo>
                  <a:lnTo>
                    <a:pt x="1299" y="-218"/>
                  </a:lnTo>
                  <a:lnTo>
                    <a:pt x="6443"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05" name="Google Shape;3605;p35"/>
            <p:cNvSpPr/>
            <p:nvPr/>
          </p:nvSpPr>
          <p:spPr>
            <a:xfrm>
              <a:off x="5765291" y="2999231"/>
              <a:ext cx="50196" cy="52101"/>
            </a:xfrm>
            <a:custGeom>
              <a:rect b="b" l="l" r="r" t="t"/>
              <a:pathLst>
                <a:path extrusionOk="0" h="52101" w="50196">
                  <a:moveTo>
                    <a:pt x="49972" y="48550"/>
                  </a:moveTo>
                  <a:lnTo>
                    <a:pt x="47400" y="50836"/>
                  </a:lnTo>
                  <a:lnTo>
                    <a:pt x="46352" y="51884"/>
                  </a:lnTo>
                  <a:lnTo>
                    <a:pt x="-225" y="3211"/>
                  </a:lnTo>
                  <a:lnTo>
                    <a:pt x="3299"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06" name="Google Shape;3606;p35"/>
            <p:cNvSpPr/>
            <p:nvPr/>
          </p:nvSpPr>
          <p:spPr>
            <a:xfrm>
              <a:off x="6315836" y="2895218"/>
              <a:ext cx="33051" cy="66008"/>
            </a:xfrm>
            <a:custGeom>
              <a:rect b="b" l="l" r="r" t="t"/>
              <a:pathLst>
                <a:path extrusionOk="0" h="66008" w="33051">
                  <a:moveTo>
                    <a:pt x="4252" y="65791"/>
                  </a:moveTo>
                  <a:lnTo>
                    <a:pt x="-225" y="63886"/>
                  </a:lnTo>
                  <a:lnTo>
                    <a:pt x="28350" y="-218"/>
                  </a:lnTo>
                  <a:lnTo>
                    <a:pt x="32827" y="1783"/>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07" name="Google Shape;3607;p35"/>
            <p:cNvSpPr/>
            <p:nvPr/>
          </p:nvSpPr>
          <p:spPr>
            <a:xfrm>
              <a:off x="6595681" y="3388423"/>
              <a:ext cx="67627" cy="6476"/>
            </a:xfrm>
            <a:custGeom>
              <a:rect b="b" l="l" r="r" t="t"/>
              <a:pathLst>
                <a:path extrusionOk="0" h="6476" w="67627">
                  <a:moveTo>
                    <a:pt x="67307" y="6259"/>
                  </a:moveTo>
                  <a:lnTo>
                    <a:pt x="-225" y="4735"/>
                  </a:lnTo>
                  <a:cubicBezTo>
                    <a:pt x="-225" y="3021"/>
                    <a:pt x="-225" y="1401"/>
                    <a:pt x="-225" y="-218"/>
                  </a:cubicBezTo>
                  <a:lnTo>
                    <a:pt x="67403" y="1306"/>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08" name="Google Shape;3608;p35"/>
            <p:cNvSpPr/>
            <p:nvPr/>
          </p:nvSpPr>
          <p:spPr>
            <a:xfrm>
              <a:off x="6452710" y="3716844"/>
              <a:ext cx="47910" cy="49339"/>
            </a:xfrm>
            <a:custGeom>
              <a:rect b="b" l="l" r="r" t="t"/>
              <a:pathLst>
                <a:path extrusionOk="0" h="49339" w="47910">
                  <a:moveTo>
                    <a:pt x="47686" y="45693"/>
                  </a:moveTo>
                  <a:lnTo>
                    <a:pt x="44066" y="49122"/>
                  </a:lnTo>
                  <a:lnTo>
                    <a:pt x="-225" y="2926"/>
                  </a:lnTo>
                  <a:lnTo>
                    <a:pt x="-225" y="2926"/>
                  </a:lnTo>
                  <a:lnTo>
                    <a:pt x="301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09" name="Google Shape;3609;p35"/>
            <p:cNvSpPr/>
            <p:nvPr/>
          </p:nvSpPr>
          <p:spPr>
            <a:xfrm>
              <a:off x="6563391" y="3188588"/>
              <a:ext cx="66579" cy="29717"/>
            </a:xfrm>
            <a:custGeom>
              <a:rect b="b" l="l" r="r" t="t"/>
              <a:pathLst>
                <a:path extrusionOk="0" h="29717" w="66579">
                  <a:moveTo>
                    <a:pt x="66355" y="4259"/>
                  </a:moveTo>
                  <a:lnTo>
                    <a:pt x="1490" y="29500"/>
                  </a:lnTo>
                  <a:cubicBezTo>
                    <a:pt x="1013" y="27938"/>
                    <a:pt x="442" y="26414"/>
                    <a:pt x="-225" y="24928"/>
                  </a:cubicBezTo>
                  <a:lnTo>
                    <a:pt x="64640"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10" name="Google Shape;3610;p35"/>
            <p:cNvSpPr/>
            <p:nvPr/>
          </p:nvSpPr>
          <p:spPr>
            <a:xfrm>
              <a:off x="6556723" y="3567683"/>
              <a:ext cx="65436" cy="32385"/>
            </a:xfrm>
            <a:custGeom>
              <a:rect b="b" l="l" r="r" t="t"/>
              <a:pathLst>
                <a:path extrusionOk="0" h="32385" w="65436">
                  <a:moveTo>
                    <a:pt x="63212" y="32168"/>
                  </a:moveTo>
                  <a:lnTo>
                    <a:pt x="-225" y="4259"/>
                  </a:lnTo>
                  <a:lnTo>
                    <a:pt x="1775" y="-218"/>
                  </a:lnTo>
                  <a:lnTo>
                    <a:pt x="65212" y="276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11" name="Google Shape;3611;p35"/>
            <p:cNvSpPr/>
            <p:nvPr/>
          </p:nvSpPr>
          <p:spPr>
            <a:xfrm>
              <a:off x="5940075" y="2888646"/>
              <a:ext cx="30765" cy="69056"/>
            </a:xfrm>
            <a:custGeom>
              <a:rect b="b" l="l" r="r" t="t"/>
              <a:pathLst>
                <a:path extrusionOk="0" h="69056" w="30765">
                  <a:moveTo>
                    <a:pt x="4442" y="-218"/>
                  </a:moveTo>
                  <a:lnTo>
                    <a:pt x="30541" y="67029"/>
                  </a:lnTo>
                  <a:lnTo>
                    <a:pt x="25874" y="68839"/>
                  </a:lnTo>
                  <a:lnTo>
                    <a:pt x="-225" y="159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12" name="Google Shape;3612;p35"/>
            <p:cNvSpPr/>
            <p:nvPr/>
          </p:nvSpPr>
          <p:spPr>
            <a:xfrm>
              <a:off x="6142481" y="2852832"/>
              <a:ext cx="6381" cy="69341"/>
            </a:xfrm>
            <a:custGeom>
              <a:rect b="b" l="l" r="r" t="t"/>
              <a:pathLst>
                <a:path extrusionOk="0" h="69341" w="6381">
                  <a:moveTo>
                    <a:pt x="6157" y="-218"/>
                  </a:moveTo>
                  <a:lnTo>
                    <a:pt x="4633" y="69124"/>
                  </a:lnTo>
                  <a:lnTo>
                    <a:pt x="-225" y="69124"/>
                  </a:lnTo>
                  <a:lnTo>
                    <a:pt x="1299" y="-12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13" name="Google Shape;3613;p35"/>
            <p:cNvSpPr/>
            <p:nvPr/>
          </p:nvSpPr>
          <p:spPr>
            <a:xfrm>
              <a:off x="6315169" y="2895218"/>
              <a:ext cx="33051" cy="66008"/>
            </a:xfrm>
            <a:custGeom>
              <a:rect b="b" l="l" r="r" t="t"/>
              <a:pathLst>
                <a:path extrusionOk="0" h="66008" w="33051">
                  <a:moveTo>
                    <a:pt x="32827" y="1783"/>
                  </a:moveTo>
                  <a:lnTo>
                    <a:pt x="4252" y="65791"/>
                  </a:lnTo>
                  <a:lnTo>
                    <a:pt x="-225" y="63886"/>
                  </a:lnTo>
                  <a:lnTo>
                    <a:pt x="28350"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14" name="Google Shape;3614;p35"/>
            <p:cNvSpPr/>
            <p:nvPr/>
          </p:nvSpPr>
          <p:spPr>
            <a:xfrm>
              <a:off x="6465855" y="3015805"/>
              <a:ext cx="53435" cy="51149"/>
            </a:xfrm>
            <a:custGeom>
              <a:rect b="b" l="l" r="r" t="t"/>
              <a:pathLst>
                <a:path extrusionOk="0" h="51149" w="53435">
                  <a:moveTo>
                    <a:pt x="1585" y="49312"/>
                  </a:moveTo>
                  <a:lnTo>
                    <a:pt x="-225" y="47407"/>
                  </a:lnTo>
                  <a:lnTo>
                    <a:pt x="49781" y="-218"/>
                  </a:lnTo>
                  <a:lnTo>
                    <a:pt x="53210" y="3307"/>
                  </a:lnTo>
                  <a:lnTo>
                    <a:pt x="3204" y="5093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15" name="Google Shape;3615;p35"/>
            <p:cNvSpPr/>
            <p:nvPr/>
          </p:nvSpPr>
          <p:spPr>
            <a:xfrm>
              <a:off x="6563391" y="3188588"/>
              <a:ext cx="66579" cy="29717"/>
            </a:xfrm>
            <a:custGeom>
              <a:rect b="b" l="l" r="r" t="t"/>
              <a:pathLst>
                <a:path extrusionOk="0" h="29717" w="66579">
                  <a:moveTo>
                    <a:pt x="64640" y="-218"/>
                  </a:moveTo>
                  <a:lnTo>
                    <a:pt x="66355" y="4259"/>
                  </a:lnTo>
                  <a:lnTo>
                    <a:pt x="1490" y="29500"/>
                  </a:lnTo>
                  <a:cubicBezTo>
                    <a:pt x="1013" y="27938"/>
                    <a:pt x="442" y="26414"/>
                    <a:pt x="-225" y="24928"/>
                  </a:cubicBez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16" name="Google Shape;3616;p35"/>
            <p:cNvSpPr/>
            <p:nvPr/>
          </p:nvSpPr>
          <p:spPr>
            <a:xfrm>
              <a:off x="6596157" y="3388423"/>
              <a:ext cx="67532" cy="6476"/>
            </a:xfrm>
            <a:custGeom>
              <a:rect b="b" l="l" r="r" t="t"/>
              <a:pathLst>
                <a:path extrusionOk="0" h="6476" w="67532">
                  <a:moveTo>
                    <a:pt x="67307" y="1306"/>
                  </a:moveTo>
                  <a:lnTo>
                    <a:pt x="67307" y="6259"/>
                  </a:lnTo>
                  <a:lnTo>
                    <a:pt x="-225" y="4735"/>
                  </a:lnTo>
                  <a:cubicBezTo>
                    <a:pt x="-225" y="3021"/>
                    <a:pt x="-225" y="1401"/>
                    <a:pt x="-225" y="-218"/>
                  </a:cubicBez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17" name="Google Shape;3617;p35"/>
            <p:cNvSpPr/>
            <p:nvPr/>
          </p:nvSpPr>
          <p:spPr>
            <a:xfrm>
              <a:off x="6556723" y="3567683"/>
              <a:ext cx="65436" cy="32385"/>
            </a:xfrm>
            <a:custGeom>
              <a:rect b="b" l="l" r="r" t="t"/>
              <a:pathLst>
                <a:path extrusionOk="0" h="32385" w="65436">
                  <a:moveTo>
                    <a:pt x="63212" y="32168"/>
                  </a:moveTo>
                  <a:lnTo>
                    <a:pt x="-225" y="4259"/>
                  </a:lnTo>
                  <a:lnTo>
                    <a:pt x="1775" y="-218"/>
                  </a:lnTo>
                  <a:lnTo>
                    <a:pt x="65212" y="2769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18" name="Google Shape;3618;p35"/>
            <p:cNvSpPr/>
            <p:nvPr/>
          </p:nvSpPr>
          <p:spPr>
            <a:xfrm>
              <a:off x="6452710" y="3716844"/>
              <a:ext cx="47910" cy="49339"/>
            </a:xfrm>
            <a:custGeom>
              <a:rect b="b" l="l" r="r" t="t"/>
              <a:pathLst>
                <a:path extrusionOk="0" h="49339" w="47910">
                  <a:moveTo>
                    <a:pt x="47686" y="45693"/>
                  </a:moveTo>
                  <a:lnTo>
                    <a:pt x="44066" y="49122"/>
                  </a:lnTo>
                  <a:lnTo>
                    <a:pt x="-225" y="2926"/>
                  </a:lnTo>
                  <a:lnTo>
                    <a:pt x="-225" y="2926"/>
                  </a:lnTo>
                  <a:lnTo>
                    <a:pt x="301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19" name="Google Shape;3619;p35"/>
            <p:cNvSpPr/>
            <p:nvPr/>
          </p:nvSpPr>
          <p:spPr>
            <a:xfrm>
              <a:off x="5765291" y="2999231"/>
              <a:ext cx="50196" cy="52101"/>
            </a:xfrm>
            <a:custGeom>
              <a:rect b="b" l="l" r="r" t="t"/>
              <a:pathLst>
                <a:path extrusionOk="0" h="52101" w="50196">
                  <a:moveTo>
                    <a:pt x="49972" y="48550"/>
                  </a:moveTo>
                  <a:lnTo>
                    <a:pt x="47400" y="50836"/>
                  </a:lnTo>
                  <a:lnTo>
                    <a:pt x="46352" y="51884"/>
                  </a:lnTo>
                  <a:lnTo>
                    <a:pt x="-225" y="3211"/>
                  </a:lnTo>
                  <a:lnTo>
                    <a:pt x="3299"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20" name="Google Shape;3620;p35"/>
            <p:cNvSpPr/>
            <p:nvPr/>
          </p:nvSpPr>
          <p:spPr>
            <a:xfrm>
              <a:off x="6413467" y="2948177"/>
              <a:ext cx="25812" cy="34766"/>
            </a:xfrm>
            <a:custGeom>
              <a:rect b="b" l="l" r="r" t="t"/>
              <a:pathLst>
                <a:path extrusionOk="0" h="34766" w="25812">
                  <a:moveTo>
                    <a:pt x="25588" y="1211"/>
                  </a:moveTo>
                  <a:lnTo>
                    <a:pt x="1775" y="34549"/>
                  </a:lnTo>
                  <a:lnTo>
                    <a:pt x="-225" y="33215"/>
                  </a:lnTo>
                  <a:lnTo>
                    <a:pt x="23588"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21" name="Google Shape;3621;p35"/>
            <p:cNvSpPr/>
            <p:nvPr/>
          </p:nvSpPr>
          <p:spPr>
            <a:xfrm>
              <a:off x="6239446" y="2866548"/>
              <a:ext cx="11906" cy="39528"/>
            </a:xfrm>
            <a:custGeom>
              <a:rect b="b" l="l" r="r" t="t"/>
              <a:pathLst>
                <a:path extrusionOk="0" h="39528" w="11906">
                  <a:moveTo>
                    <a:pt x="11681" y="354"/>
                  </a:moveTo>
                  <a:lnTo>
                    <a:pt x="2156" y="39311"/>
                  </a:lnTo>
                  <a:lnTo>
                    <a:pt x="-225" y="38740"/>
                  </a:lnTo>
                  <a:lnTo>
                    <a:pt x="882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22" name="Google Shape;3622;p35"/>
            <p:cNvSpPr/>
            <p:nvPr/>
          </p:nvSpPr>
          <p:spPr>
            <a:xfrm>
              <a:off x="6048565" y="2858642"/>
              <a:ext cx="8763" cy="41433"/>
            </a:xfrm>
            <a:custGeom>
              <a:rect b="b" l="l" r="r" t="t"/>
              <a:pathLst>
                <a:path extrusionOk="0" h="41433" w="8763">
                  <a:moveTo>
                    <a:pt x="2156" y="-218"/>
                  </a:moveTo>
                  <a:lnTo>
                    <a:pt x="8538" y="41216"/>
                  </a:lnTo>
                  <a:cubicBezTo>
                    <a:pt x="7709" y="41168"/>
                    <a:pt x="6890" y="41168"/>
                    <a:pt x="6062" y="41216"/>
                  </a:cubicBezTo>
                  <a:lnTo>
                    <a:pt x="-225" y="-12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23" name="Google Shape;3623;p35"/>
            <p:cNvSpPr/>
            <p:nvPr/>
          </p:nvSpPr>
          <p:spPr>
            <a:xfrm>
              <a:off x="5853016" y="2932651"/>
              <a:ext cx="23336" cy="35909"/>
            </a:xfrm>
            <a:custGeom>
              <a:rect b="b" l="l" r="r" t="t"/>
              <a:pathLst>
                <a:path extrusionOk="0" h="35909" w="23336">
                  <a:moveTo>
                    <a:pt x="1871" y="-218"/>
                  </a:moveTo>
                  <a:lnTo>
                    <a:pt x="23111" y="34358"/>
                  </a:lnTo>
                  <a:lnTo>
                    <a:pt x="21016" y="35691"/>
                  </a:lnTo>
                  <a:lnTo>
                    <a:pt x="-225" y="1116"/>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24" name="Google Shape;3624;p35"/>
            <p:cNvSpPr/>
            <p:nvPr/>
          </p:nvSpPr>
          <p:spPr>
            <a:xfrm>
              <a:off x="6450520" y="2976847"/>
              <a:ext cx="30384" cy="34766"/>
            </a:xfrm>
            <a:custGeom>
              <a:rect b="b" l="l" r="r" t="t"/>
              <a:pathLst>
                <a:path extrusionOk="0" h="34766" w="30384">
                  <a:moveTo>
                    <a:pt x="30160" y="1402"/>
                  </a:moveTo>
                  <a:lnTo>
                    <a:pt x="1585" y="34549"/>
                  </a:lnTo>
                  <a:lnTo>
                    <a:pt x="-225" y="32929"/>
                  </a:lnTo>
                  <a:lnTo>
                    <a:pt x="28350"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25" name="Google Shape;3625;p35"/>
            <p:cNvSpPr/>
            <p:nvPr/>
          </p:nvSpPr>
          <p:spPr>
            <a:xfrm>
              <a:off x="6371176" y="2919507"/>
              <a:ext cx="22479" cy="36957"/>
            </a:xfrm>
            <a:custGeom>
              <a:rect b="b" l="l" r="r" t="t"/>
              <a:pathLst>
                <a:path extrusionOk="0" h="36957" w="22479">
                  <a:moveTo>
                    <a:pt x="22254" y="1021"/>
                  </a:moveTo>
                  <a:lnTo>
                    <a:pt x="1966" y="36739"/>
                  </a:lnTo>
                  <a:lnTo>
                    <a:pt x="-225" y="35501"/>
                  </a:lnTo>
                  <a:lnTo>
                    <a:pt x="20159"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26" name="Google Shape;3626;p35"/>
            <p:cNvSpPr/>
            <p:nvPr/>
          </p:nvSpPr>
          <p:spPr>
            <a:xfrm>
              <a:off x="6286690" y="2879597"/>
              <a:ext cx="15525" cy="39528"/>
            </a:xfrm>
            <a:custGeom>
              <a:rect b="b" l="l" r="r" t="t"/>
              <a:pathLst>
                <a:path extrusionOk="0" h="39528" w="15525">
                  <a:moveTo>
                    <a:pt x="15301" y="544"/>
                  </a:moveTo>
                  <a:lnTo>
                    <a:pt x="2061" y="39311"/>
                  </a:lnTo>
                  <a:lnTo>
                    <a:pt x="-225" y="38549"/>
                  </a:lnTo>
                  <a:lnTo>
                    <a:pt x="13015"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27" name="Google Shape;3627;p35"/>
            <p:cNvSpPr/>
            <p:nvPr/>
          </p:nvSpPr>
          <p:spPr>
            <a:xfrm>
              <a:off x="6190963" y="2855785"/>
              <a:ext cx="8000" cy="42291"/>
            </a:xfrm>
            <a:custGeom>
              <a:rect b="b" l="l" r="r" t="t"/>
              <a:pathLst>
                <a:path extrusionOk="0" h="42291" w="8000">
                  <a:moveTo>
                    <a:pt x="7776" y="-218"/>
                  </a:moveTo>
                  <a:lnTo>
                    <a:pt x="2251" y="42073"/>
                  </a:lnTo>
                  <a:lnTo>
                    <a:pt x="-225" y="42073"/>
                  </a:lnTo>
                  <a:lnTo>
                    <a:pt x="5299" y="-12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28" name="Google Shape;3628;p35"/>
            <p:cNvSpPr/>
            <p:nvPr/>
          </p:nvSpPr>
          <p:spPr>
            <a:xfrm>
              <a:off x="6190963" y="2855785"/>
              <a:ext cx="8000" cy="42291"/>
            </a:xfrm>
            <a:custGeom>
              <a:rect b="b" l="l" r="r" t="t"/>
              <a:pathLst>
                <a:path extrusionOk="0" h="42291" w="8000">
                  <a:moveTo>
                    <a:pt x="7776" y="-218"/>
                  </a:moveTo>
                  <a:lnTo>
                    <a:pt x="2251" y="42073"/>
                  </a:lnTo>
                  <a:lnTo>
                    <a:pt x="-225" y="42073"/>
                  </a:lnTo>
                  <a:lnTo>
                    <a:pt x="5299" y="-12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29" name="Google Shape;3629;p35"/>
            <p:cNvSpPr/>
            <p:nvPr/>
          </p:nvSpPr>
          <p:spPr>
            <a:xfrm>
              <a:off x="6101142" y="2854451"/>
              <a:ext cx="4476" cy="40290"/>
            </a:xfrm>
            <a:custGeom>
              <a:rect b="b" l="l" r="r" t="t"/>
              <a:pathLst>
                <a:path extrusionOk="0" h="40290" w="4476">
                  <a:moveTo>
                    <a:pt x="2156" y="-218"/>
                  </a:moveTo>
                  <a:lnTo>
                    <a:pt x="4252" y="40073"/>
                  </a:lnTo>
                  <a:lnTo>
                    <a:pt x="1871" y="40073"/>
                  </a:lnTo>
                  <a:lnTo>
                    <a:pt x="-225"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30" name="Google Shape;3630;p35"/>
            <p:cNvSpPr/>
            <p:nvPr/>
          </p:nvSpPr>
          <p:spPr>
            <a:xfrm>
              <a:off x="5994082" y="2872644"/>
              <a:ext cx="12477" cy="38766"/>
            </a:xfrm>
            <a:custGeom>
              <a:rect b="b" l="l" r="r" t="t"/>
              <a:pathLst>
                <a:path extrusionOk="0" h="38766" w="12477">
                  <a:moveTo>
                    <a:pt x="2156" y="-218"/>
                  </a:moveTo>
                  <a:lnTo>
                    <a:pt x="12253" y="37882"/>
                  </a:lnTo>
                  <a:lnTo>
                    <a:pt x="9872" y="38549"/>
                  </a:lnTo>
                  <a:lnTo>
                    <a:pt x="-225" y="449"/>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31" name="Google Shape;3631;p35"/>
            <p:cNvSpPr/>
            <p:nvPr/>
          </p:nvSpPr>
          <p:spPr>
            <a:xfrm>
              <a:off x="5892355" y="2910458"/>
              <a:ext cx="20383" cy="37433"/>
            </a:xfrm>
            <a:custGeom>
              <a:rect b="b" l="l" r="r" t="t"/>
              <a:pathLst>
                <a:path extrusionOk="0" h="37433" w="20383">
                  <a:moveTo>
                    <a:pt x="1966" y="-218"/>
                  </a:moveTo>
                  <a:lnTo>
                    <a:pt x="20158" y="36073"/>
                  </a:lnTo>
                  <a:lnTo>
                    <a:pt x="17968" y="37216"/>
                  </a:lnTo>
                  <a:lnTo>
                    <a:pt x="-225" y="92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32" name="Google Shape;3632;p35"/>
            <p:cNvSpPr/>
            <p:nvPr/>
          </p:nvSpPr>
          <p:spPr>
            <a:xfrm>
              <a:off x="5803201" y="2962560"/>
              <a:ext cx="29337" cy="36766"/>
            </a:xfrm>
            <a:custGeom>
              <a:rect b="b" l="l" r="r" t="t"/>
              <a:pathLst>
                <a:path extrusionOk="0" h="36766" w="29337">
                  <a:moveTo>
                    <a:pt x="1680" y="-218"/>
                  </a:moveTo>
                  <a:lnTo>
                    <a:pt x="29112" y="35025"/>
                  </a:lnTo>
                  <a:cubicBezTo>
                    <a:pt x="28521" y="35587"/>
                    <a:pt x="27883" y="36092"/>
                    <a:pt x="27207" y="36549"/>
                  </a:cubicBezTo>
                  <a:lnTo>
                    <a:pt x="-225" y="121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33" name="Google Shape;3633;p35"/>
            <p:cNvSpPr/>
            <p:nvPr/>
          </p:nvSpPr>
          <p:spPr>
            <a:xfrm>
              <a:off x="6544055" y="3094481"/>
              <a:ext cx="35147" cy="24098"/>
            </a:xfrm>
            <a:custGeom>
              <a:rect b="b" l="l" r="r" t="t"/>
              <a:pathLst>
                <a:path extrusionOk="0" h="24098" w="35147">
                  <a:moveTo>
                    <a:pt x="34922" y="1878"/>
                  </a:moveTo>
                  <a:lnTo>
                    <a:pt x="1109" y="23881"/>
                  </a:lnTo>
                  <a:lnTo>
                    <a:pt x="-225" y="21690"/>
                  </a:lnTo>
                  <a:lnTo>
                    <a:pt x="3368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34" name="Google Shape;3634;p35"/>
            <p:cNvSpPr/>
            <p:nvPr/>
          </p:nvSpPr>
          <p:spPr>
            <a:xfrm>
              <a:off x="6614635" y="3285934"/>
              <a:ext cx="37718" cy="9429"/>
            </a:xfrm>
            <a:custGeom>
              <a:rect b="b" l="l" r="r" t="t"/>
              <a:pathLst>
                <a:path extrusionOk="0" h="9429" w="37718">
                  <a:moveTo>
                    <a:pt x="37494" y="2259"/>
                  </a:moveTo>
                  <a:lnTo>
                    <a:pt x="251" y="9212"/>
                  </a:lnTo>
                  <a:cubicBezTo>
                    <a:pt x="147" y="8412"/>
                    <a:pt x="-15" y="7612"/>
                    <a:pt x="-225" y="6831"/>
                  </a:cubicBezTo>
                  <a:lnTo>
                    <a:pt x="37113"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35" name="Google Shape;3635;p35"/>
            <p:cNvSpPr/>
            <p:nvPr/>
          </p:nvSpPr>
          <p:spPr>
            <a:xfrm>
              <a:off x="6612825" y="3479005"/>
              <a:ext cx="38671" cy="9906"/>
            </a:xfrm>
            <a:custGeom>
              <a:rect b="b" l="l" r="r" t="t"/>
              <a:pathLst>
                <a:path extrusionOk="0" h="9906" w="38671">
                  <a:moveTo>
                    <a:pt x="37875" y="9688"/>
                  </a:moveTo>
                  <a:lnTo>
                    <a:pt x="-225" y="2164"/>
                  </a:lnTo>
                  <a:lnTo>
                    <a:pt x="347" y="-218"/>
                  </a:lnTo>
                  <a:lnTo>
                    <a:pt x="38447" y="7307"/>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36" name="Google Shape;3636;p35"/>
            <p:cNvSpPr/>
            <p:nvPr/>
          </p:nvSpPr>
          <p:spPr>
            <a:xfrm>
              <a:off x="6536911" y="3658266"/>
              <a:ext cx="31908" cy="22574"/>
            </a:xfrm>
            <a:custGeom>
              <a:rect b="b" l="l" r="r" t="t"/>
              <a:pathLst>
                <a:path extrusionOk="0" h="22574" w="31908">
                  <a:moveTo>
                    <a:pt x="30255" y="22357"/>
                  </a:moveTo>
                  <a:lnTo>
                    <a:pt x="-225" y="1782"/>
                  </a:lnTo>
                  <a:lnTo>
                    <a:pt x="1204" y="-218"/>
                  </a:lnTo>
                  <a:lnTo>
                    <a:pt x="31684" y="20356"/>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37" name="Google Shape;3637;p35"/>
            <p:cNvSpPr/>
            <p:nvPr/>
          </p:nvSpPr>
          <p:spPr>
            <a:xfrm>
              <a:off x="6516814" y="3051714"/>
              <a:ext cx="35623" cy="28860"/>
            </a:xfrm>
            <a:custGeom>
              <a:rect b="b" l="l" r="r" t="t"/>
              <a:pathLst>
                <a:path extrusionOk="0" h="28860" w="35623">
                  <a:moveTo>
                    <a:pt x="35398" y="1687"/>
                  </a:moveTo>
                  <a:lnTo>
                    <a:pt x="1299" y="28643"/>
                  </a:lnTo>
                  <a:lnTo>
                    <a:pt x="-225" y="26738"/>
                  </a:lnTo>
                  <a:lnTo>
                    <a:pt x="3387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38" name="Google Shape;3638;p35"/>
            <p:cNvSpPr/>
            <p:nvPr/>
          </p:nvSpPr>
          <p:spPr>
            <a:xfrm>
              <a:off x="6569391" y="3141439"/>
              <a:ext cx="36671" cy="20383"/>
            </a:xfrm>
            <a:custGeom>
              <a:rect b="b" l="l" r="r" t="t"/>
              <a:pathLst>
                <a:path extrusionOk="0" h="20383" w="36671">
                  <a:moveTo>
                    <a:pt x="36446" y="1878"/>
                  </a:moveTo>
                  <a:lnTo>
                    <a:pt x="918" y="20166"/>
                  </a:lnTo>
                  <a:cubicBezTo>
                    <a:pt x="594" y="19404"/>
                    <a:pt x="213" y="18670"/>
                    <a:pt x="-225" y="17975"/>
                  </a:cubicBezTo>
                  <a:lnTo>
                    <a:pt x="35399"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39" name="Google Shape;3639;p35"/>
            <p:cNvSpPr/>
            <p:nvPr/>
          </p:nvSpPr>
          <p:spPr>
            <a:xfrm>
              <a:off x="6603396" y="3234499"/>
              <a:ext cx="38195" cy="13334"/>
            </a:xfrm>
            <a:custGeom>
              <a:rect b="b" l="l" r="r" t="t"/>
              <a:pathLst>
                <a:path extrusionOk="0" h="13334" w="38195">
                  <a:moveTo>
                    <a:pt x="37970" y="2068"/>
                  </a:moveTo>
                  <a:lnTo>
                    <a:pt x="442" y="13117"/>
                  </a:lnTo>
                  <a:lnTo>
                    <a:pt x="-225" y="10736"/>
                  </a:lnTo>
                  <a:lnTo>
                    <a:pt x="37304"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40" name="Google Shape;3640;p35"/>
            <p:cNvSpPr/>
            <p:nvPr/>
          </p:nvSpPr>
          <p:spPr>
            <a:xfrm>
              <a:off x="6621493" y="3339083"/>
              <a:ext cx="40005" cy="5905"/>
            </a:xfrm>
            <a:custGeom>
              <a:rect b="b" l="l" r="r" t="t"/>
              <a:pathLst>
                <a:path extrusionOk="0" h="5905" w="40005">
                  <a:moveTo>
                    <a:pt x="39780" y="2259"/>
                  </a:moveTo>
                  <a:lnTo>
                    <a:pt x="-225" y="5688"/>
                  </a:lnTo>
                  <a:cubicBezTo>
                    <a:pt x="-177" y="4859"/>
                    <a:pt x="-177" y="4040"/>
                    <a:pt x="-225" y="3211"/>
                  </a:cubicBezTo>
                  <a:lnTo>
                    <a:pt x="39780" y="-218"/>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41" name="Google Shape;3641;p35"/>
            <p:cNvSpPr/>
            <p:nvPr/>
          </p:nvSpPr>
          <p:spPr>
            <a:xfrm>
              <a:off x="6620446" y="3430713"/>
              <a:ext cx="37337" cy="6096"/>
            </a:xfrm>
            <a:custGeom>
              <a:rect b="b" l="l" r="r" t="t"/>
              <a:pathLst>
                <a:path extrusionOk="0" h="6096" w="37337">
                  <a:moveTo>
                    <a:pt x="37113" y="5878"/>
                  </a:moveTo>
                  <a:lnTo>
                    <a:pt x="-225" y="2259"/>
                  </a:lnTo>
                  <a:lnTo>
                    <a:pt x="-225" y="-218"/>
                  </a:lnTo>
                  <a:lnTo>
                    <a:pt x="37018" y="3402"/>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42" name="Google Shape;3642;p35"/>
            <p:cNvSpPr/>
            <p:nvPr/>
          </p:nvSpPr>
          <p:spPr>
            <a:xfrm>
              <a:off x="6599872" y="3529678"/>
              <a:ext cx="35242" cy="12953"/>
            </a:xfrm>
            <a:custGeom>
              <a:rect b="b" l="l" r="r" t="t"/>
              <a:pathLst>
                <a:path extrusionOk="0" h="12953" w="35242">
                  <a:moveTo>
                    <a:pt x="34541" y="12736"/>
                  </a:moveTo>
                  <a:lnTo>
                    <a:pt x="-225" y="2164"/>
                  </a:lnTo>
                  <a:cubicBezTo>
                    <a:pt x="89" y="1392"/>
                    <a:pt x="337" y="592"/>
                    <a:pt x="537" y="-218"/>
                  </a:cubicBezTo>
                  <a:lnTo>
                    <a:pt x="35017" y="10546"/>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43" name="Google Shape;3643;p35"/>
            <p:cNvSpPr/>
            <p:nvPr/>
          </p:nvSpPr>
          <p:spPr>
            <a:xfrm>
              <a:off x="6559295" y="3622452"/>
              <a:ext cx="33432" cy="20097"/>
            </a:xfrm>
            <a:custGeom>
              <a:rect b="b" l="l" r="r" t="t"/>
              <a:pathLst>
                <a:path extrusionOk="0" h="20097" w="33432">
                  <a:moveTo>
                    <a:pt x="32065" y="19880"/>
                  </a:moveTo>
                  <a:lnTo>
                    <a:pt x="-225" y="1878"/>
                  </a:lnTo>
                  <a:cubicBezTo>
                    <a:pt x="242" y="1211"/>
                    <a:pt x="661" y="516"/>
                    <a:pt x="1013" y="-218"/>
                  </a:cubicBezTo>
                  <a:lnTo>
                    <a:pt x="33208" y="17785"/>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44" name="Google Shape;3644;p35"/>
            <p:cNvSpPr/>
            <p:nvPr/>
          </p:nvSpPr>
          <p:spPr>
            <a:xfrm>
              <a:off x="6503955" y="3700938"/>
              <a:ext cx="32861" cy="28479"/>
            </a:xfrm>
            <a:custGeom>
              <a:rect b="b" l="l" r="r" t="t"/>
              <a:pathLst>
                <a:path extrusionOk="0" h="28479" w="32861">
                  <a:moveTo>
                    <a:pt x="31017" y="28262"/>
                  </a:moveTo>
                  <a:lnTo>
                    <a:pt x="-225" y="1592"/>
                  </a:lnTo>
                  <a:cubicBezTo>
                    <a:pt x="366" y="1030"/>
                    <a:pt x="908" y="430"/>
                    <a:pt x="1394" y="-218"/>
                  </a:cubicBezTo>
                  <a:lnTo>
                    <a:pt x="32636" y="26357"/>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45" name="Google Shape;3645;p35"/>
            <p:cNvSpPr/>
            <p:nvPr/>
          </p:nvSpPr>
          <p:spPr>
            <a:xfrm>
              <a:off x="5793390" y="3028663"/>
              <a:ext cx="22098" cy="22383"/>
            </a:xfrm>
            <a:custGeom>
              <a:rect b="b" l="l" r="r" t="t"/>
              <a:pathLst>
                <a:path extrusionOk="0" h="22383" w="22098">
                  <a:moveTo>
                    <a:pt x="3299" y="-218"/>
                  </a:moveTo>
                  <a:lnTo>
                    <a:pt x="21873" y="18832"/>
                  </a:lnTo>
                  <a:lnTo>
                    <a:pt x="19301" y="21118"/>
                  </a:lnTo>
                  <a:lnTo>
                    <a:pt x="18254" y="22166"/>
                  </a:lnTo>
                  <a:lnTo>
                    <a:pt x="-225" y="3116"/>
                  </a:lnTo>
                  <a:lnTo>
                    <a:pt x="2347" y="640"/>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3646" name="Google Shape;3646;p35"/>
          <p:cNvGrpSpPr/>
          <p:nvPr/>
        </p:nvGrpSpPr>
        <p:grpSpPr>
          <a:xfrm rot="-3072773">
            <a:off x="5415693" y="2452414"/>
            <a:ext cx="2632984" cy="1988588"/>
            <a:chOff x="5102217" y="2695575"/>
            <a:chExt cx="1971523" cy="1489013"/>
          </a:xfrm>
        </p:grpSpPr>
        <p:sp>
          <p:nvSpPr>
            <p:cNvPr id="3647" name="Google Shape;3647;p35"/>
            <p:cNvSpPr/>
            <p:nvPr/>
          </p:nvSpPr>
          <p:spPr>
            <a:xfrm rot="-7581239">
              <a:off x="5112820" y="4076055"/>
              <a:ext cx="108725" cy="81306"/>
            </a:xfrm>
            <a:custGeom>
              <a:rect b="b" l="l" r="r" t="t"/>
              <a:pathLst>
                <a:path extrusionOk="0" h="81343" w="108775">
                  <a:moveTo>
                    <a:pt x="53781" y="-51"/>
                  </a:moveTo>
                  <a:lnTo>
                    <a:pt x="53781" y="-51"/>
                  </a:lnTo>
                  <a:cubicBezTo>
                    <a:pt x="83823" y="-51"/>
                    <a:pt x="108169" y="24295"/>
                    <a:pt x="108169" y="54337"/>
                  </a:cubicBezTo>
                  <a:lnTo>
                    <a:pt x="108169" y="81292"/>
                  </a:lnTo>
                  <a:lnTo>
                    <a:pt x="108169" y="81292"/>
                  </a:lnTo>
                  <a:lnTo>
                    <a:pt x="-606" y="81292"/>
                  </a:lnTo>
                  <a:lnTo>
                    <a:pt x="-606" y="81292"/>
                  </a:lnTo>
                  <a:lnTo>
                    <a:pt x="-606" y="54337"/>
                  </a:lnTo>
                  <a:cubicBezTo>
                    <a:pt x="-606" y="24295"/>
                    <a:pt x="23740" y="-51"/>
                    <a:pt x="53781" y="-51"/>
                  </a:cubicBezTo>
                  <a:close/>
                </a:path>
              </a:pathLst>
            </a:custGeom>
            <a:solidFill>
              <a:srgbClr val="FF482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48" name="Google Shape;3648;p35"/>
            <p:cNvSpPr/>
            <p:nvPr/>
          </p:nvSpPr>
          <p:spPr>
            <a:xfrm>
              <a:off x="5114864" y="4046981"/>
              <a:ext cx="66735" cy="93630"/>
            </a:xfrm>
            <a:custGeom>
              <a:rect b="b" l="l" r="r" t="t"/>
              <a:pathLst>
                <a:path extrusionOk="0" h="93630" w="66735">
                  <a:moveTo>
                    <a:pt x="17456" y="24904"/>
                  </a:moveTo>
                  <a:lnTo>
                    <a:pt x="51365" y="-51"/>
                  </a:lnTo>
                  <a:lnTo>
                    <a:pt x="66130" y="20047"/>
                  </a:lnTo>
                  <a:lnTo>
                    <a:pt x="32221" y="45002"/>
                  </a:lnTo>
                  <a:cubicBezTo>
                    <a:pt x="14790" y="57861"/>
                    <a:pt x="8980" y="79578"/>
                    <a:pt x="19266" y="93580"/>
                  </a:cubicBezTo>
                  <a:lnTo>
                    <a:pt x="4503" y="73577"/>
                  </a:lnTo>
                  <a:cubicBezTo>
                    <a:pt x="-5785" y="59575"/>
                    <a:pt x="-69" y="37477"/>
                    <a:pt x="17456" y="24904"/>
                  </a:cubicBezTo>
                  <a:close/>
                </a:path>
              </a:pathLst>
            </a:custGeom>
            <a:solidFill>
              <a:srgbClr val="D92E0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49" name="Google Shape;3649;p35"/>
            <p:cNvSpPr/>
            <p:nvPr/>
          </p:nvSpPr>
          <p:spPr>
            <a:xfrm rot="-7581239">
              <a:off x="5167396" y="4104782"/>
              <a:ext cx="36463" cy="62073"/>
            </a:xfrm>
            <a:custGeom>
              <a:rect b="b" l="l" r="r" t="t"/>
              <a:pathLst>
                <a:path extrusionOk="0" h="62102" w="36480">
                  <a:moveTo>
                    <a:pt x="17682" y="-51"/>
                  </a:moveTo>
                  <a:lnTo>
                    <a:pt x="17682" y="-51"/>
                  </a:lnTo>
                  <a:cubicBezTo>
                    <a:pt x="27674" y="-4"/>
                    <a:pt x="35770" y="8055"/>
                    <a:pt x="35875" y="18046"/>
                  </a:cubicBezTo>
                  <a:lnTo>
                    <a:pt x="35875" y="62052"/>
                  </a:lnTo>
                  <a:lnTo>
                    <a:pt x="35875" y="62052"/>
                  </a:lnTo>
                  <a:lnTo>
                    <a:pt x="-606" y="62052"/>
                  </a:lnTo>
                  <a:lnTo>
                    <a:pt x="-606" y="62052"/>
                  </a:lnTo>
                  <a:lnTo>
                    <a:pt x="-606" y="18046"/>
                  </a:lnTo>
                  <a:cubicBezTo>
                    <a:pt x="-501" y="8017"/>
                    <a:pt x="7652" y="-51"/>
                    <a:pt x="17682" y="-51"/>
                  </a:cubicBezTo>
                  <a:close/>
                </a:path>
              </a:pathLst>
            </a:custGeom>
            <a:solidFill>
              <a:srgbClr val="FF795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50" name="Google Shape;3650;p35"/>
            <p:cNvSpPr/>
            <p:nvPr/>
          </p:nvSpPr>
          <p:spPr>
            <a:xfrm rot="-7581239">
              <a:off x="5171823" y="4030375"/>
              <a:ext cx="112247" cy="82162"/>
            </a:xfrm>
            <a:custGeom>
              <a:rect b="b" l="l" r="r" t="t"/>
              <a:pathLst>
                <a:path extrusionOk="0" h="82200" w="112299">
                  <a:moveTo>
                    <a:pt x="-606" y="-51"/>
                  </a:moveTo>
                  <a:lnTo>
                    <a:pt x="111693" y="-51"/>
                  </a:lnTo>
                  <a:lnTo>
                    <a:pt x="111693" y="82150"/>
                  </a:lnTo>
                  <a:lnTo>
                    <a:pt x="-606" y="82150"/>
                  </a:lnTo>
                  <a:close/>
                </a:path>
              </a:pathLst>
            </a:custGeom>
            <a:solidFill>
              <a:srgbClr val="CCCCC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51" name="Google Shape;3651;p35"/>
            <p:cNvSpPr/>
            <p:nvPr/>
          </p:nvSpPr>
          <p:spPr>
            <a:xfrm rot="-7581239">
              <a:off x="5232294" y="4060981"/>
              <a:ext cx="36463" cy="82162"/>
            </a:xfrm>
            <a:custGeom>
              <a:rect b="b" l="l" r="r" t="t"/>
              <a:pathLst>
                <a:path extrusionOk="0" h="82200" w="36480">
                  <a:moveTo>
                    <a:pt x="-606" y="-51"/>
                  </a:moveTo>
                  <a:lnTo>
                    <a:pt x="35875" y="-51"/>
                  </a:lnTo>
                  <a:lnTo>
                    <a:pt x="35875" y="82150"/>
                  </a:lnTo>
                  <a:lnTo>
                    <a:pt x="-606" y="82150"/>
                  </a:lnTo>
                  <a:close/>
                </a:path>
              </a:pathLst>
            </a:custGeom>
            <a:solidFill>
              <a:srgbClr val="E6E6E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52" name="Google Shape;3652;p35"/>
            <p:cNvSpPr/>
            <p:nvPr/>
          </p:nvSpPr>
          <p:spPr>
            <a:xfrm rot="-7581239">
              <a:off x="5187223" y="3999708"/>
              <a:ext cx="36463" cy="82162"/>
            </a:xfrm>
            <a:custGeom>
              <a:rect b="b" l="l" r="r" t="t"/>
              <a:pathLst>
                <a:path extrusionOk="0" h="82200" w="36480">
                  <a:moveTo>
                    <a:pt x="-606" y="-51"/>
                  </a:moveTo>
                  <a:lnTo>
                    <a:pt x="35875" y="-51"/>
                  </a:lnTo>
                  <a:lnTo>
                    <a:pt x="35875" y="82150"/>
                  </a:lnTo>
                  <a:lnTo>
                    <a:pt x="-606" y="82150"/>
                  </a:lnTo>
                  <a:close/>
                </a:path>
              </a:pathLst>
            </a:custGeom>
            <a:solidFill>
              <a:srgbClr val="99999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53" name="Google Shape;3653;p35"/>
            <p:cNvSpPr/>
            <p:nvPr/>
          </p:nvSpPr>
          <p:spPr>
            <a:xfrm>
              <a:off x="5200173" y="4050792"/>
              <a:ext cx="52959" cy="72009"/>
            </a:xfrm>
            <a:custGeom>
              <a:rect b="b" l="l" r="r" t="t"/>
              <a:pathLst>
                <a:path extrusionOk="0" h="72009" w="52959">
                  <a:moveTo>
                    <a:pt x="52959" y="72009"/>
                  </a:moveTo>
                  <a:lnTo>
                    <a:pt x="0" y="0"/>
                  </a:lnTo>
                </a:path>
              </a:pathLst>
            </a:custGeom>
            <a:noFill/>
            <a:ln cap="flat" cmpd="sng" w="19050">
              <a:solidFill>
                <a:srgbClr val="999999"/>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54" name="Google Shape;3654;p35"/>
            <p:cNvSpPr/>
            <p:nvPr/>
          </p:nvSpPr>
          <p:spPr>
            <a:xfrm>
              <a:off x="5224081" y="4033170"/>
              <a:ext cx="53054" cy="72009"/>
            </a:xfrm>
            <a:custGeom>
              <a:rect b="b" l="l" r="r" t="t"/>
              <a:pathLst>
                <a:path extrusionOk="0" h="72009" w="53054">
                  <a:moveTo>
                    <a:pt x="53054" y="72009"/>
                  </a:moveTo>
                  <a:lnTo>
                    <a:pt x="0" y="0"/>
                  </a:lnTo>
                </a:path>
              </a:pathLst>
            </a:custGeom>
            <a:noFill/>
            <a:ln cap="flat" cmpd="sng" w="19050">
              <a:solidFill>
                <a:srgbClr val="999999"/>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55" name="Google Shape;3655;p35"/>
            <p:cNvSpPr/>
            <p:nvPr/>
          </p:nvSpPr>
          <p:spPr>
            <a:xfrm>
              <a:off x="6844664" y="2732521"/>
              <a:ext cx="169677" cy="153839"/>
            </a:xfrm>
            <a:custGeom>
              <a:rect b="b" l="l" r="r" t="t"/>
              <a:pathLst>
                <a:path extrusionOk="0" h="153839" w="169677">
                  <a:moveTo>
                    <a:pt x="66069" y="153788"/>
                  </a:moveTo>
                  <a:lnTo>
                    <a:pt x="-606" y="64920"/>
                  </a:lnTo>
                  <a:lnTo>
                    <a:pt x="62354" y="36345"/>
                  </a:lnTo>
                  <a:lnTo>
                    <a:pt x="135601" y="3579"/>
                  </a:lnTo>
                  <a:lnTo>
                    <a:pt x="142745" y="436"/>
                  </a:lnTo>
                  <a:cubicBezTo>
                    <a:pt x="145622" y="-661"/>
                    <a:pt x="148889" y="134"/>
                    <a:pt x="150937" y="2436"/>
                  </a:cubicBezTo>
                  <a:cubicBezTo>
                    <a:pt x="153413" y="5865"/>
                    <a:pt x="150937" y="11961"/>
                    <a:pt x="144936" y="16724"/>
                  </a:cubicBezTo>
                  <a:cubicBezTo>
                    <a:pt x="148784" y="13101"/>
                    <a:pt x="154290" y="11860"/>
                    <a:pt x="159319" y="13485"/>
                  </a:cubicBezTo>
                  <a:cubicBezTo>
                    <a:pt x="162748" y="15866"/>
                    <a:pt x="160938" y="23010"/>
                    <a:pt x="153699" y="29106"/>
                  </a:cubicBezTo>
                  <a:cubicBezTo>
                    <a:pt x="157271" y="25974"/>
                    <a:pt x="162090" y="24673"/>
                    <a:pt x="166748" y="25582"/>
                  </a:cubicBezTo>
                  <a:cubicBezTo>
                    <a:pt x="169701" y="27011"/>
                    <a:pt x="169987" y="31678"/>
                    <a:pt x="166748" y="36726"/>
                  </a:cubicBezTo>
                  <a:lnTo>
                    <a:pt x="161605" y="42822"/>
                  </a:lnTo>
                  <a:cubicBezTo>
                    <a:pt x="161081" y="43322"/>
                    <a:pt x="160604" y="43863"/>
                    <a:pt x="160176" y="44441"/>
                  </a:cubicBezTo>
                  <a:lnTo>
                    <a:pt x="135316" y="73016"/>
                  </a:lnTo>
                  <a:lnTo>
                    <a:pt x="131315" y="77684"/>
                  </a:lnTo>
                  <a:cubicBezTo>
                    <a:pt x="127315" y="82256"/>
                    <a:pt x="123219" y="87209"/>
                    <a:pt x="119028" y="92066"/>
                  </a:cubicBezTo>
                  <a:lnTo>
                    <a:pt x="114837" y="97019"/>
                  </a:lnTo>
                  <a:lnTo>
                    <a:pt x="112646" y="99401"/>
                  </a:lnTo>
                  <a:lnTo>
                    <a:pt x="67403" y="152169"/>
                  </a:ln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56" name="Google Shape;3656;p35"/>
            <p:cNvSpPr/>
            <p:nvPr/>
          </p:nvSpPr>
          <p:spPr>
            <a:xfrm>
              <a:off x="6842379" y="2728436"/>
              <a:ext cx="162401" cy="106679"/>
            </a:xfrm>
            <a:custGeom>
              <a:rect b="b" l="l" r="r" t="t"/>
              <a:pathLst>
                <a:path extrusionOk="0" h="106679" w="162401">
                  <a:moveTo>
                    <a:pt x="158115" y="0"/>
                  </a:moveTo>
                  <a:lnTo>
                    <a:pt x="162401" y="10668"/>
                  </a:lnTo>
                  <a:lnTo>
                    <a:pt x="14954" y="106680"/>
                  </a:lnTo>
                  <a:lnTo>
                    <a:pt x="0" y="70580"/>
                  </a:lnTo>
                  <a:lnTo>
                    <a:pt x="158115" y="0"/>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57" name="Google Shape;3657;p35"/>
            <p:cNvSpPr/>
            <p:nvPr/>
          </p:nvSpPr>
          <p:spPr>
            <a:xfrm>
              <a:off x="6877526" y="2753010"/>
              <a:ext cx="143160" cy="136588"/>
            </a:xfrm>
            <a:custGeom>
              <a:rect b="b" l="l" r="r" t="t"/>
              <a:pathLst>
                <a:path extrusionOk="0" h="136588" w="143160">
                  <a:moveTo>
                    <a:pt x="143161" y="6667"/>
                  </a:moveTo>
                  <a:lnTo>
                    <a:pt x="134302" y="0"/>
                  </a:lnTo>
                  <a:lnTo>
                    <a:pt x="0" y="113443"/>
                  </a:lnTo>
                  <a:lnTo>
                    <a:pt x="29813" y="136589"/>
                  </a:lnTo>
                  <a:lnTo>
                    <a:pt x="143161" y="6667"/>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58" name="Google Shape;3658;p35"/>
            <p:cNvSpPr/>
            <p:nvPr/>
          </p:nvSpPr>
          <p:spPr>
            <a:xfrm>
              <a:off x="6984396" y="2695575"/>
              <a:ext cx="89344" cy="76295"/>
            </a:xfrm>
            <a:custGeom>
              <a:rect b="b" l="l" r="r" t="t"/>
              <a:pathLst>
                <a:path extrusionOk="0" h="76295" w="89344">
                  <a:moveTo>
                    <a:pt x="23302" y="76244"/>
                  </a:moveTo>
                  <a:cubicBezTo>
                    <a:pt x="26636" y="71196"/>
                    <a:pt x="26445" y="66719"/>
                    <a:pt x="23302" y="65100"/>
                  </a:cubicBezTo>
                  <a:cubicBezTo>
                    <a:pt x="18644" y="64205"/>
                    <a:pt x="13824" y="65506"/>
                    <a:pt x="10253" y="68624"/>
                  </a:cubicBezTo>
                  <a:cubicBezTo>
                    <a:pt x="17587" y="62909"/>
                    <a:pt x="19778" y="55384"/>
                    <a:pt x="15873" y="53003"/>
                  </a:cubicBezTo>
                  <a:cubicBezTo>
                    <a:pt x="10872" y="51394"/>
                    <a:pt x="5405" y="52635"/>
                    <a:pt x="1585" y="56242"/>
                  </a:cubicBezTo>
                  <a:cubicBezTo>
                    <a:pt x="7395" y="51765"/>
                    <a:pt x="10062" y="45383"/>
                    <a:pt x="7586" y="41954"/>
                  </a:cubicBezTo>
                  <a:cubicBezTo>
                    <a:pt x="5528" y="39666"/>
                    <a:pt x="2299" y="38839"/>
                    <a:pt x="-606" y="39859"/>
                  </a:cubicBezTo>
                  <a:lnTo>
                    <a:pt x="88739" y="-51"/>
                  </a:lnTo>
                  <a:close/>
                </a:path>
              </a:pathLst>
            </a:custGeom>
            <a:solidFill>
              <a:srgbClr val="0F0F0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59" name="Google Shape;3659;p35"/>
            <p:cNvSpPr/>
            <p:nvPr/>
          </p:nvSpPr>
          <p:spPr>
            <a:xfrm>
              <a:off x="5223605" y="2791926"/>
              <a:ext cx="1696478" cy="1302585"/>
            </a:xfrm>
            <a:custGeom>
              <a:rect b="b" l="l" r="r" t="t"/>
              <a:pathLst>
                <a:path extrusionOk="0" h="1302585" w="1696478">
                  <a:moveTo>
                    <a:pt x="1681795" y="98289"/>
                  </a:moveTo>
                  <a:lnTo>
                    <a:pt x="1681795" y="98289"/>
                  </a:lnTo>
                  <a:lnTo>
                    <a:pt x="66640" y="1302534"/>
                  </a:lnTo>
                  <a:lnTo>
                    <a:pt x="-606" y="1213285"/>
                  </a:lnTo>
                  <a:lnTo>
                    <a:pt x="1614548" y="9325"/>
                  </a:lnTo>
                  <a:lnTo>
                    <a:pt x="1614548" y="9325"/>
                  </a:lnTo>
                  <a:cubicBezTo>
                    <a:pt x="1615511" y="8339"/>
                    <a:pt x="1616558" y="7447"/>
                    <a:pt x="1617692" y="6658"/>
                  </a:cubicBezTo>
                  <a:cubicBezTo>
                    <a:pt x="1629217" y="-2010"/>
                    <a:pt x="1643599" y="-2295"/>
                    <a:pt x="1649791" y="5896"/>
                  </a:cubicBezTo>
                  <a:cubicBezTo>
                    <a:pt x="1655982" y="14088"/>
                    <a:pt x="1652362" y="24946"/>
                    <a:pt x="1643028" y="33900"/>
                  </a:cubicBezTo>
                  <a:lnTo>
                    <a:pt x="1643028" y="33900"/>
                  </a:lnTo>
                  <a:cubicBezTo>
                    <a:pt x="1651591" y="27287"/>
                    <a:pt x="1663688" y="27852"/>
                    <a:pt x="1671603" y="35233"/>
                  </a:cubicBezTo>
                  <a:cubicBezTo>
                    <a:pt x="1677223" y="42758"/>
                    <a:pt x="1674175" y="54283"/>
                    <a:pt x="1664841" y="63237"/>
                  </a:cubicBezTo>
                  <a:lnTo>
                    <a:pt x="1664841" y="63237"/>
                  </a:lnTo>
                  <a:cubicBezTo>
                    <a:pt x="1675699" y="56760"/>
                    <a:pt x="1688081" y="57141"/>
                    <a:pt x="1693416" y="64570"/>
                  </a:cubicBezTo>
                  <a:cubicBezTo>
                    <a:pt x="1698750" y="72000"/>
                    <a:pt x="1695320" y="86478"/>
                    <a:pt x="1683891" y="95050"/>
                  </a:cubicBezTo>
                  <a:cubicBezTo>
                    <a:pt x="1683281" y="96185"/>
                    <a:pt x="1682576" y="97268"/>
                    <a:pt x="1681795" y="98289"/>
                  </a:cubicBezTo>
                  <a:close/>
                </a:path>
              </a:pathLst>
            </a:custGeom>
            <a:solidFill>
              <a:srgbClr val="FFC2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60" name="Google Shape;3660;p35"/>
            <p:cNvSpPr/>
            <p:nvPr/>
          </p:nvSpPr>
          <p:spPr>
            <a:xfrm>
              <a:off x="5224558" y="2791830"/>
              <a:ext cx="1653540" cy="1241530"/>
            </a:xfrm>
            <a:custGeom>
              <a:rect b="b" l="l" r="r" t="t"/>
              <a:pathLst>
                <a:path extrusionOk="0" h="1241530" w="1653540">
                  <a:moveTo>
                    <a:pt x="1648552" y="28089"/>
                  </a:moveTo>
                  <a:lnTo>
                    <a:pt x="20635" y="1241479"/>
                  </a:lnTo>
                  <a:lnTo>
                    <a:pt x="-606" y="1212904"/>
                  </a:lnTo>
                  <a:lnTo>
                    <a:pt x="1614738" y="9325"/>
                  </a:lnTo>
                  <a:lnTo>
                    <a:pt x="1614738" y="9325"/>
                  </a:lnTo>
                  <a:cubicBezTo>
                    <a:pt x="1615758" y="8362"/>
                    <a:pt x="1616834" y="7471"/>
                    <a:pt x="1617977" y="6658"/>
                  </a:cubicBezTo>
                  <a:cubicBezTo>
                    <a:pt x="1629502" y="-2010"/>
                    <a:pt x="1643885" y="-2295"/>
                    <a:pt x="1650076" y="5896"/>
                  </a:cubicBezTo>
                  <a:cubicBezTo>
                    <a:pt x="1654391" y="12853"/>
                    <a:pt x="1653772" y="21788"/>
                    <a:pt x="1648552" y="28089"/>
                  </a:cubicBezTo>
                  <a:close/>
                </a:path>
              </a:pathLst>
            </a:custGeom>
            <a:solidFill>
              <a:srgbClr val="F8A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61" name="Google Shape;3661;p35"/>
            <p:cNvSpPr/>
            <p:nvPr/>
          </p:nvSpPr>
          <p:spPr>
            <a:xfrm>
              <a:off x="5268277" y="2851392"/>
              <a:ext cx="1654641" cy="1243119"/>
            </a:xfrm>
            <a:custGeom>
              <a:rect b="b" l="l" r="r" t="t"/>
              <a:pathLst>
                <a:path extrusionOk="0" h="1243119" w="1654641">
                  <a:moveTo>
                    <a:pt x="1649886" y="29679"/>
                  </a:moveTo>
                  <a:lnTo>
                    <a:pt x="21968" y="1243069"/>
                  </a:lnTo>
                  <a:lnTo>
                    <a:pt x="-606" y="1213065"/>
                  </a:lnTo>
                  <a:lnTo>
                    <a:pt x="1614644" y="9105"/>
                  </a:lnTo>
                  <a:lnTo>
                    <a:pt x="1614644" y="9105"/>
                  </a:lnTo>
                  <a:cubicBezTo>
                    <a:pt x="1615606" y="8088"/>
                    <a:pt x="1616653" y="7164"/>
                    <a:pt x="1617787" y="6343"/>
                  </a:cubicBezTo>
                  <a:cubicBezTo>
                    <a:pt x="1629312" y="-2230"/>
                    <a:pt x="1644076" y="-2135"/>
                    <a:pt x="1650648" y="6343"/>
                  </a:cubicBezTo>
                  <a:cubicBezTo>
                    <a:pt x="1655430" y="13478"/>
                    <a:pt x="1655125" y="22870"/>
                    <a:pt x="1649886" y="29679"/>
                  </a:cubicBezTo>
                  <a:close/>
                </a:path>
              </a:pathLst>
            </a:custGeom>
            <a:solidFill>
              <a:srgbClr val="FFE76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3662" name="Google Shape;3662;p35"/>
          <p:cNvGrpSpPr/>
          <p:nvPr/>
        </p:nvGrpSpPr>
        <p:grpSpPr>
          <a:xfrm rot="6356243">
            <a:off x="6844616" y="2471311"/>
            <a:ext cx="938828" cy="2321460"/>
            <a:chOff x="5662611" y="2352674"/>
            <a:chExt cx="869442" cy="2149888"/>
          </a:xfrm>
        </p:grpSpPr>
        <p:sp>
          <p:nvSpPr>
            <p:cNvPr id="3663" name="Google Shape;3663;p35"/>
            <p:cNvSpPr/>
            <p:nvPr/>
          </p:nvSpPr>
          <p:spPr>
            <a:xfrm>
              <a:off x="6372986" y="2425677"/>
              <a:ext cx="154972" cy="183600"/>
            </a:xfrm>
            <a:custGeom>
              <a:rect b="b" l="l" r="r" t="t"/>
              <a:pathLst>
                <a:path extrusionOk="0" h="183600" w="154972">
                  <a:moveTo>
                    <a:pt x="145501" y="183561"/>
                  </a:moveTo>
                  <a:lnTo>
                    <a:pt x="-518" y="128793"/>
                  </a:lnTo>
                  <a:lnTo>
                    <a:pt x="42821" y="73357"/>
                  </a:lnTo>
                  <a:lnTo>
                    <a:pt x="93399" y="8587"/>
                  </a:lnTo>
                  <a:lnTo>
                    <a:pt x="98256" y="2396"/>
                  </a:lnTo>
                  <a:cubicBezTo>
                    <a:pt x="101152" y="6"/>
                    <a:pt x="105105" y="-682"/>
                    <a:pt x="108639" y="586"/>
                  </a:cubicBezTo>
                  <a:cubicBezTo>
                    <a:pt x="114582" y="3718"/>
                    <a:pt x="117087" y="10924"/>
                    <a:pt x="114354" y="17064"/>
                  </a:cubicBezTo>
                  <a:cubicBezTo>
                    <a:pt x="116002" y="11518"/>
                    <a:pt x="121050" y="7671"/>
                    <a:pt x="126831" y="7539"/>
                  </a:cubicBezTo>
                  <a:cubicBezTo>
                    <a:pt x="132547" y="8206"/>
                    <a:pt x="136928" y="16302"/>
                    <a:pt x="133975" y="25065"/>
                  </a:cubicBezTo>
                  <a:cubicBezTo>
                    <a:pt x="135566" y="20098"/>
                    <a:pt x="139786" y="16427"/>
                    <a:pt x="144929" y="15540"/>
                  </a:cubicBezTo>
                  <a:cubicBezTo>
                    <a:pt x="150387" y="16172"/>
                    <a:pt x="154492" y="20812"/>
                    <a:pt x="154454" y="26304"/>
                  </a:cubicBezTo>
                  <a:lnTo>
                    <a:pt x="154454" y="34495"/>
                  </a:lnTo>
                  <a:cubicBezTo>
                    <a:pt x="154454" y="35067"/>
                    <a:pt x="154454" y="35829"/>
                    <a:pt x="154454" y="36686"/>
                  </a:cubicBezTo>
                  <a:lnTo>
                    <a:pt x="152264" y="75643"/>
                  </a:lnTo>
                  <a:lnTo>
                    <a:pt x="152264" y="81834"/>
                  </a:lnTo>
                  <a:cubicBezTo>
                    <a:pt x="152264" y="88121"/>
                    <a:pt x="151597" y="94693"/>
                    <a:pt x="151215" y="100884"/>
                  </a:cubicBezTo>
                  <a:lnTo>
                    <a:pt x="151215" y="107552"/>
                  </a:lnTo>
                  <a:cubicBezTo>
                    <a:pt x="151215" y="108695"/>
                    <a:pt x="151215" y="109743"/>
                    <a:pt x="151215" y="110886"/>
                  </a:cubicBezTo>
                  <a:lnTo>
                    <a:pt x="145596" y="182799"/>
                  </a:lnTo>
                  <a:cubicBezTo>
                    <a:pt x="145596" y="182799"/>
                    <a:pt x="145501" y="183276"/>
                    <a:pt x="145501" y="183561"/>
                  </a:cubicBez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64" name="Google Shape;3664;p35"/>
            <p:cNvSpPr/>
            <p:nvPr/>
          </p:nvSpPr>
          <p:spPr>
            <a:xfrm>
              <a:off x="6372224" y="2417445"/>
              <a:ext cx="122491" cy="167259"/>
            </a:xfrm>
            <a:custGeom>
              <a:rect b="b" l="l" r="r" t="t"/>
              <a:pathLst>
                <a:path extrusionOk="0" h="167259" w="122491">
                  <a:moveTo>
                    <a:pt x="108966" y="0"/>
                  </a:moveTo>
                  <a:lnTo>
                    <a:pt x="122492" y="8287"/>
                  </a:lnTo>
                  <a:lnTo>
                    <a:pt x="46292" y="167259"/>
                  </a:lnTo>
                  <a:lnTo>
                    <a:pt x="0" y="139351"/>
                  </a:lnTo>
                  <a:lnTo>
                    <a:pt x="108966" y="0"/>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65" name="Google Shape;3665;p35"/>
            <p:cNvSpPr/>
            <p:nvPr/>
          </p:nvSpPr>
          <p:spPr>
            <a:xfrm>
              <a:off x="6466331" y="2435828"/>
              <a:ext cx="62674" cy="178403"/>
            </a:xfrm>
            <a:custGeom>
              <a:rect b="b" l="l" r="r" t="t"/>
              <a:pathLst>
                <a:path extrusionOk="0" h="178403" w="62674">
                  <a:moveTo>
                    <a:pt x="62675" y="2477"/>
                  </a:moveTo>
                  <a:lnTo>
                    <a:pt x="47625" y="0"/>
                  </a:lnTo>
                  <a:lnTo>
                    <a:pt x="0" y="169736"/>
                  </a:lnTo>
                  <a:lnTo>
                    <a:pt x="51149" y="178403"/>
                  </a:lnTo>
                  <a:lnTo>
                    <a:pt x="62675" y="2477"/>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66" name="Google Shape;3666;p35"/>
            <p:cNvSpPr/>
            <p:nvPr/>
          </p:nvSpPr>
          <p:spPr>
            <a:xfrm>
              <a:off x="6469855" y="2352674"/>
              <a:ext cx="62198" cy="103441"/>
            </a:xfrm>
            <a:custGeom>
              <a:rect b="b" l="l" r="r" t="t"/>
              <a:pathLst>
                <a:path extrusionOk="0" h="103441" w="62198">
                  <a:moveTo>
                    <a:pt x="55680" y="103402"/>
                  </a:moveTo>
                  <a:cubicBezTo>
                    <a:pt x="55718" y="97889"/>
                    <a:pt x="51622" y="93221"/>
                    <a:pt x="46155" y="92544"/>
                  </a:cubicBezTo>
                  <a:cubicBezTo>
                    <a:pt x="41021" y="93401"/>
                    <a:pt x="36811" y="97091"/>
                    <a:pt x="35296" y="102069"/>
                  </a:cubicBezTo>
                  <a:cubicBezTo>
                    <a:pt x="38154" y="93306"/>
                    <a:pt x="33868" y="85210"/>
                    <a:pt x="28057" y="84543"/>
                  </a:cubicBezTo>
                  <a:cubicBezTo>
                    <a:pt x="22276" y="84674"/>
                    <a:pt x="17228" y="88521"/>
                    <a:pt x="15580" y="94068"/>
                  </a:cubicBezTo>
                  <a:cubicBezTo>
                    <a:pt x="18323" y="87952"/>
                    <a:pt x="15866" y="80754"/>
                    <a:pt x="9960" y="77590"/>
                  </a:cubicBezTo>
                  <a:cubicBezTo>
                    <a:pt x="6388" y="76325"/>
                    <a:pt x="2416" y="77010"/>
                    <a:pt x="-518" y="79399"/>
                  </a:cubicBezTo>
                  <a:lnTo>
                    <a:pt x="61681" y="-39"/>
                  </a:lnTo>
                  <a:close/>
                </a:path>
              </a:pathLst>
            </a:custGeom>
            <a:solidFill>
              <a:srgbClr val="CB31D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67" name="Google Shape;3667;p35"/>
            <p:cNvSpPr/>
            <p:nvPr/>
          </p:nvSpPr>
          <p:spPr>
            <a:xfrm>
              <a:off x="5662611" y="2540273"/>
              <a:ext cx="857868" cy="1962289"/>
            </a:xfrm>
            <a:custGeom>
              <a:rect b="b" l="l" r="r" t="t"/>
              <a:pathLst>
                <a:path extrusionOk="0" h="1962289" w="857868">
                  <a:moveTo>
                    <a:pt x="853494" y="75157"/>
                  </a:moveTo>
                  <a:lnTo>
                    <a:pt x="853494" y="75157"/>
                  </a:lnTo>
                  <a:lnTo>
                    <a:pt x="145977" y="1962250"/>
                  </a:lnTo>
                  <a:lnTo>
                    <a:pt x="-518" y="1907291"/>
                  </a:lnTo>
                  <a:lnTo>
                    <a:pt x="707000" y="20579"/>
                  </a:lnTo>
                  <a:lnTo>
                    <a:pt x="707000" y="20579"/>
                  </a:lnTo>
                  <a:cubicBezTo>
                    <a:pt x="707200" y="19211"/>
                    <a:pt x="707552" y="17870"/>
                    <a:pt x="708047" y="16578"/>
                  </a:cubicBezTo>
                  <a:cubicBezTo>
                    <a:pt x="713286" y="3151"/>
                    <a:pt x="728422" y="-3486"/>
                    <a:pt x="741852" y="1753"/>
                  </a:cubicBezTo>
                  <a:cubicBezTo>
                    <a:pt x="753634" y="6353"/>
                    <a:pt x="760425" y="18742"/>
                    <a:pt x="757958" y="31151"/>
                  </a:cubicBezTo>
                  <a:lnTo>
                    <a:pt x="758625" y="31151"/>
                  </a:lnTo>
                  <a:cubicBezTo>
                    <a:pt x="763597" y="17658"/>
                    <a:pt x="778561" y="10750"/>
                    <a:pt x="792058" y="15721"/>
                  </a:cubicBezTo>
                  <a:cubicBezTo>
                    <a:pt x="805555" y="20692"/>
                    <a:pt x="812461" y="35661"/>
                    <a:pt x="807488" y="49154"/>
                  </a:cubicBezTo>
                  <a:lnTo>
                    <a:pt x="808060" y="49154"/>
                  </a:lnTo>
                  <a:cubicBezTo>
                    <a:pt x="814413" y="37758"/>
                    <a:pt x="828272" y="32894"/>
                    <a:pt x="840350" y="37819"/>
                  </a:cubicBezTo>
                  <a:cubicBezTo>
                    <a:pt x="853856" y="42845"/>
                    <a:pt x="860733" y="57872"/>
                    <a:pt x="855704" y="71380"/>
                  </a:cubicBezTo>
                  <a:cubicBezTo>
                    <a:pt x="855704" y="71401"/>
                    <a:pt x="855695" y="71422"/>
                    <a:pt x="855685" y="71442"/>
                  </a:cubicBezTo>
                  <a:cubicBezTo>
                    <a:pt x="855075" y="72748"/>
                    <a:pt x="854342" y="73992"/>
                    <a:pt x="853494" y="75157"/>
                  </a:cubicBezTo>
                  <a:close/>
                </a:path>
              </a:pathLst>
            </a:custGeom>
            <a:solidFill>
              <a:srgbClr val="DE47EA"/>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68" name="Google Shape;3668;p35"/>
            <p:cNvSpPr/>
            <p:nvPr/>
          </p:nvSpPr>
          <p:spPr>
            <a:xfrm>
              <a:off x="5662802" y="2539968"/>
              <a:ext cx="759714" cy="1925065"/>
            </a:xfrm>
            <a:custGeom>
              <a:rect b="b" l="l" r="r" t="t"/>
              <a:pathLst>
                <a:path extrusionOk="0" h="1925065" w="759714">
                  <a:moveTo>
                    <a:pt x="759196" y="23360"/>
                  </a:moveTo>
                  <a:lnTo>
                    <a:pt x="45774" y="1925026"/>
                  </a:lnTo>
                  <a:lnTo>
                    <a:pt x="-518" y="1907691"/>
                  </a:lnTo>
                  <a:lnTo>
                    <a:pt x="707380" y="20883"/>
                  </a:lnTo>
                  <a:lnTo>
                    <a:pt x="707380" y="20883"/>
                  </a:lnTo>
                  <a:cubicBezTo>
                    <a:pt x="707600" y="19518"/>
                    <a:pt x="707943" y="18178"/>
                    <a:pt x="708428" y="16883"/>
                  </a:cubicBezTo>
                  <a:cubicBezTo>
                    <a:pt x="713496" y="3391"/>
                    <a:pt x="728545" y="-3435"/>
                    <a:pt x="742042" y="1637"/>
                  </a:cubicBezTo>
                  <a:cubicBezTo>
                    <a:pt x="751300" y="5116"/>
                    <a:pt x="757787" y="13526"/>
                    <a:pt x="758816" y="23360"/>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69" name="Google Shape;3669;p35"/>
            <p:cNvSpPr/>
            <p:nvPr/>
          </p:nvSpPr>
          <p:spPr>
            <a:xfrm>
              <a:off x="5759862" y="2576409"/>
              <a:ext cx="762666" cy="1926153"/>
            </a:xfrm>
            <a:custGeom>
              <a:rect b="b" l="l" r="r" t="t"/>
              <a:pathLst>
                <a:path extrusionOk="0" h="1926153" w="762666">
                  <a:moveTo>
                    <a:pt x="762149" y="24448"/>
                  </a:moveTo>
                  <a:lnTo>
                    <a:pt x="48726" y="1926115"/>
                  </a:lnTo>
                  <a:lnTo>
                    <a:pt x="-518" y="1907636"/>
                  </a:lnTo>
                  <a:lnTo>
                    <a:pt x="707285" y="20733"/>
                  </a:lnTo>
                  <a:lnTo>
                    <a:pt x="707285" y="20733"/>
                  </a:lnTo>
                  <a:cubicBezTo>
                    <a:pt x="707485" y="19355"/>
                    <a:pt x="707876" y="18010"/>
                    <a:pt x="708428" y="16733"/>
                  </a:cubicBezTo>
                  <a:cubicBezTo>
                    <a:pt x="714057" y="2950"/>
                    <a:pt x="729793" y="-3659"/>
                    <a:pt x="743575" y="1968"/>
                  </a:cubicBezTo>
                  <a:cubicBezTo>
                    <a:pt x="743575" y="1969"/>
                    <a:pt x="743575" y="1969"/>
                    <a:pt x="743575" y="1969"/>
                  </a:cubicBezTo>
                  <a:cubicBezTo>
                    <a:pt x="753510" y="5356"/>
                    <a:pt x="760702" y="14050"/>
                    <a:pt x="762149" y="24448"/>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3670" name="Google Shape;3670;p35"/>
          <p:cNvGrpSpPr/>
          <p:nvPr/>
        </p:nvGrpSpPr>
        <p:grpSpPr>
          <a:xfrm rot="6676217">
            <a:off x="6398230" y="2886826"/>
            <a:ext cx="1758160" cy="1821411"/>
            <a:chOff x="5281612" y="2586132"/>
            <a:chExt cx="1628298" cy="1686877"/>
          </a:xfrm>
        </p:grpSpPr>
        <p:sp>
          <p:nvSpPr>
            <p:cNvPr id="3671" name="Google Shape;3671;p35"/>
            <p:cNvSpPr/>
            <p:nvPr/>
          </p:nvSpPr>
          <p:spPr>
            <a:xfrm>
              <a:off x="6684549" y="2631083"/>
              <a:ext cx="183883" cy="185458"/>
            </a:xfrm>
            <a:custGeom>
              <a:rect b="b" l="l" r="r" t="t"/>
              <a:pathLst>
                <a:path extrusionOk="0" h="185458" w="183883">
                  <a:moveTo>
                    <a:pt x="111814" y="185351"/>
                  </a:moveTo>
                  <a:lnTo>
                    <a:pt x="-486" y="77242"/>
                  </a:lnTo>
                  <a:lnTo>
                    <a:pt x="61332" y="43523"/>
                  </a:lnTo>
                  <a:lnTo>
                    <a:pt x="133341" y="4090"/>
                  </a:lnTo>
                  <a:lnTo>
                    <a:pt x="140294" y="280"/>
                  </a:lnTo>
                  <a:cubicBezTo>
                    <a:pt x="143923" y="-711"/>
                    <a:pt x="147800" y="223"/>
                    <a:pt x="150581" y="2756"/>
                  </a:cubicBezTo>
                  <a:cubicBezTo>
                    <a:pt x="154763" y="8024"/>
                    <a:pt x="154181" y="15615"/>
                    <a:pt x="149247" y="20187"/>
                  </a:cubicBezTo>
                  <a:cubicBezTo>
                    <a:pt x="152971" y="15691"/>
                    <a:pt x="159163" y="14110"/>
                    <a:pt x="164582" y="16282"/>
                  </a:cubicBezTo>
                  <a:cubicBezTo>
                    <a:pt x="169840" y="20892"/>
                    <a:pt x="170365" y="28903"/>
                    <a:pt x="165754" y="34160"/>
                  </a:cubicBezTo>
                  <a:cubicBezTo>
                    <a:pt x="165392" y="34579"/>
                    <a:pt x="165001" y="34970"/>
                    <a:pt x="164582" y="35332"/>
                  </a:cubicBezTo>
                  <a:cubicBezTo>
                    <a:pt x="168021" y="31484"/>
                    <a:pt x="173288" y="29836"/>
                    <a:pt x="178298" y="31046"/>
                  </a:cubicBezTo>
                  <a:cubicBezTo>
                    <a:pt x="182861" y="33932"/>
                    <a:pt x="184642" y="39713"/>
                    <a:pt x="182489" y="44666"/>
                  </a:cubicBezTo>
                  <a:lnTo>
                    <a:pt x="178870" y="51905"/>
                  </a:lnTo>
                  <a:lnTo>
                    <a:pt x="177822" y="53906"/>
                  </a:lnTo>
                  <a:lnTo>
                    <a:pt x="160391" y="88862"/>
                  </a:lnTo>
                  <a:lnTo>
                    <a:pt x="157629" y="94387"/>
                  </a:lnTo>
                  <a:cubicBezTo>
                    <a:pt x="154772" y="100007"/>
                    <a:pt x="151914" y="105817"/>
                    <a:pt x="148962" y="111818"/>
                  </a:cubicBezTo>
                  <a:lnTo>
                    <a:pt x="146009" y="117723"/>
                  </a:lnTo>
                  <a:cubicBezTo>
                    <a:pt x="146009" y="118771"/>
                    <a:pt x="145056" y="119723"/>
                    <a:pt x="144485" y="120771"/>
                  </a:cubicBezTo>
                  <a:lnTo>
                    <a:pt x="112766" y="184398"/>
                  </a:ln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72" name="Google Shape;3672;p35"/>
            <p:cNvSpPr/>
            <p:nvPr/>
          </p:nvSpPr>
          <p:spPr>
            <a:xfrm>
              <a:off x="6682929" y="2625470"/>
              <a:ext cx="164401" cy="128587"/>
            </a:xfrm>
            <a:custGeom>
              <a:rect b="b" l="l" r="r" t="t"/>
              <a:pathLst>
                <a:path extrusionOk="0" h="128587" w="164401">
                  <a:moveTo>
                    <a:pt x="155353" y="0"/>
                  </a:moveTo>
                  <a:lnTo>
                    <a:pt x="164402" y="12954"/>
                  </a:lnTo>
                  <a:lnTo>
                    <a:pt x="31433" y="128587"/>
                  </a:lnTo>
                  <a:lnTo>
                    <a:pt x="0" y="84677"/>
                  </a:lnTo>
                  <a:lnTo>
                    <a:pt x="155353" y="0"/>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73" name="Google Shape;3673;p35"/>
            <p:cNvSpPr/>
            <p:nvPr/>
          </p:nvSpPr>
          <p:spPr>
            <a:xfrm>
              <a:off x="6749986" y="2655379"/>
              <a:ext cx="123920" cy="165163"/>
            </a:xfrm>
            <a:custGeom>
              <a:rect b="b" l="l" r="r" t="t"/>
              <a:pathLst>
                <a:path extrusionOk="0" h="165163" w="123920">
                  <a:moveTo>
                    <a:pt x="123920" y="8192"/>
                  </a:moveTo>
                  <a:lnTo>
                    <a:pt x="110966" y="0"/>
                  </a:lnTo>
                  <a:lnTo>
                    <a:pt x="0" y="136779"/>
                  </a:lnTo>
                  <a:lnTo>
                    <a:pt x="43529" y="165164"/>
                  </a:lnTo>
                  <a:lnTo>
                    <a:pt x="123920" y="8192"/>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74" name="Google Shape;3674;p35"/>
            <p:cNvSpPr/>
            <p:nvPr/>
          </p:nvSpPr>
          <p:spPr>
            <a:xfrm>
              <a:off x="6822090" y="2586132"/>
              <a:ext cx="87820" cy="91916"/>
            </a:xfrm>
            <a:custGeom>
              <a:rect b="b" l="l" r="r" t="t"/>
              <a:pathLst>
                <a:path extrusionOk="0" h="91916" w="87820">
                  <a:moveTo>
                    <a:pt x="41710" y="91808"/>
                  </a:moveTo>
                  <a:cubicBezTo>
                    <a:pt x="43939" y="86893"/>
                    <a:pt x="42139" y="81083"/>
                    <a:pt x="37519" y="78282"/>
                  </a:cubicBezTo>
                  <a:cubicBezTo>
                    <a:pt x="32528" y="77006"/>
                    <a:pt x="27232" y="78625"/>
                    <a:pt x="23803" y="82473"/>
                  </a:cubicBezTo>
                  <a:cubicBezTo>
                    <a:pt x="29061" y="77863"/>
                    <a:pt x="29585" y="69853"/>
                    <a:pt x="24975" y="64595"/>
                  </a:cubicBezTo>
                  <a:cubicBezTo>
                    <a:pt x="24613" y="64176"/>
                    <a:pt x="24222" y="63785"/>
                    <a:pt x="23803" y="63423"/>
                  </a:cubicBezTo>
                  <a:cubicBezTo>
                    <a:pt x="18412" y="61271"/>
                    <a:pt x="12249" y="62852"/>
                    <a:pt x="8563" y="67329"/>
                  </a:cubicBezTo>
                  <a:cubicBezTo>
                    <a:pt x="13497" y="62785"/>
                    <a:pt x="14040" y="55184"/>
                    <a:pt x="9801" y="49993"/>
                  </a:cubicBezTo>
                  <a:cubicBezTo>
                    <a:pt x="7067" y="47374"/>
                    <a:pt x="3143" y="46421"/>
                    <a:pt x="-486" y="47517"/>
                  </a:cubicBezTo>
                  <a:lnTo>
                    <a:pt x="87335" y="-108"/>
                  </a:lnTo>
                  <a:close/>
                </a:path>
              </a:pathLst>
            </a:custGeom>
            <a:solidFill>
              <a:srgbClr val="3D26D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75" name="Google Shape;3675;p35"/>
            <p:cNvSpPr/>
            <p:nvPr/>
          </p:nvSpPr>
          <p:spPr>
            <a:xfrm>
              <a:off x="5281612" y="2701874"/>
              <a:ext cx="1520627" cy="1571135"/>
            </a:xfrm>
            <a:custGeom>
              <a:rect b="b" l="l" r="r" t="t"/>
              <a:pathLst>
                <a:path extrusionOk="0" h="1571135" w="1520627">
                  <a:moveTo>
                    <a:pt x="1510084" y="118941"/>
                  </a:moveTo>
                  <a:lnTo>
                    <a:pt x="1510084" y="118941"/>
                  </a:lnTo>
                  <a:lnTo>
                    <a:pt x="112195" y="1571027"/>
                  </a:lnTo>
                  <a:lnTo>
                    <a:pt x="-486" y="1462442"/>
                  </a:lnTo>
                  <a:lnTo>
                    <a:pt x="1397689" y="11023"/>
                  </a:lnTo>
                  <a:lnTo>
                    <a:pt x="1397689" y="11023"/>
                  </a:lnTo>
                  <a:cubicBezTo>
                    <a:pt x="1398432" y="9832"/>
                    <a:pt x="1399289" y="8708"/>
                    <a:pt x="1400261" y="7689"/>
                  </a:cubicBezTo>
                  <a:cubicBezTo>
                    <a:pt x="1410367" y="-2589"/>
                    <a:pt x="1426893" y="-2722"/>
                    <a:pt x="1437170" y="7384"/>
                  </a:cubicBezTo>
                  <a:cubicBezTo>
                    <a:pt x="1446247" y="16309"/>
                    <a:pt x="1447553" y="30492"/>
                    <a:pt x="1440266" y="40931"/>
                  </a:cubicBezTo>
                  <a:lnTo>
                    <a:pt x="1440266" y="40931"/>
                  </a:lnTo>
                  <a:cubicBezTo>
                    <a:pt x="1451620" y="32130"/>
                    <a:pt x="1467946" y="34206"/>
                    <a:pt x="1476747" y="45551"/>
                  </a:cubicBezTo>
                  <a:cubicBezTo>
                    <a:pt x="1483795" y="54647"/>
                    <a:pt x="1484034" y="67296"/>
                    <a:pt x="1477318" y="76650"/>
                  </a:cubicBezTo>
                  <a:lnTo>
                    <a:pt x="1477794" y="77126"/>
                  </a:lnTo>
                  <a:cubicBezTo>
                    <a:pt x="1488968" y="68096"/>
                    <a:pt x="1505341" y="69839"/>
                    <a:pt x="1514361" y="81012"/>
                  </a:cubicBezTo>
                  <a:cubicBezTo>
                    <a:pt x="1522743" y="91375"/>
                    <a:pt x="1521924" y="106406"/>
                    <a:pt x="1512465" y="115798"/>
                  </a:cubicBezTo>
                  <a:cubicBezTo>
                    <a:pt x="1511799" y="116931"/>
                    <a:pt x="1510999" y="117988"/>
                    <a:pt x="1510084" y="118941"/>
                  </a:cubicBezTo>
                  <a:close/>
                </a:path>
              </a:pathLst>
            </a:custGeom>
            <a:solidFill>
              <a:srgbClr val="6449E8"/>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76" name="Google Shape;3676;p35"/>
            <p:cNvSpPr/>
            <p:nvPr/>
          </p:nvSpPr>
          <p:spPr>
            <a:xfrm>
              <a:off x="5281802" y="2701938"/>
              <a:ext cx="1445571" cy="1496966"/>
            </a:xfrm>
            <a:custGeom>
              <a:rect b="b" l="l" r="r" t="t"/>
              <a:pathLst>
                <a:path extrusionOk="0" h="1496966" w="1445571">
                  <a:moveTo>
                    <a:pt x="1444171" y="34104"/>
                  </a:moveTo>
                  <a:lnTo>
                    <a:pt x="35043" y="1496858"/>
                  </a:lnTo>
                  <a:lnTo>
                    <a:pt x="-486" y="1462568"/>
                  </a:lnTo>
                  <a:lnTo>
                    <a:pt x="1397689" y="11148"/>
                  </a:lnTo>
                  <a:lnTo>
                    <a:pt x="1397689" y="11148"/>
                  </a:lnTo>
                  <a:cubicBezTo>
                    <a:pt x="1398432" y="9958"/>
                    <a:pt x="1399290" y="8834"/>
                    <a:pt x="1400261" y="7815"/>
                  </a:cubicBezTo>
                  <a:cubicBezTo>
                    <a:pt x="1410301" y="-2530"/>
                    <a:pt x="1426826" y="-2777"/>
                    <a:pt x="1437170" y="7262"/>
                  </a:cubicBezTo>
                  <a:cubicBezTo>
                    <a:pt x="1444247" y="14139"/>
                    <a:pt x="1446838" y="24407"/>
                    <a:pt x="1443886" y="33818"/>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77" name="Google Shape;3677;p35"/>
            <p:cNvSpPr/>
            <p:nvPr/>
          </p:nvSpPr>
          <p:spPr>
            <a:xfrm>
              <a:off x="5356192" y="2774086"/>
              <a:ext cx="1448237" cy="1498923"/>
            </a:xfrm>
            <a:custGeom>
              <a:rect b="b" l="l" r="r" t="t"/>
              <a:pathLst>
                <a:path extrusionOk="0" h="1498923" w="1448237">
                  <a:moveTo>
                    <a:pt x="1446743" y="36061"/>
                  </a:moveTo>
                  <a:lnTo>
                    <a:pt x="37614" y="1498815"/>
                  </a:lnTo>
                  <a:lnTo>
                    <a:pt x="-486" y="1462334"/>
                  </a:lnTo>
                  <a:lnTo>
                    <a:pt x="1397880" y="10915"/>
                  </a:lnTo>
                  <a:lnTo>
                    <a:pt x="1397880" y="10915"/>
                  </a:lnTo>
                  <a:cubicBezTo>
                    <a:pt x="1398632" y="9705"/>
                    <a:pt x="1399528" y="8581"/>
                    <a:pt x="1400547" y="7581"/>
                  </a:cubicBezTo>
                  <a:cubicBezTo>
                    <a:pt x="1411139" y="-2811"/>
                    <a:pt x="1428141" y="-2649"/>
                    <a:pt x="1438533" y="7943"/>
                  </a:cubicBezTo>
                  <a:cubicBezTo>
                    <a:pt x="1438571" y="7981"/>
                    <a:pt x="1438609" y="8019"/>
                    <a:pt x="1438647" y="8057"/>
                  </a:cubicBezTo>
                  <a:cubicBezTo>
                    <a:pt x="1446410" y="15115"/>
                    <a:pt x="1449543" y="25945"/>
                    <a:pt x="1446743" y="36061"/>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3678" name="Google Shape;3678;p35"/>
          <p:cNvGrpSpPr/>
          <p:nvPr/>
        </p:nvGrpSpPr>
        <p:grpSpPr>
          <a:xfrm rot="10800000">
            <a:off x="6602844" y="2769569"/>
            <a:ext cx="752459" cy="2378839"/>
            <a:chOff x="5747859" y="2329719"/>
            <a:chExt cx="696850" cy="2203037"/>
          </a:xfrm>
        </p:grpSpPr>
        <p:sp>
          <p:nvSpPr>
            <p:cNvPr id="3679" name="Google Shape;3679;p35"/>
            <p:cNvSpPr/>
            <p:nvPr/>
          </p:nvSpPr>
          <p:spPr>
            <a:xfrm>
              <a:off x="5749003" y="2405970"/>
              <a:ext cx="150399" cy="179495"/>
            </a:xfrm>
            <a:custGeom>
              <a:rect b="b" l="l" r="r" t="t"/>
              <a:pathLst>
                <a:path extrusionOk="0" h="179495" w="150399">
                  <a:moveTo>
                    <a:pt x="150167" y="137420"/>
                  </a:moveTo>
                  <a:lnTo>
                    <a:pt x="-233" y="179426"/>
                  </a:lnTo>
                  <a:lnTo>
                    <a:pt x="1958" y="109131"/>
                  </a:lnTo>
                  <a:lnTo>
                    <a:pt x="4434" y="27026"/>
                  </a:lnTo>
                  <a:lnTo>
                    <a:pt x="4434" y="19120"/>
                  </a:lnTo>
                  <a:cubicBezTo>
                    <a:pt x="5339" y="15452"/>
                    <a:pt x="8139" y="12547"/>
                    <a:pt x="11768" y="11500"/>
                  </a:cubicBezTo>
                  <a:cubicBezTo>
                    <a:pt x="18283" y="10470"/>
                    <a:pt x="24503" y="14615"/>
                    <a:pt x="26056" y="21025"/>
                  </a:cubicBezTo>
                  <a:cubicBezTo>
                    <a:pt x="24122" y="15560"/>
                    <a:pt x="25884" y="9467"/>
                    <a:pt x="30437" y="5880"/>
                  </a:cubicBezTo>
                  <a:cubicBezTo>
                    <a:pt x="35486" y="3118"/>
                    <a:pt x="43772" y="7023"/>
                    <a:pt x="46630" y="15405"/>
                  </a:cubicBezTo>
                  <a:cubicBezTo>
                    <a:pt x="45030" y="10482"/>
                    <a:pt x="46315" y="5077"/>
                    <a:pt x="49964" y="1404"/>
                  </a:cubicBezTo>
                  <a:cubicBezTo>
                    <a:pt x="54983" y="-1566"/>
                    <a:pt x="61470" y="97"/>
                    <a:pt x="64442" y="5118"/>
                  </a:cubicBezTo>
                  <a:lnTo>
                    <a:pt x="68918" y="11976"/>
                  </a:lnTo>
                  <a:lnTo>
                    <a:pt x="70157" y="13786"/>
                  </a:lnTo>
                  <a:lnTo>
                    <a:pt x="91397" y="46552"/>
                  </a:lnTo>
                  <a:lnTo>
                    <a:pt x="94826" y="51695"/>
                  </a:lnTo>
                  <a:lnTo>
                    <a:pt x="105399" y="67983"/>
                  </a:lnTo>
                  <a:lnTo>
                    <a:pt x="109114" y="73603"/>
                  </a:lnTo>
                  <a:lnTo>
                    <a:pt x="110924" y="76365"/>
                  </a:lnTo>
                  <a:lnTo>
                    <a:pt x="149690" y="135992"/>
                  </a:lnTo>
                  <a:close/>
                </a:path>
              </a:pathLst>
            </a:custGeom>
            <a:solidFill>
              <a:srgbClr val="C6905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80" name="Google Shape;3680;p35"/>
            <p:cNvSpPr/>
            <p:nvPr/>
          </p:nvSpPr>
          <p:spPr>
            <a:xfrm>
              <a:off x="5749575" y="2409729"/>
              <a:ext cx="53816" cy="178117"/>
            </a:xfrm>
            <a:custGeom>
              <a:rect b="b" l="l" r="r" t="t"/>
              <a:pathLst>
                <a:path extrusionOk="0" h="178117" w="53816">
                  <a:moveTo>
                    <a:pt x="5620" y="1238"/>
                  </a:moveTo>
                  <a:lnTo>
                    <a:pt x="21431" y="0"/>
                  </a:lnTo>
                  <a:lnTo>
                    <a:pt x="53816" y="173260"/>
                  </a:lnTo>
                  <a:lnTo>
                    <a:pt x="0" y="178118"/>
                  </a:lnTo>
                  <a:lnTo>
                    <a:pt x="5620" y="1238"/>
                  </a:lnTo>
                  <a:close/>
                </a:path>
              </a:pathLst>
            </a:custGeom>
            <a:solidFill>
              <a:srgbClr val="D9BB8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81" name="Google Shape;3681;p35"/>
            <p:cNvSpPr/>
            <p:nvPr/>
          </p:nvSpPr>
          <p:spPr>
            <a:xfrm>
              <a:off x="5792532" y="2399537"/>
              <a:ext cx="108204" cy="172021"/>
            </a:xfrm>
            <a:custGeom>
              <a:rect b="b" l="l" r="r" t="t"/>
              <a:pathLst>
                <a:path extrusionOk="0" h="172021" w="108204">
                  <a:moveTo>
                    <a:pt x="13621" y="0"/>
                  </a:moveTo>
                  <a:lnTo>
                    <a:pt x="0" y="6953"/>
                  </a:lnTo>
                  <a:lnTo>
                    <a:pt x="61722" y="172022"/>
                  </a:lnTo>
                  <a:lnTo>
                    <a:pt x="108204" y="148781"/>
                  </a:lnTo>
                  <a:lnTo>
                    <a:pt x="13621" y="0"/>
                  </a:lnTo>
                  <a:close/>
                </a:path>
              </a:pathLst>
            </a:custGeom>
            <a:solidFill>
              <a:srgbClr val="B5751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82" name="Google Shape;3682;p35"/>
            <p:cNvSpPr/>
            <p:nvPr/>
          </p:nvSpPr>
          <p:spPr>
            <a:xfrm>
              <a:off x="5754432" y="2329719"/>
              <a:ext cx="59245" cy="101917"/>
            </a:xfrm>
            <a:custGeom>
              <a:rect b="b" l="l" r="r" t="t"/>
              <a:pathLst>
                <a:path extrusionOk="0" h="101917" w="59245">
                  <a:moveTo>
                    <a:pt x="59012" y="85465"/>
                  </a:moveTo>
                  <a:cubicBezTo>
                    <a:pt x="55898" y="81038"/>
                    <a:pt x="49964" y="79645"/>
                    <a:pt x="45201" y="82227"/>
                  </a:cubicBezTo>
                  <a:cubicBezTo>
                    <a:pt x="41591" y="85920"/>
                    <a:pt x="40334" y="91323"/>
                    <a:pt x="41963" y="96228"/>
                  </a:cubicBezTo>
                  <a:cubicBezTo>
                    <a:pt x="39105" y="87370"/>
                    <a:pt x="30818" y="83465"/>
                    <a:pt x="25770" y="86703"/>
                  </a:cubicBezTo>
                  <a:cubicBezTo>
                    <a:pt x="21217" y="90291"/>
                    <a:pt x="19455" y="96383"/>
                    <a:pt x="21389" y="101848"/>
                  </a:cubicBezTo>
                  <a:cubicBezTo>
                    <a:pt x="19788" y="95465"/>
                    <a:pt x="13607" y="91341"/>
                    <a:pt x="7101" y="92323"/>
                  </a:cubicBezTo>
                  <a:cubicBezTo>
                    <a:pt x="3472" y="93370"/>
                    <a:pt x="672" y="96275"/>
                    <a:pt x="-233" y="99943"/>
                  </a:cubicBezTo>
                  <a:lnTo>
                    <a:pt x="2815" y="-69"/>
                  </a:lnTo>
                  <a:close/>
                </a:path>
              </a:pathLst>
            </a:custGeom>
            <a:solidFill>
              <a:srgbClr val="6A891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83" name="Google Shape;3683;p35"/>
            <p:cNvSpPr/>
            <p:nvPr/>
          </p:nvSpPr>
          <p:spPr>
            <a:xfrm>
              <a:off x="5747859" y="2527750"/>
              <a:ext cx="696850" cy="2004910"/>
            </a:xfrm>
            <a:custGeom>
              <a:rect b="b" l="l" r="r" t="t"/>
              <a:pathLst>
                <a:path extrusionOk="0" h="2004910" w="696850">
                  <a:moveTo>
                    <a:pt x="152740" y="22022"/>
                  </a:moveTo>
                  <a:lnTo>
                    <a:pt x="152740" y="22022"/>
                  </a:lnTo>
                  <a:lnTo>
                    <a:pt x="696617" y="1962646"/>
                  </a:lnTo>
                  <a:lnTo>
                    <a:pt x="545837" y="2004842"/>
                  </a:lnTo>
                  <a:lnTo>
                    <a:pt x="2340" y="64313"/>
                  </a:lnTo>
                  <a:lnTo>
                    <a:pt x="2340" y="64313"/>
                  </a:lnTo>
                  <a:cubicBezTo>
                    <a:pt x="1730" y="63062"/>
                    <a:pt x="1254" y="61754"/>
                    <a:pt x="911" y="60408"/>
                  </a:cubicBezTo>
                  <a:cubicBezTo>
                    <a:pt x="-3289" y="46675"/>
                    <a:pt x="4435" y="32137"/>
                    <a:pt x="18170" y="27935"/>
                  </a:cubicBezTo>
                  <a:cubicBezTo>
                    <a:pt x="30953" y="24023"/>
                    <a:pt x="44621" y="30447"/>
                    <a:pt x="49774" y="42787"/>
                  </a:cubicBezTo>
                  <a:lnTo>
                    <a:pt x="50441" y="42787"/>
                  </a:lnTo>
                  <a:cubicBezTo>
                    <a:pt x="48631" y="28540"/>
                    <a:pt x="58709" y="15521"/>
                    <a:pt x="72949" y="13707"/>
                  </a:cubicBezTo>
                  <a:cubicBezTo>
                    <a:pt x="84322" y="12259"/>
                    <a:pt x="95294" y="18422"/>
                    <a:pt x="99971" y="28880"/>
                  </a:cubicBezTo>
                  <a:lnTo>
                    <a:pt x="100638" y="28880"/>
                  </a:lnTo>
                  <a:cubicBezTo>
                    <a:pt x="99066" y="14553"/>
                    <a:pt x="109401" y="1661"/>
                    <a:pt x="123727" y="88"/>
                  </a:cubicBezTo>
                  <a:cubicBezTo>
                    <a:pt x="136271" y="-1289"/>
                    <a:pt x="148006" y="6501"/>
                    <a:pt x="151597" y="18593"/>
                  </a:cubicBezTo>
                  <a:cubicBezTo>
                    <a:pt x="152073" y="19701"/>
                    <a:pt x="152463" y="20848"/>
                    <a:pt x="152740" y="22022"/>
                  </a:cubicBezTo>
                  <a:close/>
                </a:path>
              </a:pathLst>
            </a:custGeom>
            <a:solidFill>
              <a:srgbClr val="7CAA23"/>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84" name="Google Shape;3684;p35"/>
            <p:cNvSpPr/>
            <p:nvPr/>
          </p:nvSpPr>
          <p:spPr>
            <a:xfrm>
              <a:off x="5747976" y="2554087"/>
              <a:ext cx="593863" cy="1978669"/>
            </a:xfrm>
            <a:custGeom>
              <a:rect b="b" l="l" r="r" t="t"/>
              <a:pathLst>
                <a:path extrusionOk="0" h="1978669" w="593863">
                  <a:moveTo>
                    <a:pt x="45848" y="9401"/>
                  </a:moveTo>
                  <a:lnTo>
                    <a:pt x="593630" y="1965265"/>
                  </a:lnTo>
                  <a:lnTo>
                    <a:pt x="546005" y="1978600"/>
                  </a:lnTo>
                  <a:lnTo>
                    <a:pt x="2509" y="37976"/>
                  </a:lnTo>
                  <a:lnTo>
                    <a:pt x="2509" y="37976"/>
                  </a:lnTo>
                  <a:cubicBezTo>
                    <a:pt x="1899" y="36726"/>
                    <a:pt x="1423" y="35417"/>
                    <a:pt x="1080" y="34071"/>
                  </a:cubicBezTo>
                  <a:cubicBezTo>
                    <a:pt x="-3416" y="20431"/>
                    <a:pt x="4004" y="5731"/>
                    <a:pt x="17644" y="1238"/>
                  </a:cubicBezTo>
                  <a:cubicBezTo>
                    <a:pt x="27826" y="-2118"/>
                    <a:pt x="39028" y="1124"/>
                    <a:pt x="45848" y="9401"/>
                  </a:cubicBezTo>
                  <a:close/>
                </a:path>
              </a:pathLst>
            </a:custGeom>
            <a:solidFill>
              <a:srgbClr val="000000">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685" name="Google Shape;3685;p35"/>
            <p:cNvSpPr/>
            <p:nvPr/>
          </p:nvSpPr>
          <p:spPr>
            <a:xfrm>
              <a:off x="5848236" y="2525897"/>
              <a:ext cx="596473" cy="1978760"/>
            </a:xfrm>
            <a:custGeom>
              <a:rect b="b" l="l" r="r" t="t"/>
              <a:pathLst>
                <a:path extrusionOk="0" h="1978760" w="596473">
                  <a:moveTo>
                    <a:pt x="48457" y="9016"/>
                  </a:moveTo>
                  <a:lnTo>
                    <a:pt x="596240" y="1964499"/>
                  </a:lnTo>
                  <a:lnTo>
                    <a:pt x="545567" y="1978691"/>
                  </a:lnTo>
                  <a:lnTo>
                    <a:pt x="2070" y="37591"/>
                  </a:lnTo>
                  <a:lnTo>
                    <a:pt x="2070" y="37591"/>
                  </a:lnTo>
                  <a:cubicBezTo>
                    <a:pt x="1423" y="36348"/>
                    <a:pt x="908" y="35038"/>
                    <a:pt x="547" y="33686"/>
                  </a:cubicBezTo>
                  <a:cubicBezTo>
                    <a:pt x="-2987" y="19226"/>
                    <a:pt x="5823" y="4625"/>
                    <a:pt x="20263" y="1015"/>
                  </a:cubicBezTo>
                  <a:cubicBezTo>
                    <a:pt x="30417" y="-1911"/>
                    <a:pt x="41352" y="1192"/>
                    <a:pt x="48457" y="9016"/>
                  </a:cubicBezTo>
                  <a:close/>
                </a:path>
              </a:pathLst>
            </a:custGeom>
            <a:solidFill>
              <a:srgbClr val="000000">
                <a:alpha val="2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3686" name="Google Shape;3686;p35"/>
          <p:cNvGrpSpPr/>
          <p:nvPr/>
        </p:nvGrpSpPr>
        <p:grpSpPr>
          <a:xfrm>
            <a:off x="4314349" y="700140"/>
            <a:ext cx="4209038" cy="3295667"/>
            <a:chOff x="3416220" y="2573082"/>
            <a:chExt cx="4752753" cy="3721395"/>
          </a:xfrm>
        </p:grpSpPr>
        <p:sp>
          <p:nvSpPr>
            <p:cNvPr id="3687" name="Google Shape;3687;p35"/>
            <p:cNvSpPr/>
            <p:nvPr/>
          </p:nvSpPr>
          <p:spPr>
            <a:xfrm>
              <a:off x="3416220" y="2573082"/>
              <a:ext cx="4752753" cy="3721395"/>
            </a:xfrm>
            <a:custGeom>
              <a:rect b="b" l="l" r="r" t="t"/>
              <a:pathLst>
                <a:path extrusionOk="0" h="3721395" w="4752753">
                  <a:moveTo>
                    <a:pt x="0" y="0"/>
                  </a:moveTo>
                  <a:lnTo>
                    <a:pt x="297711" y="0"/>
                  </a:lnTo>
                  <a:lnTo>
                    <a:pt x="297711" y="145736"/>
                  </a:lnTo>
                  <a:lnTo>
                    <a:pt x="295607" y="146161"/>
                  </a:lnTo>
                  <a:cubicBezTo>
                    <a:pt x="259353" y="161495"/>
                    <a:pt x="233915" y="197393"/>
                    <a:pt x="233915" y="239232"/>
                  </a:cubicBezTo>
                  <a:cubicBezTo>
                    <a:pt x="233915" y="295018"/>
                    <a:pt x="279138" y="340241"/>
                    <a:pt x="334924" y="340241"/>
                  </a:cubicBezTo>
                  <a:cubicBezTo>
                    <a:pt x="390710" y="340241"/>
                    <a:pt x="435933" y="295018"/>
                    <a:pt x="435933" y="239232"/>
                  </a:cubicBezTo>
                  <a:cubicBezTo>
                    <a:pt x="435933" y="197393"/>
                    <a:pt x="410495" y="161495"/>
                    <a:pt x="374241" y="146161"/>
                  </a:cubicBezTo>
                  <a:lnTo>
                    <a:pt x="372139" y="145736"/>
                  </a:lnTo>
                  <a:lnTo>
                    <a:pt x="372139" y="0"/>
                  </a:lnTo>
                  <a:lnTo>
                    <a:pt x="703166" y="0"/>
                  </a:lnTo>
                  <a:lnTo>
                    <a:pt x="703166" y="145879"/>
                  </a:lnTo>
                  <a:lnTo>
                    <a:pt x="701771" y="146161"/>
                  </a:lnTo>
                  <a:cubicBezTo>
                    <a:pt x="665517" y="161495"/>
                    <a:pt x="640079" y="197393"/>
                    <a:pt x="640079" y="239232"/>
                  </a:cubicBezTo>
                  <a:cubicBezTo>
                    <a:pt x="640079" y="295018"/>
                    <a:pt x="685302" y="340241"/>
                    <a:pt x="741088" y="340241"/>
                  </a:cubicBezTo>
                  <a:cubicBezTo>
                    <a:pt x="796874" y="340241"/>
                    <a:pt x="842097" y="295018"/>
                    <a:pt x="842097" y="239232"/>
                  </a:cubicBezTo>
                  <a:cubicBezTo>
                    <a:pt x="842097" y="197393"/>
                    <a:pt x="816659" y="161495"/>
                    <a:pt x="780406" y="146161"/>
                  </a:cubicBezTo>
                  <a:lnTo>
                    <a:pt x="777594" y="145593"/>
                  </a:lnTo>
                  <a:lnTo>
                    <a:pt x="777594" y="0"/>
                  </a:lnTo>
                  <a:lnTo>
                    <a:pt x="1108621" y="0"/>
                  </a:lnTo>
                  <a:lnTo>
                    <a:pt x="1108621" y="146022"/>
                  </a:lnTo>
                  <a:lnTo>
                    <a:pt x="1107935" y="146161"/>
                  </a:lnTo>
                  <a:cubicBezTo>
                    <a:pt x="1071681" y="161495"/>
                    <a:pt x="1046243" y="197393"/>
                    <a:pt x="1046243" y="239232"/>
                  </a:cubicBezTo>
                  <a:cubicBezTo>
                    <a:pt x="1046243" y="295018"/>
                    <a:pt x="1091466" y="340241"/>
                    <a:pt x="1147252" y="340241"/>
                  </a:cubicBezTo>
                  <a:cubicBezTo>
                    <a:pt x="1203038" y="340241"/>
                    <a:pt x="1248261" y="295018"/>
                    <a:pt x="1248261" y="239232"/>
                  </a:cubicBezTo>
                  <a:cubicBezTo>
                    <a:pt x="1248261" y="197393"/>
                    <a:pt x="1222823" y="161495"/>
                    <a:pt x="1186570" y="146161"/>
                  </a:cubicBezTo>
                  <a:lnTo>
                    <a:pt x="1183049" y="145450"/>
                  </a:lnTo>
                  <a:lnTo>
                    <a:pt x="1183049" y="0"/>
                  </a:lnTo>
                  <a:lnTo>
                    <a:pt x="1514076" y="0"/>
                  </a:lnTo>
                  <a:lnTo>
                    <a:pt x="1514076" y="146176"/>
                  </a:lnTo>
                  <a:lnTo>
                    <a:pt x="1481992" y="167808"/>
                  </a:lnTo>
                  <a:cubicBezTo>
                    <a:pt x="1463713" y="186087"/>
                    <a:pt x="1452407" y="211339"/>
                    <a:pt x="1452407" y="239232"/>
                  </a:cubicBezTo>
                  <a:cubicBezTo>
                    <a:pt x="1452407" y="295018"/>
                    <a:pt x="1497630" y="340241"/>
                    <a:pt x="1553416" y="340241"/>
                  </a:cubicBezTo>
                  <a:cubicBezTo>
                    <a:pt x="1609202" y="340241"/>
                    <a:pt x="1654425" y="295018"/>
                    <a:pt x="1654425" y="239232"/>
                  </a:cubicBezTo>
                  <a:cubicBezTo>
                    <a:pt x="1654425" y="197393"/>
                    <a:pt x="1628987" y="161495"/>
                    <a:pt x="1592734" y="146161"/>
                  </a:cubicBezTo>
                  <a:lnTo>
                    <a:pt x="1588504" y="145307"/>
                  </a:lnTo>
                  <a:lnTo>
                    <a:pt x="1588504" y="0"/>
                  </a:lnTo>
                  <a:lnTo>
                    <a:pt x="1919531" y="0"/>
                  </a:lnTo>
                  <a:lnTo>
                    <a:pt x="1919531" y="146654"/>
                  </a:lnTo>
                  <a:lnTo>
                    <a:pt x="1888156" y="167808"/>
                  </a:lnTo>
                  <a:cubicBezTo>
                    <a:pt x="1869877" y="186087"/>
                    <a:pt x="1858571" y="211339"/>
                    <a:pt x="1858571" y="239232"/>
                  </a:cubicBezTo>
                  <a:cubicBezTo>
                    <a:pt x="1858571" y="295018"/>
                    <a:pt x="1903794" y="340241"/>
                    <a:pt x="1959580" y="340241"/>
                  </a:cubicBezTo>
                  <a:cubicBezTo>
                    <a:pt x="2015366" y="340241"/>
                    <a:pt x="2060589" y="295018"/>
                    <a:pt x="2060589" y="239232"/>
                  </a:cubicBezTo>
                  <a:cubicBezTo>
                    <a:pt x="2060589" y="197393"/>
                    <a:pt x="2035151" y="161495"/>
                    <a:pt x="1998898" y="146161"/>
                  </a:cubicBezTo>
                  <a:lnTo>
                    <a:pt x="1993959" y="145164"/>
                  </a:lnTo>
                  <a:lnTo>
                    <a:pt x="1993959" y="0"/>
                  </a:lnTo>
                  <a:lnTo>
                    <a:pt x="2324986" y="0"/>
                  </a:lnTo>
                  <a:lnTo>
                    <a:pt x="2324986" y="147132"/>
                  </a:lnTo>
                  <a:lnTo>
                    <a:pt x="2294320" y="167808"/>
                  </a:lnTo>
                  <a:cubicBezTo>
                    <a:pt x="2276041" y="186087"/>
                    <a:pt x="2264735" y="211339"/>
                    <a:pt x="2264735" y="239232"/>
                  </a:cubicBezTo>
                  <a:cubicBezTo>
                    <a:pt x="2264735" y="295018"/>
                    <a:pt x="2309958" y="340241"/>
                    <a:pt x="2365744" y="340241"/>
                  </a:cubicBezTo>
                  <a:cubicBezTo>
                    <a:pt x="2421530" y="340241"/>
                    <a:pt x="2466753" y="295018"/>
                    <a:pt x="2466753" y="239232"/>
                  </a:cubicBezTo>
                  <a:cubicBezTo>
                    <a:pt x="2466753" y="197393"/>
                    <a:pt x="2441315" y="161495"/>
                    <a:pt x="2405062" y="146161"/>
                  </a:cubicBezTo>
                  <a:lnTo>
                    <a:pt x="2399414" y="145021"/>
                  </a:lnTo>
                  <a:lnTo>
                    <a:pt x="2399414" y="0"/>
                  </a:lnTo>
                  <a:lnTo>
                    <a:pt x="2730441" y="0"/>
                  </a:lnTo>
                  <a:lnTo>
                    <a:pt x="2730441" y="147610"/>
                  </a:lnTo>
                  <a:lnTo>
                    <a:pt x="2700484" y="167808"/>
                  </a:lnTo>
                  <a:cubicBezTo>
                    <a:pt x="2682205" y="186087"/>
                    <a:pt x="2670899" y="211339"/>
                    <a:pt x="2670899" y="239232"/>
                  </a:cubicBezTo>
                  <a:cubicBezTo>
                    <a:pt x="2670899" y="295018"/>
                    <a:pt x="2716122" y="340241"/>
                    <a:pt x="2771908" y="340241"/>
                  </a:cubicBezTo>
                  <a:cubicBezTo>
                    <a:pt x="2827694" y="340241"/>
                    <a:pt x="2872917" y="295018"/>
                    <a:pt x="2872917" y="239232"/>
                  </a:cubicBezTo>
                  <a:cubicBezTo>
                    <a:pt x="2872917" y="197393"/>
                    <a:pt x="2847479" y="161495"/>
                    <a:pt x="2811226" y="146161"/>
                  </a:cubicBezTo>
                  <a:lnTo>
                    <a:pt x="2804869" y="144878"/>
                  </a:lnTo>
                  <a:lnTo>
                    <a:pt x="2804869" y="0"/>
                  </a:lnTo>
                  <a:lnTo>
                    <a:pt x="3135896" y="0"/>
                  </a:lnTo>
                  <a:lnTo>
                    <a:pt x="3135896" y="148088"/>
                  </a:lnTo>
                  <a:lnTo>
                    <a:pt x="3106648" y="167808"/>
                  </a:lnTo>
                  <a:cubicBezTo>
                    <a:pt x="3088369" y="186087"/>
                    <a:pt x="3077063" y="211339"/>
                    <a:pt x="3077063" y="239232"/>
                  </a:cubicBezTo>
                  <a:cubicBezTo>
                    <a:pt x="3077063" y="295018"/>
                    <a:pt x="3122286" y="340241"/>
                    <a:pt x="3178072" y="340241"/>
                  </a:cubicBezTo>
                  <a:cubicBezTo>
                    <a:pt x="3233858" y="340241"/>
                    <a:pt x="3279081" y="295018"/>
                    <a:pt x="3279081" y="239232"/>
                  </a:cubicBezTo>
                  <a:cubicBezTo>
                    <a:pt x="3279081" y="197393"/>
                    <a:pt x="3253643" y="161495"/>
                    <a:pt x="3217390" y="146161"/>
                  </a:cubicBezTo>
                  <a:lnTo>
                    <a:pt x="3210324" y="144734"/>
                  </a:lnTo>
                  <a:lnTo>
                    <a:pt x="3210324" y="0"/>
                  </a:lnTo>
                  <a:lnTo>
                    <a:pt x="3541351" y="0"/>
                  </a:lnTo>
                  <a:lnTo>
                    <a:pt x="3541351" y="148566"/>
                  </a:lnTo>
                  <a:lnTo>
                    <a:pt x="3512812" y="167808"/>
                  </a:lnTo>
                  <a:cubicBezTo>
                    <a:pt x="3494533" y="186087"/>
                    <a:pt x="3483227" y="211339"/>
                    <a:pt x="3483227" y="239232"/>
                  </a:cubicBezTo>
                  <a:cubicBezTo>
                    <a:pt x="3483227" y="295018"/>
                    <a:pt x="3528450" y="340241"/>
                    <a:pt x="3584236" y="340241"/>
                  </a:cubicBezTo>
                  <a:cubicBezTo>
                    <a:pt x="3640022" y="340241"/>
                    <a:pt x="3685245" y="295018"/>
                    <a:pt x="3685245" y="239232"/>
                  </a:cubicBezTo>
                  <a:cubicBezTo>
                    <a:pt x="3685245" y="197393"/>
                    <a:pt x="3659807" y="161495"/>
                    <a:pt x="3623554" y="146161"/>
                  </a:cubicBezTo>
                  <a:lnTo>
                    <a:pt x="3615779" y="144591"/>
                  </a:lnTo>
                  <a:lnTo>
                    <a:pt x="3615779" y="0"/>
                  </a:lnTo>
                  <a:lnTo>
                    <a:pt x="3946806" y="0"/>
                  </a:lnTo>
                  <a:lnTo>
                    <a:pt x="3946806" y="149044"/>
                  </a:lnTo>
                  <a:lnTo>
                    <a:pt x="3918976" y="167808"/>
                  </a:lnTo>
                  <a:cubicBezTo>
                    <a:pt x="3900697" y="186087"/>
                    <a:pt x="3889391" y="211339"/>
                    <a:pt x="3889391" y="239232"/>
                  </a:cubicBezTo>
                  <a:cubicBezTo>
                    <a:pt x="3889391" y="295018"/>
                    <a:pt x="3934614" y="340241"/>
                    <a:pt x="3990400" y="340241"/>
                  </a:cubicBezTo>
                  <a:cubicBezTo>
                    <a:pt x="4046186" y="340241"/>
                    <a:pt x="4091409" y="295018"/>
                    <a:pt x="4091409" y="239232"/>
                  </a:cubicBezTo>
                  <a:cubicBezTo>
                    <a:pt x="4091409" y="197393"/>
                    <a:pt x="4065971" y="161495"/>
                    <a:pt x="4029718" y="146161"/>
                  </a:cubicBezTo>
                  <a:lnTo>
                    <a:pt x="4021234" y="144448"/>
                  </a:lnTo>
                  <a:lnTo>
                    <a:pt x="4021234" y="0"/>
                  </a:lnTo>
                  <a:lnTo>
                    <a:pt x="4352260" y="0"/>
                  </a:lnTo>
                  <a:lnTo>
                    <a:pt x="4352260" y="149521"/>
                  </a:lnTo>
                  <a:lnTo>
                    <a:pt x="4325137" y="167808"/>
                  </a:lnTo>
                  <a:cubicBezTo>
                    <a:pt x="4306858" y="186087"/>
                    <a:pt x="4295552" y="211339"/>
                    <a:pt x="4295552" y="239232"/>
                  </a:cubicBezTo>
                  <a:cubicBezTo>
                    <a:pt x="4295552" y="295018"/>
                    <a:pt x="4340775" y="340241"/>
                    <a:pt x="4396561" y="340241"/>
                  </a:cubicBezTo>
                  <a:cubicBezTo>
                    <a:pt x="4452347" y="340241"/>
                    <a:pt x="4497570" y="295018"/>
                    <a:pt x="4497570" y="239232"/>
                  </a:cubicBezTo>
                  <a:cubicBezTo>
                    <a:pt x="4497570" y="197393"/>
                    <a:pt x="4472132" y="161495"/>
                    <a:pt x="4435879" y="146161"/>
                  </a:cubicBezTo>
                  <a:lnTo>
                    <a:pt x="4426688" y="144305"/>
                  </a:lnTo>
                  <a:lnTo>
                    <a:pt x="4426688" y="0"/>
                  </a:lnTo>
                  <a:lnTo>
                    <a:pt x="4752753" y="0"/>
                  </a:lnTo>
                  <a:lnTo>
                    <a:pt x="4752753" y="3721395"/>
                  </a:lnTo>
                  <a:lnTo>
                    <a:pt x="0" y="3721395"/>
                  </a:lnTo>
                  <a:close/>
                </a:path>
              </a:pathLst>
            </a:custGeom>
            <a:solidFill>
              <a:srgbClr val="FFFFFF"/>
            </a:solidFill>
            <a:ln>
              <a:noFill/>
            </a:ln>
            <a:effectLst>
              <a:outerShdw blurRad="214313" rotWithShape="0" algn="bl" dir="5400000" dist="28575">
                <a:srgbClr val="000000">
                  <a:alpha val="5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Arial"/>
                <a:ea typeface="Arial"/>
                <a:cs typeface="Arial"/>
                <a:sym typeface="Arial"/>
              </a:endParaRPr>
            </a:p>
          </p:txBody>
        </p:sp>
        <p:cxnSp>
          <p:nvCxnSpPr>
            <p:cNvPr id="3688" name="Google Shape;3688;p35"/>
            <p:cNvCxnSpPr/>
            <p:nvPr/>
          </p:nvCxnSpPr>
          <p:spPr>
            <a:xfrm rot="10800000">
              <a:off x="3416596" y="5890438"/>
              <a:ext cx="4752000" cy="0"/>
            </a:xfrm>
            <a:prstGeom prst="straightConnector1">
              <a:avLst/>
            </a:prstGeom>
            <a:noFill/>
            <a:ln cap="flat" cmpd="sng" w="38100">
              <a:solidFill>
                <a:srgbClr val="D3EFF5"/>
              </a:solidFill>
              <a:prstDash val="solid"/>
              <a:round/>
              <a:headEnd len="sm" w="sm" type="none"/>
              <a:tailEnd len="sm" w="sm" type="none"/>
            </a:ln>
          </p:spPr>
        </p:cxnSp>
        <p:cxnSp>
          <p:nvCxnSpPr>
            <p:cNvPr id="3689" name="Google Shape;3689;p35"/>
            <p:cNvCxnSpPr/>
            <p:nvPr/>
          </p:nvCxnSpPr>
          <p:spPr>
            <a:xfrm rot="10800000">
              <a:off x="3416596" y="5544624"/>
              <a:ext cx="4752000" cy="0"/>
            </a:xfrm>
            <a:prstGeom prst="straightConnector1">
              <a:avLst/>
            </a:prstGeom>
            <a:noFill/>
            <a:ln cap="flat" cmpd="sng" w="38100">
              <a:solidFill>
                <a:srgbClr val="D3EFF5"/>
              </a:solidFill>
              <a:prstDash val="solid"/>
              <a:round/>
              <a:headEnd len="sm" w="sm" type="none"/>
              <a:tailEnd len="sm" w="sm" type="none"/>
            </a:ln>
          </p:spPr>
        </p:cxnSp>
        <p:cxnSp>
          <p:nvCxnSpPr>
            <p:cNvPr id="3690" name="Google Shape;3690;p35"/>
            <p:cNvCxnSpPr/>
            <p:nvPr/>
          </p:nvCxnSpPr>
          <p:spPr>
            <a:xfrm rot="10800000">
              <a:off x="3416596" y="5198813"/>
              <a:ext cx="4752000" cy="0"/>
            </a:xfrm>
            <a:prstGeom prst="straightConnector1">
              <a:avLst/>
            </a:prstGeom>
            <a:noFill/>
            <a:ln cap="flat" cmpd="sng" w="38100">
              <a:solidFill>
                <a:srgbClr val="D3EFF5"/>
              </a:solidFill>
              <a:prstDash val="solid"/>
              <a:round/>
              <a:headEnd len="sm" w="sm" type="none"/>
              <a:tailEnd len="sm" w="sm" type="none"/>
            </a:ln>
          </p:spPr>
        </p:cxnSp>
        <p:cxnSp>
          <p:nvCxnSpPr>
            <p:cNvPr id="3691" name="Google Shape;3691;p35"/>
            <p:cNvCxnSpPr/>
            <p:nvPr/>
          </p:nvCxnSpPr>
          <p:spPr>
            <a:xfrm rot="10800000">
              <a:off x="3416596" y="4853002"/>
              <a:ext cx="4752000" cy="0"/>
            </a:xfrm>
            <a:prstGeom prst="straightConnector1">
              <a:avLst/>
            </a:prstGeom>
            <a:noFill/>
            <a:ln cap="flat" cmpd="sng" w="38100">
              <a:solidFill>
                <a:srgbClr val="D3EFF5"/>
              </a:solidFill>
              <a:prstDash val="solid"/>
              <a:round/>
              <a:headEnd len="sm" w="sm" type="none"/>
              <a:tailEnd len="sm" w="sm" type="none"/>
            </a:ln>
          </p:spPr>
        </p:cxnSp>
        <p:cxnSp>
          <p:nvCxnSpPr>
            <p:cNvPr id="3692" name="Google Shape;3692;p35"/>
            <p:cNvCxnSpPr/>
            <p:nvPr/>
          </p:nvCxnSpPr>
          <p:spPr>
            <a:xfrm rot="10800000">
              <a:off x="3416596" y="4507191"/>
              <a:ext cx="4752000" cy="0"/>
            </a:xfrm>
            <a:prstGeom prst="straightConnector1">
              <a:avLst/>
            </a:prstGeom>
            <a:noFill/>
            <a:ln cap="flat" cmpd="sng" w="38100">
              <a:solidFill>
                <a:srgbClr val="D3EFF5"/>
              </a:solidFill>
              <a:prstDash val="solid"/>
              <a:round/>
              <a:headEnd len="sm" w="sm" type="none"/>
              <a:tailEnd len="sm" w="sm" type="none"/>
            </a:ln>
          </p:spPr>
        </p:cxnSp>
        <p:cxnSp>
          <p:nvCxnSpPr>
            <p:cNvPr id="3693" name="Google Shape;3693;p35"/>
            <p:cNvCxnSpPr/>
            <p:nvPr/>
          </p:nvCxnSpPr>
          <p:spPr>
            <a:xfrm rot="10800000">
              <a:off x="3416596" y="4161380"/>
              <a:ext cx="4752000" cy="0"/>
            </a:xfrm>
            <a:prstGeom prst="straightConnector1">
              <a:avLst/>
            </a:prstGeom>
            <a:noFill/>
            <a:ln cap="flat" cmpd="sng" w="38100">
              <a:solidFill>
                <a:srgbClr val="D3EFF5"/>
              </a:solidFill>
              <a:prstDash val="solid"/>
              <a:round/>
              <a:headEnd len="sm" w="sm" type="none"/>
              <a:tailEnd len="sm" w="sm" type="none"/>
            </a:ln>
          </p:spPr>
        </p:cxnSp>
        <p:cxnSp>
          <p:nvCxnSpPr>
            <p:cNvPr id="3694" name="Google Shape;3694;p35"/>
            <p:cNvCxnSpPr/>
            <p:nvPr/>
          </p:nvCxnSpPr>
          <p:spPr>
            <a:xfrm rot="10800000">
              <a:off x="3416596" y="3815569"/>
              <a:ext cx="4752000" cy="0"/>
            </a:xfrm>
            <a:prstGeom prst="straightConnector1">
              <a:avLst/>
            </a:prstGeom>
            <a:noFill/>
            <a:ln cap="flat" cmpd="sng" w="38100">
              <a:solidFill>
                <a:srgbClr val="D3EFF5"/>
              </a:solidFill>
              <a:prstDash val="solid"/>
              <a:round/>
              <a:headEnd len="sm" w="sm" type="none"/>
              <a:tailEnd len="sm" w="sm" type="none"/>
            </a:ln>
          </p:spPr>
        </p:cxnSp>
        <p:cxnSp>
          <p:nvCxnSpPr>
            <p:cNvPr id="3695" name="Google Shape;3695;p35"/>
            <p:cNvCxnSpPr/>
            <p:nvPr/>
          </p:nvCxnSpPr>
          <p:spPr>
            <a:xfrm rot="10800000">
              <a:off x="3416596" y="3469758"/>
              <a:ext cx="4752000" cy="0"/>
            </a:xfrm>
            <a:prstGeom prst="straightConnector1">
              <a:avLst/>
            </a:prstGeom>
            <a:noFill/>
            <a:ln cap="flat" cmpd="sng" w="38100">
              <a:solidFill>
                <a:srgbClr val="D3EFF5"/>
              </a:solidFill>
              <a:prstDash val="solid"/>
              <a:round/>
              <a:headEnd len="sm" w="sm" type="none"/>
              <a:tailEnd len="sm" w="sm" type="none"/>
            </a:ln>
          </p:spPr>
        </p:cxnSp>
      </p:grpSp>
      <p:sp>
        <p:nvSpPr>
          <p:cNvPr id="3696" name="Google Shape;3696;p35"/>
          <p:cNvSpPr txBox="1"/>
          <p:nvPr>
            <p:ph type="title"/>
          </p:nvPr>
        </p:nvSpPr>
        <p:spPr>
          <a:xfrm>
            <a:off x="4600988" y="1016531"/>
            <a:ext cx="3646500" cy="572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ldrich"/>
              <a:buNone/>
              <a:defRPr/>
            </a:lvl1pPr>
            <a:lvl2pPr lvl="1"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p:txBody>
      </p:sp>
      <p:sp>
        <p:nvSpPr>
          <p:cNvPr id="3697" name="Google Shape;3697;p35"/>
          <p:cNvSpPr txBox="1"/>
          <p:nvPr>
            <p:ph idx="1" type="body"/>
          </p:nvPr>
        </p:nvSpPr>
        <p:spPr>
          <a:xfrm>
            <a:off x="4601053" y="1881319"/>
            <a:ext cx="3646500" cy="193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grpSp>
        <p:nvGrpSpPr>
          <p:cNvPr id="3698" name="Google Shape;3698;p35"/>
          <p:cNvGrpSpPr/>
          <p:nvPr/>
        </p:nvGrpSpPr>
        <p:grpSpPr>
          <a:xfrm flipH="1">
            <a:off x="-42127" y="3937755"/>
            <a:ext cx="3694477" cy="1282707"/>
            <a:chOff x="7332906" y="5338665"/>
            <a:chExt cx="4925970" cy="1710276"/>
          </a:xfrm>
        </p:grpSpPr>
        <p:grpSp>
          <p:nvGrpSpPr>
            <p:cNvPr id="3699" name="Google Shape;3699;p35"/>
            <p:cNvGrpSpPr/>
            <p:nvPr/>
          </p:nvGrpSpPr>
          <p:grpSpPr>
            <a:xfrm>
              <a:off x="9381196" y="5338665"/>
              <a:ext cx="2707325" cy="1707379"/>
              <a:chOff x="6723350" y="566875"/>
              <a:chExt cx="1552188" cy="1732500"/>
            </a:xfrm>
          </p:grpSpPr>
          <p:cxnSp>
            <p:nvCxnSpPr>
              <p:cNvPr id="3700" name="Google Shape;3700;p35"/>
              <p:cNvCxnSpPr/>
              <p:nvPr/>
            </p:nvCxnSpPr>
            <p:spPr>
              <a:xfrm>
                <a:off x="6723350"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3701" name="Google Shape;3701;p35"/>
              <p:cNvCxnSpPr/>
              <p:nvPr/>
            </p:nvCxnSpPr>
            <p:spPr>
              <a:xfrm>
                <a:off x="6945091"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3702" name="Google Shape;3702;p35"/>
              <p:cNvCxnSpPr/>
              <p:nvPr/>
            </p:nvCxnSpPr>
            <p:spPr>
              <a:xfrm>
                <a:off x="7166832"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3703" name="Google Shape;3703;p35"/>
              <p:cNvCxnSpPr/>
              <p:nvPr/>
            </p:nvCxnSpPr>
            <p:spPr>
              <a:xfrm>
                <a:off x="7388573"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3704" name="Google Shape;3704;p35"/>
              <p:cNvCxnSpPr/>
              <p:nvPr/>
            </p:nvCxnSpPr>
            <p:spPr>
              <a:xfrm>
                <a:off x="7610314"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3705" name="Google Shape;3705;p35"/>
              <p:cNvCxnSpPr/>
              <p:nvPr/>
            </p:nvCxnSpPr>
            <p:spPr>
              <a:xfrm>
                <a:off x="7832055"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3706" name="Google Shape;3706;p35"/>
              <p:cNvCxnSpPr/>
              <p:nvPr/>
            </p:nvCxnSpPr>
            <p:spPr>
              <a:xfrm>
                <a:off x="8053796"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3707" name="Google Shape;3707;p35"/>
              <p:cNvCxnSpPr/>
              <p:nvPr/>
            </p:nvCxnSpPr>
            <p:spPr>
              <a:xfrm>
                <a:off x="8275538" y="566875"/>
                <a:ext cx="0" cy="1732500"/>
              </a:xfrm>
              <a:prstGeom prst="straightConnector1">
                <a:avLst/>
              </a:prstGeom>
              <a:noFill/>
              <a:ln cap="flat" cmpd="sng" w="9525">
                <a:solidFill>
                  <a:schemeClr val="lt1"/>
                </a:solidFill>
                <a:prstDash val="solid"/>
                <a:round/>
                <a:headEnd len="med" w="med" type="none"/>
                <a:tailEnd len="med" w="med" type="none"/>
              </a:ln>
            </p:spPr>
          </p:cxnSp>
        </p:grpSp>
        <p:grpSp>
          <p:nvGrpSpPr>
            <p:cNvPr id="3708" name="Google Shape;3708;p35"/>
            <p:cNvGrpSpPr/>
            <p:nvPr/>
          </p:nvGrpSpPr>
          <p:grpSpPr>
            <a:xfrm rot="5400000">
              <a:off x="9215748" y="3613047"/>
              <a:ext cx="1160286" cy="4925970"/>
              <a:chOff x="6723350" y="566874"/>
              <a:chExt cx="665225" cy="2824200"/>
            </a:xfrm>
          </p:grpSpPr>
          <p:cxnSp>
            <p:nvCxnSpPr>
              <p:cNvPr id="3709" name="Google Shape;3709;p35"/>
              <p:cNvCxnSpPr/>
              <p:nvPr/>
            </p:nvCxnSpPr>
            <p:spPr>
              <a:xfrm>
                <a:off x="6723350" y="566875"/>
                <a:ext cx="0" cy="1732500"/>
              </a:xfrm>
              <a:prstGeom prst="straightConnector1">
                <a:avLst/>
              </a:prstGeom>
              <a:noFill/>
              <a:ln cap="flat" cmpd="sng" w="9525">
                <a:solidFill>
                  <a:schemeClr val="lt1"/>
                </a:solidFill>
                <a:prstDash val="solid"/>
                <a:round/>
                <a:headEnd len="med" w="med" type="none"/>
                <a:tailEnd len="med" w="med" type="none"/>
              </a:ln>
            </p:spPr>
          </p:cxnSp>
          <p:cxnSp>
            <p:nvCxnSpPr>
              <p:cNvPr id="3710" name="Google Shape;3710;p35"/>
              <p:cNvCxnSpPr/>
              <p:nvPr/>
            </p:nvCxnSpPr>
            <p:spPr>
              <a:xfrm flipH="1" rot="-5400000">
                <a:off x="5972191" y="1539775"/>
                <a:ext cx="1957200" cy="11400"/>
              </a:xfrm>
              <a:prstGeom prst="straightConnector1">
                <a:avLst/>
              </a:prstGeom>
              <a:noFill/>
              <a:ln cap="flat" cmpd="sng" w="9525">
                <a:solidFill>
                  <a:schemeClr val="lt1"/>
                </a:solidFill>
                <a:prstDash val="solid"/>
                <a:round/>
                <a:headEnd len="med" w="med" type="none"/>
                <a:tailEnd len="med" w="med" type="none"/>
              </a:ln>
            </p:spPr>
          </p:cxnSp>
          <p:cxnSp>
            <p:nvCxnSpPr>
              <p:cNvPr id="3711" name="Google Shape;3711;p35"/>
              <p:cNvCxnSpPr/>
              <p:nvPr/>
            </p:nvCxnSpPr>
            <p:spPr>
              <a:xfrm flipH="1" rot="-5400000">
                <a:off x="5842182" y="1891525"/>
                <a:ext cx="2658300" cy="9000"/>
              </a:xfrm>
              <a:prstGeom prst="straightConnector1">
                <a:avLst/>
              </a:prstGeom>
              <a:noFill/>
              <a:ln cap="flat" cmpd="sng" w="9525">
                <a:solidFill>
                  <a:schemeClr val="lt1"/>
                </a:solidFill>
                <a:prstDash val="solid"/>
                <a:round/>
                <a:headEnd len="med" w="med" type="none"/>
                <a:tailEnd len="med" w="med" type="none"/>
              </a:ln>
            </p:spPr>
          </p:cxnSp>
          <p:cxnSp>
            <p:nvCxnSpPr>
              <p:cNvPr id="3712" name="Google Shape;3712;p35"/>
              <p:cNvCxnSpPr/>
              <p:nvPr/>
            </p:nvCxnSpPr>
            <p:spPr>
              <a:xfrm rot="5400000">
                <a:off x="5976475" y="1978974"/>
                <a:ext cx="2824200" cy="0"/>
              </a:xfrm>
              <a:prstGeom prst="straightConnector1">
                <a:avLst/>
              </a:prstGeom>
              <a:noFill/>
              <a:ln cap="flat" cmpd="sng" w="9525">
                <a:solidFill>
                  <a:schemeClr val="lt1"/>
                </a:solidFill>
                <a:prstDash val="solid"/>
                <a:round/>
                <a:headEnd len="med" w="med" type="none"/>
                <a:tailEnd len="med" w="med" type="none"/>
              </a:ln>
            </p:spPr>
          </p:cxnSp>
        </p:grpSp>
        <p:cxnSp>
          <p:nvCxnSpPr>
            <p:cNvPr id="3713" name="Google Shape;3713;p35"/>
            <p:cNvCxnSpPr/>
            <p:nvPr/>
          </p:nvCxnSpPr>
          <p:spPr>
            <a:xfrm>
              <a:off x="8969752" y="5726507"/>
              <a:ext cx="0" cy="1319400"/>
            </a:xfrm>
            <a:prstGeom prst="straightConnector1">
              <a:avLst/>
            </a:prstGeom>
            <a:noFill/>
            <a:ln cap="flat" cmpd="sng" w="9525">
              <a:solidFill>
                <a:schemeClr val="lt1"/>
              </a:solidFill>
              <a:prstDash val="solid"/>
              <a:round/>
              <a:headEnd len="med" w="med" type="none"/>
              <a:tailEnd len="med" w="med" type="none"/>
            </a:ln>
          </p:spPr>
        </p:cxnSp>
        <p:cxnSp>
          <p:nvCxnSpPr>
            <p:cNvPr id="3714" name="Google Shape;3714;p35"/>
            <p:cNvCxnSpPr/>
            <p:nvPr/>
          </p:nvCxnSpPr>
          <p:spPr>
            <a:xfrm>
              <a:off x="8577275" y="6017475"/>
              <a:ext cx="600" cy="1028400"/>
            </a:xfrm>
            <a:prstGeom prst="straightConnector1">
              <a:avLst/>
            </a:prstGeom>
            <a:noFill/>
            <a:ln cap="flat" cmpd="sng" w="9525">
              <a:solidFill>
                <a:schemeClr val="lt1"/>
              </a:solidFill>
              <a:prstDash val="solid"/>
              <a:round/>
              <a:headEnd len="med" w="med" type="none"/>
              <a:tailEnd len="med" w="med" type="none"/>
            </a:ln>
          </p:spPr>
        </p:cxnSp>
        <p:cxnSp>
          <p:nvCxnSpPr>
            <p:cNvPr id="3715" name="Google Shape;3715;p35"/>
            <p:cNvCxnSpPr/>
            <p:nvPr/>
          </p:nvCxnSpPr>
          <p:spPr>
            <a:xfrm>
              <a:off x="8185950" y="5723541"/>
              <a:ext cx="0" cy="1325400"/>
            </a:xfrm>
            <a:prstGeom prst="straightConnector1">
              <a:avLst/>
            </a:prstGeom>
            <a:noFill/>
            <a:ln cap="flat" cmpd="sng" w="9525">
              <a:solidFill>
                <a:schemeClr val="lt1"/>
              </a:solidFill>
              <a:prstDash val="solid"/>
              <a:round/>
              <a:headEnd len="med" w="med" type="none"/>
              <a:tailEnd len="med" w="med" type="none"/>
            </a:ln>
          </p:spPr>
        </p:cxnSp>
        <p:cxnSp>
          <p:nvCxnSpPr>
            <p:cNvPr id="3716" name="Google Shape;3716;p35"/>
            <p:cNvCxnSpPr/>
            <p:nvPr/>
          </p:nvCxnSpPr>
          <p:spPr>
            <a:xfrm>
              <a:off x="7794050" y="6019875"/>
              <a:ext cx="9600" cy="1010100"/>
            </a:xfrm>
            <a:prstGeom prst="straightConnector1">
              <a:avLst/>
            </a:prstGeom>
            <a:noFill/>
            <a:ln cap="flat" cmpd="sng" w="9525">
              <a:solidFill>
                <a:schemeClr val="lt1"/>
              </a:solidFill>
              <a:prstDash val="solid"/>
              <a:round/>
              <a:headEnd len="med" w="med" type="none"/>
              <a:tailEnd len="med" w="med" type="none"/>
            </a:ln>
          </p:spPr>
        </p:cxnSp>
        <p:cxnSp>
          <p:nvCxnSpPr>
            <p:cNvPr id="3717" name="Google Shape;3717;p35"/>
            <p:cNvCxnSpPr/>
            <p:nvPr/>
          </p:nvCxnSpPr>
          <p:spPr>
            <a:xfrm>
              <a:off x="7402150" y="6298675"/>
              <a:ext cx="0" cy="567000"/>
            </a:xfrm>
            <a:prstGeom prst="straightConnector1">
              <a:avLst/>
            </a:prstGeom>
            <a:noFill/>
            <a:ln cap="flat" cmpd="sng" w="9525">
              <a:solidFill>
                <a:schemeClr val="lt1"/>
              </a:solidFill>
              <a:prstDash val="solid"/>
              <a:round/>
              <a:headEnd len="med" w="med" type="none"/>
              <a:tailEnd len="med" w="med" type="none"/>
            </a:ln>
          </p:spPr>
        </p:cxnSp>
      </p:grpSp>
      <p:sp>
        <p:nvSpPr>
          <p:cNvPr id="3718" name="Google Shape;3718;p35"/>
          <p:cNvSpPr txBox="1"/>
          <p:nvPr/>
        </p:nvSpPr>
        <p:spPr>
          <a:xfrm rot="5400000">
            <a:off x="-509475" y="4648763"/>
            <a:ext cx="1184700" cy="28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Barlow Condensed"/>
                <a:ea typeface="Barlow Condensed"/>
                <a:cs typeface="Barlow Condensed"/>
                <a:sym typeface="Barlow Condensed"/>
              </a:rPr>
              <a:t>SLIDESMANIA.COM</a:t>
            </a:r>
            <a:endParaRPr sz="1100">
              <a:solidFill>
                <a:schemeClr val="lt1"/>
              </a:solidFill>
              <a:latin typeface="Barlow Condensed"/>
              <a:ea typeface="Barlow Condensed"/>
              <a:cs typeface="Barlow Condensed"/>
              <a:sym typeface="Barlow Condense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8 Custom Layout 1">
  <p:cSld name="CUSTOM_17">
    <p:spTree>
      <p:nvGrpSpPr>
        <p:cNvPr id="3719" name="Shape 3719"/>
        <p:cNvGrpSpPr/>
        <p:nvPr/>
      </p:nvGrpSpPr>
      <p:grpSpPr>
        <a:xfrm>
          <a:off x="0" y="0"/>
          <a:ext cx="0" cy="0"/>
          <a:chOff x="0" y="0"/>
          <a:chExt cx="0" cy="0"/>
        </a:xfrm>
      </p:grpSpPr>
      <p:grpSp>
        <p:nvGrpSpPr>
          <p:cNvPr id="3720" name="Google Shape;3720;p36"/>
          <p:cNvGrpSpPr/>
          <p:nvPr/>
        </p:nvGrpSpPr>
        <p:grpSpPr>
          <a:xfrm flipH="1" rot="10800000">
            <a:off x="5666549" y="-49481"/>
            <a:ext cx="3477455" cy="976480"/>
            <a:chOff x="7622268" y="5719681"/>
            <a:chExt cx="4636607" cy="1301974"/>
          </a:xfrm>
        </p:grpSpPr>
        <p:grpSp>
          <p:nvGrpSpPr>
            <p:cNvPr id="3721" name="Google Shape;3721;p36"/>
            <p:cNvGrpSpPr/>
            <p:nvPr/>
          </p:nvGrpSpPr>
          <p:grpSpPr>
            <a:xfrm>
              <a:off x="9381189" y="5719681"/>
              <a:ext cx="2707325" cy="1299722"/>
              <a:chOff x="6723350" y="566875"/>
              <a:chExt cx="1552188" cy="1732500"/>
            </a:xfrm>
          </p:grpSpPr>
          <p:cxnSp>
            <p:nvCxnSpPr>
              <p:cNvPr id="3722" name="Google Shape;3722;p36"/>
              <p:cNvCxnSpPr/>
              <p:nvPr/>
            </p:nvCxnSpPr>
            <p:spPr>
              <a:xfrm>
                <a:off x="6723350"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3723" name="Google Shape;3723;p36"/>
              <p:cNvCxnSpPr/>
              <p:nvPr/>
            </p:nvCxnSpPr>
            <p:spPr>
              <a:xfrm>
                <a:off x="6945091"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3724" name="Google Shape;3724;p36"/>
              <p:cNvCxnSpPr/>
              <p:nvPr/>
            </p:nvCxnSpPr>
            <p:spPr>
              <a:xfrm>
                <a:off x="7166832"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3725" name="Google Shape;3725;p36"/>
              <p:cNvCxnSpPr/>
              <p:nvPr/>
            </p:nvCxnSpPr>
            <p:spPr>
              <a:xfrm>
                <a:off x="7388573"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3726" name="Google Shape;3726;p36"/>
              <p:cNvCxnSpPr/>
              <p:nvPr/>
            </p:nvCxnSpPr>
            <p:spPr>
              <a:xfrm>
                <a:off x="7610314"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3727" name="Google Shape;3727;p36"/>
              <p:cNvCxnSpPr/>
              <p:nvPr/>
            </p:nvCxnSpPr>
            <p:spPr>
              <a:xfrm>
                <a:off x="7832055"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3728" name="Google Shape;3728;p36"/>
              <p:cNvCxnSpPr/>
              <p:nvPr/>
            </p:nvCxnSpPr>
            <p:spPr>
              <a:xfrm>
                <a:off x="8053796"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3729" name="Google Shape;3729;p36"/>
              <p:cNvCxnSpPr/>
              <p:nvPr/>
            </p:nvCxnSpPr>
            <p:spPr>
              <a:xfrm>
                <a:off x="8275538" y="566875"/>
                <a:ext cx="0" cy="1732500"/>
              </a:xfrm>
              <a:prstGeom prst="straightConnector1">
                <a:avLst/>
              </a:prstGeom>
              <a:noFill/>
              <a:ln cap="flat" cmpd="sng" w="9525">
                <a:solidFill>
                  <a:schemeClr val="dk1"/>
                </a:solidFill>
                <a:prstDash val="solid"/>
                <a:round/>
                <a:headEnd len="med" w="med" type="none"/>
                <a:tailEnd len="med" w="med" type="none"/>
              </a:ln>
            </p:spPr>
          </p:cxnSp>
        </p:grpSp>
        <p:grpSp>
          <p:nvGrpSpPr>
            <p:cNvPr id="3730" name="Google Shape;3730;p36"/>
            <p:cNvGrpSpPr/>
            <p:nvPr/>
          </p:nvGrpSpPr>
          <p:grpSpPr>
            <a:xfrm rot="5400000">
              <a:off x="9545961" y="3953195"/>
              <a:ext cx="789219" cy="4636607"/>
              <a:chOff x="6723350" y="566875"/>
              <a:chExt cx="452482" cy="2658300"/>
            </a:xfrm>
          </p:grpSpPr>
          <p:cxnSp>
            <p:nvCxnSpPr>
              <p:cNvPr id="3731" name="Google Shape;3731;p36"/>
              <p:cNvCxnSpPr/>
              <p:nvPr/>
            </p:nvCxnSpPr>
            <p:spPr>
              <a:xfrm>
                <a:off x="6723350" y="566875"/>
                <a:ext cx="0" cy="1732500"/>
              </a:xfrm>
              <a:prstGeom prst="straightConnector1">
                <a:avLst/>
              </a:prstGeom>
              <a:noFill/>
              <a:ln cap="flat" cmpd="sng" w="9525">
                <a:solidFill>
                  <a:schemeClr val="dk1"/>
                </a:solidFill>
                <a:prstDash val="solid"/>
                <a:round/>
                <a:headEnd len="med" w="med" type="none"/>
                <a:tailEnd len="med" w="med" type="none"/>
              </a:ln>
            </p:spPr>
          </p:cxnSp>
          <p:cxnSp>
            <p:nvCxnSpPr>
              <p:cNvPr id="3732" name="Google Shape;3732;p36"/>
              <p:cNvCxnSpPr/>
              <p:nvPr/>
            </p:nvCxnSpPr>
            <p:spPr>
              <a:xfrm flipH="1" rot="-5400000">
                <a:off x="5972191" y="1539775"/>
                <a:ext cx="1957200" cy="11400"/>
              </a:xfrm>
              <a:prstGeom prst="straightConnector1">
                <a:avLst/>
              </a:prstGeom>
              <a:noFill/>
              <a:ln cap="flat" cmpd="sng" w="9525">
                <a:solidFill>
                  <a:schemeClr val="dk1"/>
                </a:solidFill>
                <a:prstDash val="solid"/>
                <a:round/>
                <a:headEnd len="med" w="med" type="none"/>
                <a:tailEnd len="med" w="med" type="none"/>
              </a:ln>
            </p:spPr>
          </p:cxnSp>
          <p:cxnSp>
            <p:nvCxnSpPr>
              <p:cNvPr id="3733" name="Google Shape;3733;p36"/>
              <p:cNvCxnSpPr/>
              <p:nvPr/>
            </p:nvCxnSpPr>
            <p:spPr>
              <a:xfrm flipH="1" rot="-5400000">
                <a:off x="5842182" y="1891525"/>
                <a:ext cx="2658300" cy="9000"/>
              </a:xfrm>
              <a:prstGeom prst="straightConnector1">
                <a:avLst/>
              </a:prstGeom>
              <a:noFill/>
              <a:ln cap="flat" cmpd="sng" w="9525">
                <a:solidFill>
                  <a:schemeClr val="dk1"/>
                </a:solidFill>
                <a:prstDash val="solid"/>
                <a:round/>
                <a:headEnd len="med" w="med" type="none"/>
                <a:tailEnd len="med" w="med" type="none"/>
              </a:ln>
            </p:spPr>
          </p:cxnSp>
        </p:grpSp>
        <p:cxnSp>
          <p:nvCxnSpPr>
            <p:cNvPr id="3734" name="Google Shape;3734;p36"/>
            <p:cNvCxnSpPr/>
            <p:nvPr/>
          </p:nvCxnSpPr>
          <p:spPr>
            <a:xfrm>
              <a:off x="8969752" y="6014907"/>
              <a:ext cx="0" cy="1004400"/>
            </a:xfrm>
            <a:prstGeom prst="straightConnector1">
              <a:avLst/>
            </a:prstGeom>
            <a:noFill/>
            <a:ln cap="flat" cmpd="sng" w="9525">
              <a:solidFill>
                <a:schemeClr val="dk1"/>
              </a:solidFill>
              <a:prstDash val="solid"/>
              <a:round/>
              <a:headEnd len="med" w="med" type="none"/>
              <a:tailEnd len="med" w="med" type="none"/>
            </a:ln>
          </p:spPr>
        </p:cxnSp>
        <p:cxnSp>
          <p:nvCxnSpPr>
            <p:cNvPr id="3735" name="Google Shape;3735;p36"/>
            <p:cNvCxnSpPr/>
            <p:nvPr/>
          </p:nvCxnSpPr>
          <p:spPr>
            <a:xfrm>
              <a:off x="8577276" y="6236398"/>
              <a:ext cx="600" cy="782700"/>
            </a:xfrm>
            <a:prstGeom prst="straightConnector1">
              <a:avLst/>
            </a:prstGeom>
            <a:noFill/>
            <a:ln cap="flat" cmpd="sng" w="9525">
              <a:solidFill>
                <a:schemeClr val="dk1"/>
              </a:solidFill>
              <a:prstDash val="solid"/>
              <a:round/>
              <a:headEnd len="med" w="med" type="none"/>
              <a:tailEnd len="med" w="med" type="none"/>
            </a:ln>
          </p:spPr>
        </p:cxnSp>
        <p:cxnSp>
          <p:nvCxnSpPr>
            <p:cNvPr id="3736" name="Google Shape;3736;p36"/>
            <p:cNvCxnSpPr/>
            <p:nvPr/>
          </p:nvCxnSpPr>
          <p:spPr>
            <a:xfrm>
              <a:off x="8185942" y="6400655"/>
              <a:ext cx="0" cy="621000"/>
            </a:xfrm>
            <a:prstGeom prst="straightConnector1">
              <a:avLst/>
            </a:prstGeom>
            <a:noFill/>
            <a:ln cap="flat" cmpd="sng" w="9525">
              <a:solidFill>
                <a:schemeClr val="dk1"/>
              </a:solidFill>
              <a:prstDash val="solid"/>
              <a:round/>
              <a:headEnd len="med" w="med" type="none"/>
              <a:tailEnd len="med" w="med" type="none"/>
            </a:ln>
          </p:spPr>
        </p:cxnSp>
        <p:cxnSp>
          <p:nvCxnSpPr>
            <p:cNvPr id="3737" name="Google Shape;3737;p36"/>
            <p:cNvCxnSpPr/>
            <p:nvPr/>
          </p:nvCxnSpPr>
          <p:spPr>
            <a:xfrm>
              <a:off x="7794050" y="6238225"/>
              <a:ext cx="9600" cy="768900"/>
            </a:xfrm>
            <a:prstGeom prst="straightConnector1">
              <a:avLst/>
            </a:prstGeom>
            <a:noFill/>
            <a:ln cap="flat" cmpd="sng" w="9525">
              <a:solidFill>
                <a:schemeClr val="dk1"/>
              </a:solidFill>
              <a:prstDash val="solid"/>
              <a:round/>
              <a:headEnd len="med" w="med" type="none"/>
              <a:tailEnd len="med" w="med" type="none"/>
            </a:ln>
          </p:spPr>
        </p:cxnSp>
      </p:grpSp>
      <p:sp>
        <p:nvSpPr>
          <p:cNvPr id="3738" name="Google Shape;3738;p36"/>
          <p:cNvSpPr/>
          <p:nvPr/>
        </p:nvSpPr>
        <p:spPr>
          <a:xfrm>
            <a:off x="231" y="0"/>
            <a:ext cx="9143244" cy="5157968"/>
          </a:xfrm>
          <a:custGeom>
            <a:rect b="b" l="l" r="r" t="t"/>
            <a:pathLst>
              <a:path extrusionOk="0" h="6854442" w="12150490">
                <a:moveTo>
                  <a:pt x="7634084" y="4853614"/>
                </a:moveTo>
                <a:cubicBezTo>
                  <a:pt x="7582600" y="4871751"/>
                  <a:pt x="7530226" y="4887281"/>
                  <a:pt x="7477177" y="4900135"/>
                </a:cubicBezTo>
                <a:cubicBezTo>
                  <a:pt x="7244485" y="4955817"/>
                  <a:pt x="6973012" y="4935714"/>
                  <a:pt x="6804453" y="4763064"/>
                </a:cubicBezTo>
                <a:cubicBezTo>
                  <a:pt x="6587505" y="4541312"/>
                  <a:pt x="6626554" y="4181423"/>
                  <a:pt x="6655107" y="3870011"/>
                </a:cubicBezTo>
                <a:cubicBezTo>
                  <a:pt x="6683659" y="3558599"/>
                  <a:pt x="6644877" y="3175227"/>
                  <a:pt x="6366288" y="3042782"/>
                </a:cubicBezTo>
                <a:cubicBezTo>
                  <a:pt x="6129415" y="2929816"/>
                  <a:pt x="5824408" y="3061995"/>
                  <a:pt x="5599010" y="2927147"/>
                </a:cubicBezTo>
                <a:cubicBezTo>
                  <a:pt x="5406079" y="2811513"/>
                  <a:pt x="5356623" y="2545376"/>
                  <a:pt x="5390246" y="2320335"/>
                </a:cubicBezTo>
                <a:cubicBezTo>
                  <a:pt x="5423869" y="2095293"/>
                  <a:pt x="5519311" y="1881725"/>
                  <a:pt x="5538169" y="1654815"/>
                </a:cubicBezTo>
                <a:cubicBezTo>
                  <a:pt x="5557026" y="1427905"/>
                  <a:pt x="5468076" y="1163903"/>
                  <a:pt x="5256377" y="1089452"/>
                </a:cubicBezTo>
                <a:cubicBezTo>
                  <a:pt x="5024041" y="1007797"/>
                  <a:pt x="4762708" y="1189076"/>
                  <a:pt x="4528415" y="1113291"/>
                </a:cubicBezTo>
                <a:cubicBezTo>
                  <a:pt x="4321341" y="1046312"/>
                  <a:pt x="4218782" y="792095"/>
                  <a:pt x="4251693" y="573813"/>
                </a:cubicBezTo>
                <a:cubicBezTo>
                  <a:pt x="4284605" y="355531"/>
                  <a:pt x="4419630" y="168470"/>
                  <a:pt x="4560081" y="0"/>
                </a:cubicBezTo>
                <a:lnTo>
                  <a:pt x="0" y="1275"/>
                </a:lnTo>
                <a:lnTo>
                  <a:pt x="0" y="6854442"/>
                </a:lnTo>
                <a:lnTo>
                  <a:pt x="12150490" y="6854442"/>
                </a:lnTo>
                <a:lnTo>
                  <a:pt x="12150490" y="6067951"/>
                </a:lnTo>
                <a:cubicBezTo>
                  <a:pt x="11959783" y="6206802"/>
                  <a:pt x="11680214" y="6092235"/>
                  <a:pt x="11532736" y="5906953"/>
                </a:cubicBezTo>
                <a:cubicBezTo>
                  <a:pt x="11385258" y="5721671"/>
                  <a:pt x="11320770" y="5483287"/>
                  <a:pt x="11205581" y="5275412"/>
                </a:cubicBezTo>
                <a:cubicBezTo>
                  <a:pt x="11090391" y="5067537"/>
                  <a:pt x="10885363" y="4875763"/>
                  <a:pt x="10652137" y="4904671"/>
                </a:cubicBezTo>
                <a:cubicBezTo>
                  <a:pt x="10260226" y="4953237"/>
                  <a:pt x="10101451" y="5565565"/>
                  <a:pt x="9706605" y="5569924"/>
                </a:cubicBezTo>
                <a:cubicBezTo>
                  <a:pt x="9495350" y="5572236"/>
                  <a:pt x="9329014" y="5389001"/>
                  <a:pt x="9220140" y="5205231"/>
                </a:cubicBezTo>
                <a:cubicBezTo>
                  <a:pt x="9111266" y="5021462"/>
                  <a:pt x="9021161" y="4811986"/>
                  <a:pt x="8844240" y="4694662"/>
                </a:cubicBezTo>
                <a:cubicBezTo>
                  <a:pt x="8644015" y="4561860"/>
                  <a:pt x="8379836" y="4581518"/>
                  <a:pt x="8151502" y="4653656"/>
                </a:cubicBezTo>
                <a:cubicBezTo>
                  <a:pt x="7975383" y="4709338"/>
                  <a:pt x="7808158" y="4792773"/>
                  <a:pt x="7634084" y="4853614"/>
                </a:cubicBezTo>
                <a:close/>
              </a:path>
            </a:pathLst>
          </a:custGeom>
          <a:solidFill>
            <a:schemeClr val="dk1"/>
          </a:solidFill>
          <a:ln>
            <a:noFill/>
          </a:ln>
          <a:effectLst>
            <a:outerShdw blurRad="127000" rotWithShape="0" dir="16200000" dist="1270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rgbClr val="FFFFFF"/>
              </a:solidFill>
              <a:latin typeface="Arial"/>
              <a:ea typeface="Arial"/>
              <a:cs typeface="Arial"/>
              <a:sym typeface="Arial"/>
            </a:endParaRPr>
          </a:p>
        </p:txBody>
      </p:sp>
      <p:grpSp>
        <p:nvGrpSpPr>
          <p:cNvPr id="3739" name="Google Shape;3739;p36"/>
          <p:cNvGrpSpPr/>
          <p:nvPr/>
        </p:nvGrpSpPr>
        <p:grpSpPr>
          <a:xfrm>
            <a:off x="787045" y="1141785"/>
            <a:ext cx="3203621" cy="3216048"/>
            <a:chOff x="5993161" y="1020380"/>
            <a:chExt cx="6006038" cy="6029337"/>
          </a:xfrm>
        </p:grpSpPr>
        <p:sp>
          <p:nvSpPr>
            <p:cNvPr id="3740" name="Google Shape;3740;p36"/>
            <p:cNvSpPr/>
            <p:nvPr/>
          </p:nvSpPr>
          <p:spPr>
            <a:xfrm>
              <a:off x="9207677" y="1020380"/>
              <a:ext cx="2754840" cy="5584504"/>
            </a:xfrm>
            <a:custGeom>
              <a:rect b="b" l="l" r="r" t="t"/>
              <a:pathLst>
                <a:path extrusionOk="0" h="5584504" w="2754840">
                  <a:moveTo>
                    <a:pt x="56339" y="644956"/>
                  </a:moveTo>
                  <a:lnTo>
                    <a:pt x="561164" y="76790"/>
                  </a:lnTo>
                  <a:cubicBezTo>
                    <a:pt x="605456" y="26907"/>
                    <a:pt x="669178" y="-1334"/>
                    <a:pt x="735853" y="-649"/>
                  </a:cubicBezTo>
                  <a:cubicBezTo>
                    <a:pt x="949975" y="1637"/>
                    <a:pt x="1446798" y="16496"/>
                    <a:pt x="1770078" y="26688"/>
                  </a:cubicBezTo>
                  <a:cubicBezTo>
                    <a:pt x="1943528" y="32165"/>
                    <a:pt x="2087926" y="161648"/>
                    <a:pt x="2112120" y="333489"/>
                  </a:cubicBezTo>
                  <a:cubicBezTo>
                    <a:pt x="2244803" y="1271987"/>
                    <a:pt x="2652092" y="4153013"/>
                    <a:pt x="2750867" y="4857388"/>
                  </a:cubicBezTo>
                  <a:cubicBezTo>
                    <a:pt x="2764106" y="4952161"/>
                    <a:pt x="2717339" y="5045316"/>
                    <a:pt x="2633423" y="5091321"/>
                  </a:cubicBezTo>
                  <a:lnTo>
                    <a:pt x="1787507" y="5555380"/>
                  </a:lnTo>
                  <a:cubicBezTo>
                    <a:pt x="1675970" y="5616625"/>
                    <a:pt x="1535858" y="5575762"/>
                    <a:pt x="1474708" y="5464225"/>
                  </a:cubicBezTo>
                  <a:cubicBezTo>
                    <a:pt x="1469278" y="5454414"/>
                    <a:pt x="1464611" y="5444223"/>
                    <a:pt x="1460706" y="5433746"/>
                  </a:cubicBezTo>
                  <a:lnTo>
                    <a:pt x="1240678" y="4841957"/>
                  </a:lnTo>
                  <a:cubicBezTo>
                    <a:pt x="1201434" y="4736515"/>
                    <a:pt x="1244108" y="4618120"/>
                    <a:pt x="1341644" y="4561922"/>
                  </a:cubicBezTo>
                  <a:lnTo>
                    <a:pt x="1791319" y="4303032"/>
                  </a:lnTo>
                  <a:cubicBezTo>
                    <a:pt x="1872851" y="4256074"/>
                    <a:pt x="1917620" y="4164253"/>
                    <a:pt x="1904475" y="4071098"/>
                  </a:cubicBezTo>
                  <a:lnTo>
                    <a:pt x="1487756" y="1124540"/>
                  </a:lnTo>
                  <a:cubicBezTo>
                    <a:pt x="1469945" y="998534"/>
                    <a:pt x="1353455" y="910809"/>
                    <a:pt x="1227439" y="928591"/>
                  </a:cubicBezTo>
                  <a:cubicBezTo>
                    <a:pt x="1203341" y="931982"/>
                    <a:pt x="1180003" y="939164"/>
                    <a:pt x="1158192" y="949852"/>
                  </a:cubicBezTo>
                  <a:lnTo>
                    <a:pt x="771476" y="1139399"/>
                  </a:lnTo>
                  <a:cubicBezTo>
                    <a:pt x="718994" y="1165126"/>
                    <a:pt x="658795" y="1169964"/>
                    <a:pt x="602884" y="1152924"/>
                  </a:cubicBezTo>
                  <a:lnTo>
                    <a:pt x="161876" y="1018336"/>
                  </a:lnTo>
                  <a:cubicBezTo>
                    <a:pt x="40051" y="981417"/>
                    <a:pt x="-28719" y="852763"/>
                    <a:pt x="8239" y="730986"/>
                  </a:cubicBezTo>
                  <a:cubicBezTo>
                    <a:pt x="17857" y="699172"/>
                    <a:pt x="34242" y="669826"/>
                    <a:pt x="56339" y="644956"/>
                  </a:cubicBezTo>
                  <a:close/>
                </a:path>
              </a:pathLst>
            </a:custGeom>
            <a:solidFill>
              <a:srgbClr val="A1401E"/>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41" name="Google Shape;3741;p36"/>
            <p:cNvSpPr/>
            <p:nvPr/>
          </p:nvSpPr>
          <p:spPr>
            <a:xfrm>
              <a:off x="5994018" y="1020380"/>
              <a:ext cx="2549179" cy="5482155"/>
            </a:xfrm>
            <a:custGeom>
              <a:rect b="b" l="l" r="r" t="t"/>
              <a:pathLst>
                <a:path extrusionOk="0" h="5482155" w="2549179">
                  <a:moveTo>
                    <a:pt x="2429418" y="369588"/>
                  </a:moveTo>
                  <a:lnTo>
                    <a:pt x="2169385" y="76790"/>
                  </a:lnTo>
                  <a:cubicBezTo>
                    <a:pt x="2125093" y="26907"/>
                    <a:pt x="2061371" y="-1334"/>
                    <a:pt x="1994696" y="-649"/>
                  </a:cubicBezTo>
                  <a:cubicBezTo>
                    <a:pt x="1756571" y="1923"/>
                    <a:pt x="1167069" y="20116"/>
                    <a:pt x="857602" y="30022"/>
                  </a:cubicBezTo>
                  <a:cubicBezTo>
                    <a:pt x="743111" y="33613"/>
                    <a:pt x="647671" y="118928"/>
                    <a:pt x="631383" y="232333"/>
                  </a:cubicBezTo>
                  <a:cubicBezTo>
                    <a:pt x="522036" y="992809"/>
                    <a:pt x="134749" y="3752297"/>
                    <a:pt x="2733" y="4695938"/>
                  </a:cubicBezTo>
                  <a:cubicBezTo>
                    <a:pt x="-24033" y="4887963"/>
                    <a:pt x="70742" y="5076558"/>
                    <a:pt x="240858" y="5169713"/>
                  </a:cubicBezTo>
                  <a:lnTo>
                    <a:pt x="704154" y="5423935"/>
                  </a:lnTo>
                  <a:cubicBezTo>
                    <a:pt x="930182" y="5547855"/>
                    <a:pt x="1213837" y="5465082"/>
                    <a:pt x="1337758" y="5239054"/>
                  </a:cubicBezTo>
                  <a:cubicBezTo>
                    <a:pt x="1348615" y="5219242"/>
                    <a:pt x="1358045" y="5198668"/>
                    <a:pt x="1365951" y="5177523"/>
                  </a:cubicBezTo>
                  <a:lnTo>
                    <a:pt x="1421101" y="5029219"/>
                  </a:lnTo>
                  <a:cubicBezTo>
                    <a:pt x="1500444" y="4815668"/>
                    <a:pt x="1414052" y="4575924"/>
                    <a:pt x="1216599" y="4462196"/>
                  </a:cubicBezTo>
                  <a:lnTo>
                    <a:pt x="1078486" y="4382662"/>
                  </a:lnTo>
                  <a:cubicBezTo>
                    <a:pt x="913418" y="4287602"/>
                    <a:pt x="822740" y="4101674"/>
                    <a:pt x="849315" y="3913079"/>
                  </a:cubicBezTo>
                  <a:lnTo>
                    <a:pt x="1197835" y="1446771"/>
                  </a:lnTo>
                  <a:cubicBezTo>
                    <a:pt x="1234030" y="1191558"/>
                    <a:pt x="1470249" y="1014002"/>
                    <a:pt x="1725425" y="1050188"/>
                  </a:cubicBezTo>
                  <a:cubicBezTo>
                    <a:pt x="1774002" y="1057074"/>
                    <a:pt x="1821151" y="1071552"/>
                    <a:pt x="1865157" y="1093107"/>
                  </a:cubicBezTo>
                  <a:lnTo>
                    <a:pt x="1876014" y="1098441"/>
                  </a:lnTo>
                  <a:cubicBezTo>
                    <a:pt x="1982218" y="1150486"/>
                    <a:pt x="2104234" y="1160249"/>
                    <a:pt x="2217391" y="1125778"/>
                  </a:cubicBezTo>
                  <a:lnTo>
                    <a:pt x="2217391" y="1125778"/>
                  </a:lnTo>
                  <a:cubicBezTo>
                    <a:pt x="2541907" y="1026623"/>
                    <a:pt x="2655255" y="623906"/>
                    <a:pt x="2429418" y="369588"/>
                  </a:cubicBezTo>
                  <a:close/>
                </a:path>
              </a:pathLst>
            </a:custGeom>
            <a:solidFill>
              <a:srgbClr val="A1401E"/>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42" name="Google Shape;3742;p36"/>
            <p:cNvSpPr/>
            <p:nvPr/>
          </p:nvSpPr>
          <p:spPr>
            <a:xfrm>
              <a:off x="6605133" y="1030394"/>
              <a:ext cx="1249030" cy="5200745"/>
            </a:xfrm>
            <a:custGeom>
              <a:rect b="b" l="l" r="r" t="t"/>
              <a:pathLst>
                <a:path extrusionOk="0" h="5200745" w="1249030">
                  <a:moveTo>
                    <a:pt x="1247279" y="-661"/>
                  </a:moveTo>
                  <a:cubicBezTo>
                    <a:pt x="1100594" y="261563"/>
                    <a:pt x="1021346" y="556152"/>
                    <a:pt x="1016774" y="856589"/>
                  </a:cubicBezTo>
                  <a:cubicBezTo>
                    <a:pt x="777602" y="847560"/>
                    <a:pt x="570338" y="1020886"/>
                    <a:pt x="537000" y="1257878"/>
                  </a:cubicBezTo>
                  <a:lnTo>
                    <a:pt x="188481" y="3724091"/>
                  </a:lnTo>
                  <a:cubicBezTo>
                    <a:pt x="161810" y="3912781"/>
                    <a:pt x="252584" y="4098710"/>
                    <a:pt x="417652" y="4193769"/>
                  </a:cubicBezTo>
                  <a:lnTo>
                    <a:pt x="555764" y="4273302"/>
                  </a:lnTo>
                  <a:cubicBezTo>
                    <a:pt x="753217" y="4387030"/>
                    <a:pt x="839609" y="4626775"/>
                    <a:pt x="760265" y="4840326"/>
                  </a:cubicBezTo>
                  <a:lnTo>
                    <a:pt x="705117" y="4988534"/>
                  </a:lnTo>
                  <a:cubicBezTo>
                    <a:pt x="673970" y="5072926"/>
                    <a:pt x="618915" y="5146460"/>
                    <a:pt x="546620" y="5200085"/>
                  </a:cubicBezTo>
                  <a:lnTo>
                    <a:pt x="206959" y="4990535"/>
                  </a:lnTo>
                  <a:cubicBezTo>
                    <a:pt x="60464" y="4900237"/>
                    <a:pt x="-21069" y="4717739"/>
                    <a:pt x="2171" y="4532002"/>
                  </a:cubicBezTo>
                  <a:cubicBezTo>
                    <a:pt x="116471" y="3618840"/>
                    <a:pt x="449846" y="948410"/>
                    <a:pt x="544239" y="212509"/>
                  </a:cubicBezTo>
                  <a:cubicBezTo>
                    <a:pt x="558336" y="102781"/>
                    <a:pt x="640537" y="20294"/>
                    <a:pt x="739216" y="16675"/>
                  </a:cubicBezTo>
                  <a:cubicBezTo>
                    <a:pt x="871423" y="11912"/>
                    <a:pt x="1062875" y="5245"/>
                    <a:pt x="1247279" y="-661"/>
                  </a:cubicBezTo>
                  <a:close/>
                </a:path>
              </a:pathLst>
            </a:custGeom>
            <a:solidFill>
              <a:srgbClr val="752C1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43" name="Google Shape;3743;p36"/>
            <p:cNvSpPr/>
            <p:nvPr/>
          </p:nvSpPr>
          <p:spPr>
            <a:xfrm>
              <a:off x="5993161" y="1043919"/>
              <a:ext cx="918121" cy="5434870"/>
            </a:xfrm>
            <a:custGeom>
              <a:rect b="b" l="l" r="r" t="t"/>
              <a:pathLst>
                <a:path extrusionOk="0" h="5434870" w="918121">
                  <a:moveTo>
                    <a:pt x="858459" y="1149"/>
                  </a:moveTo>
                  <a:lnTo>
                    <a:pt x="916370" y="-661"/>
                  </a:lnTo>
                  <a:cubicBezTo>
                    <a:pt x="904274" y="23999"/>
                    <a:pt x="896273" y="50431"/>
                    <a:pt x="892558" y="77634"/>
                  </a:cubicBezTo>
                  <a:cubicBezTo>
                    <a:pt x="783211" y="876306"/>
                    <a:pt x="395924" y="3774287"/>
                    <a:pt x="263908" y="4765174"/>
                  </a:cubicBezTo>
                  <a:cubicBezTo>
                    <a:pt x="237048" y="4966817"/>
                    <a:pt x="331631" y="5165224"/>
                    <a:pt x="502033" y="5262760"/>
                  </a:cubicBezTo>
                  <a:lnTo>
                    <a:pt x="799975" y="5434210"/>
                  </a:lnTo>
                  <a:cubicBezTo>
                    <a:pt x="766924" y="5424589"/>
                    <a:pt x="734920" y="5411349"/>
                    <a:pt x="704725" y="5394776"/>
                  </a:cubicBezTo>
                  <a:lnTo>
                    <a:pt x="240858" y="5140839"/>
                  </a:lnTo>
                  <a:cubicBezTo>
                    <a:pt x="70741" y="5047684"/>
                    <a:pt x="-24033" y="4859090"/>
                    <a:pt x="2733" y="4666970"/>
                  </a:cubicBezTo>
                  <a:cubicBezTo>
                    <a:pt x="135130" y="3723423"/>
                    <a:pt x="522417" y="963840"/>
                    <a:pt x="631383" y="203365"/>
                  </a:cubicBezTo>
                  <a:cubicBezTo>
                    <a:pt x="647861" y="89712"/>
                    <a:pt x="743682" y="4368"/>
                    <a:pt x="858459" y="1149"/>
                  </a:cubicBezTo>
                  <a:close/>
                </a:path>
              </a:pathLst>
            </a:custGeom>
            <a:solidFill>
              <a:srgbClr val="C15D4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44" name="Google Shape;3744;p36"/>
            <p:cNvSpPr/>
            <p:nvPr/>
          </p:nvSpPr>
          <p:spPr>
            <a:xfrm>
              <a:off x="10095110" y="1030775"/>
              <a:ext cx="1242172" cy="5200269"/>
            </a:xfrm>
            <a:custGeom>
              <a:rect b="b" l="l" r="r" t="t"/>
              <a:pathLst>
                <a:path extrusionOk="0" h="5200269" w="1242172">
                  <a:moveTo>
                    <a:pt x="1031711" y="4990059"/>
                  </a:moveTo>
                  <a:lnTo>
                    <a:pt x="692050" y="5199609"/>
                  </a:lnTo>
                  <a:cubicBezTo>
                    <a:pt x="619755" y="5145983"/>
                    <a:pt x="564700" y="5072449"/>
                    <a:pt x="533553" y="4988058"/>
                  </a:cubicBezTo>
                  <a:lnTo>
                    <a:pt x="478403" y="4839659"/>
                  </a:lnTo>
                  <a:cubicBezTo>
                    <a:pt x="399061" y="4626108"/>
                    <a:pt x="485451" y="4386364"/>
                    <a:pt x="682907" y="4272635"/>
                  </a:cubicBezTo>
                  <a:lnTo>
                    <a:pt x="821019" y="4193101"/>
                  </a:lnTo>
                  <a:cubicBezTo>
                    <a:pt x="986086" y="4098042"/>
                    <a:pt x="1076860" y="3912114"/>
                    <a:pt x="1050189" y="3723424"/>
                  </a:cubicBezTo>
                  <a:lnTo>
                    <a:pt x="701671" y="1257211"/>
                  </a:lnTo>
                  <a:cubicBezTo>
                    <a:pt x="668333" y="1020296"/>
                    <a:pt x="461165" y="846988"/>
                    <a:pt x="222086" y="855922"/>
                  </a:cubicBezTo>
                  <a:cubicBezTo>
                    <a:pt x="219228" y="556304"/>
                    <a:pt x="142363" y="262029"/>
                    <a:pt x="-1751" y="-661"/>
                  </a:cubicBezTo>
                  <a:cubicBezTo>
                    <a:pt x="180556" y="5149"/>
                    <a:pt x="368866" y="11722"/>
                    <a:pt x="499455" y="16389"/>
                  </a:cubicBezTo>
                  <a:cubicBezTo>
                    <a:pt x="598133" y="20008"/>
                    <a:pt x="680430" y="102114"/>
                    <a:pt x="694432" y="212223"/>
                  </a:cubicBezTo>
                  <a:cubicBezTo>
                    <a:pt x="788633" y="948124"/>
                    <a:pt x="1122485" y="3618554"/>
                    <a:pt x="1236499" y="4531716"/>
                  </a:cubicBezTo>
                  <a:cubicBezTo>
                    <a:pt x="1259739" y="4717263"/>
                    <a:pt x="1178207" y="4899762"/>
                    <a:pt x="1031711" y="4990059"/>
                  </a:cubicBezTo>
                  <a:close/>
                </a:path>
              </a:pathLst>
            </a:custGeom>
            <a:solidFill>
              <a:srgbClr val="752C1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45" name="Google Shape;3745;p36"/>
            <p:cNvSpPr/>
            <p:nvPr/>
          </p:nvSpPr>
          <p:spPr>
            <a:xfrm>
              <a:off x="11082091" y="1055730"/>
              <a:ext cx="917108" cy="5434870"/>
            </a:xfrm>
            <a:custGeom>
              <a:rect b="b" l="l" r="r" t="t"/>
              <a:pathLst>
                <a:path extrusionOk="0" h="5434870" w="917108">
                  <a:moveTo>
                    <a:pt x="56159" y="1149"/>
                  </a:moveTo>
                  <a:lnTo>
                    <a:pt x="-1751" y="-661"/>
                  </a:lnTo>
                  <a:cubicBezTo>
                    <a:pt x="10343" y="23999"/>
                    <a:pt x="18345" y="50431"/>
                    <a:pt x="22061" y="77634"/>
                  </a:cubicBezTo>
                  <a:cubicBezTo>
                    <a:pt x="131408" y="876306"/>
                    <a:pt x="518694" y="3774287"/>
                    <a:pt x="650711" y="4765174"/>
                  </a:cubicBezTo>
                  <a:cubicBezTo>
                    <a:pt x="677570" y="4966817"/>
                    <a:pt x="582987" y="5165224"/>
                    <a:pt x="412586" y="5262760"/>
                  </a:cubicBezTo>
                  <a:lnTo>
                    <a:pt x="114644" y="5434210"/>
                  </a:lnTo>
                  <a:cubicBezTo>
                    <a:pt x="147695" y="5424589"/>
                    <a:pt x="179698" y="5411349"/>
                    <a:pt x="209894" y="5394776"/>
                  </a:cubicBezTo>
                  <a:lnTo>
                    <a:pt x="673189" y="5140648"/>
                  </a:lnTo>
                  <a:cubicBezTo>
                    <a:pt x="843116" y="5047399"/>
                    <a:pt x="937698" y="4858804"/>
                    <a:pt x="910837" y="4666780"/>
                  </a:cubicBezTo>
                  <a:cubicBezTo>
                    <a:pt x="778441" y="3723234"/>
                    <a:pt x="391155" y="963650"/>
                    <a:pt x="282187" y="203174"/>
                  </a:cubicBezTo>
                  <a:cubicBezTo>
                    <a:pt x="265709" y="89970"/>
                    <a:pt x="170459" y="4854"/>
                    <a:pt x="56159" y="1149"/>
                  </a:cubicBezTo>
                  <a:close/>
                </a:path>
              </a:pathLst>
            </a:custGeom>
            <a:solidFill>
              <a:srgbClr val="C15D4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46" name="Google Shape;3746;p36"/>
            <p:cNvSpPr/>
            <p:nvPr/>
          </p:nvSpPr>
          <p:spPr>
            <a:xfrm>
              <a:off x="6566601" y="1408441"/>
              <a:ext cx="4789876" cy="4808411"/>
            </a:xfrm>
            <a:custGeom>
              <a:rect b="b" l="l" r="r" t="t"/>
              <a:pathLst>
                <a:path extrusionOk="0" h="4808411" w="4789876">
                  <a:moveTo>
                    <a:pt x="4755578" y="4317309"/>
                  </a:moveTo>
                  <a:cubicBezTo>
                    <a:pt x="4702046" y="4415892"/>
                    <a:pt x="4615942" y="4464946"/>
                    <a:pt x="4577842" y="4486662"/>
                  </a:cubicBezTo>
                  <a:cubicBezTo>
                    <a:pt x="4167505" y="4720501"/>
                    <a:pt x="2695701" y="4794511"/>
                    <a:pt x="2410047" y="4806988"/>
                  </a:cubicBezTo>
                  <a:lnTo>
                    <a:pt x="2393283" y="4807751"/>
                  </a:lnTo>
                  <a:lnTo>
                    <a:pt x="2376518" y="4806988"/>
                  </a:lnTo>
                  <a:cubicBezTo>
                    <a:pt x="2090768" y="4794511"/>
                    <a:pt x="618965" y="4720501"/>
                    <a:pt x="208629" y="4486662"/>
                  </a:cubicBezTo>
                  <a:cubicBezTo>
                    <a:pt x="170529" y="4464946"/>
                    <a:pt x="84804" y="4415892"/>
                    <a:pt x="30892" y="4317309"/>
                  </a:cubicBezTo>
                  <a:cubicBezTo>
                    <a:pt x="-77407" y="4118236"/>
                    <a:pt x="117950" y="3108490"/>
                    <a:pt x="124047" y="2666339"/>
                  </a:cubicBezTo>
                  <a:cubicBezTo>
                    <a:pt x="127094" y="2441264"/>
                    <a:pt x="144335" y="1172439"/>
                    <a:pt x="945292" y="481876"/>
                  </a:cubicBezTo>
                  <a:cubicBezTo>
                    <a:pt x="1100073" y="348526"/>
                    <a:pt x="1540795" y="15151"/>
                    <a:pt x="2351087" y="-89"/>
                  </a:cubicBezTo>
                  <a:cubicBezTo>
                    <a:pt x="2365089" y="-89"/>
                    <a:pt x="2379090" y="-661"/>
                    <a:pt x="2393283" y="-661"/>
                  </a:cubicBezTo>
                  <a:cubicBezTo>
                    <a:pt x="2407475" y="-661"/>
                    <a:pt x="2421858" y="-661"/>
                    <a:pt x="2435382" y="-89"/>
                  </a:cubicBezTo>
                  <a:cubicBezTo>
                    <a:pt x="3245675" y="15341"/>
                    <a:pt x="3686397" y="348526"/>
                    <a:pt x="3841178" y="481876"/>
                  </a:cubicBezTo>
                  <a:cubicBezTo>
                    <a:pt x="4642136" y="1172439"/>
                    <a:pt x="4659375" y="2441264"/>
                    <a:pt x="4662519" y="2666339"/>
                  </a:cubicBezTo>
                  <a:cubicBezTo>
                    <a:pt x="4668330" y="3108490"/>
                    <a:pt x="4863688" y="4118236"/>
                    <a:pt x="4755578" y="4317309"/>
                  </a:cubicBezTo>
                  <a:close/>
                </a:path>
              </a:pathLst>
            </a:custGeom>
            <a:solidFill>
              <a:srgbClr val="FFC200"/>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47" name="Google Shape;3747;p36"/>
            <p:cNvSpPr/>
            <p:nvPr/>
          </p:nvSpPr>
          <p:spPr>
            <a:xfrm>
              <a:off x="8961730" y="6216089"/>
              <a:ext cx="16764" cy="1428"/>
            </a:xfrm>
            <a:custGeom>
              <a:rect b="b" l="l" r="r" t="t"/>
              <a:pathLst>
                <a:path extrusionOk="0" h="1428" w="16764">
                  <a:moveTo>
                    <a:pt x="-1751" y="102"/>
                  </a:moveTo>
                  <a:lnTo>
                    <a:pt x="15013" y="-661"/>
                  </a:lnTo>
                  <a:lnTo>
                    <a:pt x="15013" y="768"/>
                  </a:lnTo>
                  <a:close/>
                </a:path>
              </a:pathLst>
            </a:custGeom>
            <a:solidFill>
              <a:srgbClr val="FFC200"/>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48" name="Google Shape;3748;p36"/>
            <p:cNvSpPr/>
            <p:nvPr/>
          </p:nvSpPr>
          <p:spPr>
            <a:xfrm>
              <a:off x="8961444" y="1408441"/>
              <a:ext cx="42099" cy="571"/>
            </a:xfrm>
            <a:custGeom>
              <a:rect b="b" l="l" r="r" t="t"/>
              <a:pathLst>
                <a:path extrusionOk="0" h="571" w="42099">
                  <a:moveTo>
                    <a:pt x="40348" y="-661"/>
                  </a:moveTo>
                  <a:lnTo>
                    <a:pt x="40348" y="-89"/>
                  </a:lnTo>
                  <a:cubicBezTo>
                    <a:pt x="26442" y="-89"/>
                    <a:pt x="12345" y="-661"/>
                    <a:pt x="-1751" y="-661"/>
                  </a:cubicBezTo>
                  <a:close/>
                </a:path>
              </a:pathLst>
            </a:custGeom>
            <a:solidFill>
              <a:srgbClr val="FFC200"/>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49" name="Google Shape;3749;p36"/>
            <p:cNvSpPr/>
            <p:nvPr/>
          </p:nvSpPr>
          <p:spPr>
            <a:xfrm>
              <a:off x="8944680" y="6216089"/>
              <a:ext cx="16764" cy="1428"/>
            </a:xfrm>
            <a:custGeom>
              <a:rect b="b" l="l" r="r" t="t"/>
              <a:pathLst>
                <a:path extrusionOk="0" h="1428" w="16764">
                  <a:moveTo>
                    <a:pt x="-1751" y="-661"/>
                  </a:moveTo>
                  <a:lnTo>
                    <a:pt x="15013" y="102"/>
                  </a:lnTo>
                  <a:lnTo>
                    <a:pt x="-1751" y="768"/>
                  </a:lnTo>
                  <a:close/>
                </a:path>
              </a:pathLst>
            </a:custGeom>
            <a:solidFill>
              <a:srgbClr val="FFC200"/>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50" name="Google Shape;3750;p36"/>
            <p:cNvSpPr/>
            <p:nvPr/>
          </p:nvSpPr>
          <p:spPr>
            <a:xfrm>
              <a:off x="8919535" y="1408441"/>
              <a:ext cx="42195" cy="571"/>
            </a:xfrm>
            <a:custGeom>
              <a:rect b="b" l="l" r="r" t="t"/>
              <a:pathLst>
                <a:path extrusionOk="0" h="571" w="42195">
                  <a:moveTo>
                    <a:pt x="40444" y="-661"/>
                  </a:moveTo>
                  <a:cubicBezTo>
                    <a:pt x="26252" y="-661"/>
                    <a:pt x="11869" y="-661"/>
                    <a:pt x="-1751" y="-89"/>
                  </a:cubicBezTo>
                  <a:lnTo>
                    <a:pt x="-1751" y="-661"/>
                  </a:lnTo>
                  <a:close/>
                </a:path>
              </a:pathLst>
            </a:custGeom>
            <a:solidFill>
              <a:srgbClr val="FFC200"/>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51" name="Google Shape;3751;p36"/>
            <p:cNvSpPr/>
            <p:nvPr/>
          </p:nvSpPr>
          <p:spPr>
            <a:xfrm>
              <a:off x="6789649" y="1270805"/>
              <a:ext cx="4343400" cy="5778912"/>
            </a:xfrm>
            <a:custGeom>
              <a:rect b="b" l="l" r="r" t="t"/>
              <a:pathLst>
                <a:path extrusionOk="0" h="5778912" w="4343400">
                  <a:moveTo>
                    <a:pt x="2108168" y="0"/>
                  </a:moveTo>
                  <a:lnTo>
                    <a:pt x="2235137" y="0"/>
                  </a:lnTo>
                  <a:cubicBezTo>
                    <a:pt x="3399444" y="-52"/>
                    <a:pt x="4343343" y="943766"/>
                    <a:pt x="4343400" y="2108073"/>
                  </a:cubicBezTo>
                  <a:cubicBezTo>
                    <a:pt x="4343400" y="2108140"/>
                    <a:pt x="4343400" y="2108197"/>
                    <a:pt x="4343400" y="2108264"/>
                  </a:cubicBezTo>
                  <a:lnTo>
                    <a:pt x="4343400" y="5238750"/>
                  </a:lnTo>
                  <a:cubicBezTo>
                    <a:pt x="4343610" y="5536864"/>
                    <a:pt x="4102113" y="5778704"/>
                    <a:pt x="3803999" y="5778913"/>
                  </a:cubicBezTo>
                  <a:cubicBezTo>
                    <a:pt x="3803876" y="5778913"/>
                    <a:pt x="3803742" y="5778913"/>
                    <a:pt x="3803618" y="5778913"/>
                  </a:cubicBezTo>
                  <a:lnTo>
                    <a:pt x="539782" y="5778913"/>
                  </a:lnTo>
                  <a:cubicBezTo>
                    <a:pt x="241668" y="5778913"/>
                    <a:pt x="0" y="5537245"/>
                    <a:pt x="0" y="5239131"/>
                  </a:cubicBezTo>
                  <a:lnTo>
                    <a:pt x="0" y="2108264"/>
                  </a:lnTo>
                  <a:cubicBezTo>
                    <a:pt x="-52" y="943956"/>
                    <a:pt x="943766" y="52"/>
                    <a:pt x="2108073" y="0"/>
                  </a:cubicBezTo>
                  <a:cubicBezTo>
                    <a:pt x="2108102" y="0"/>
                    <a:pt x="2108140" y="0"/>
                    <a:pt x="2108168" y="0"/>
                  </a:cubicBezTo>
                  <a:close/>
                </a:path>
              </a:pathLst>
            </a:custGeom>
            <a:solidFill>
              <a:schemeClr val="accent2"/>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52" name="Google Shape;3752;p36"/>
            <p:cNvSpPr/>
            <p:nvPr/>
          </p:nvSpPr>
          <p:spPr>
            <a:xfrm>
              <a:off x="8724653" y="1270805"/>
              <a:ext cx="2408777" cy="5778246"/>
            </a:xfrm>
            <a:custGeom>
              <a:rect b="b" l="l" r="r" t="t"/>
              <a:pathLst>
                <a:path extrusionOk="0" h="5778246" w="2408777">
                  <a:moveTo>
                    <a:pt x="2407026" y="2107507"/>
                  </a:moveTo>
                  <a:lnTo>
                    <a:pt x="2407026" y="5237804"/>
                  </a:lnTo>
                  <a:cubicBezTo>
                    <a:pt x="2406168" y="5535555"/>
                    <a:pt x="2164997" y="5776728"/>
                    <a:pt x="1867245" y="5777586"/>
                  </a:cubicBezTo>
                  <a:lnTo>
                    <a:pt x="1393090" y="5777586"/>
                  </a:lnTo>
                  <a:cubicBezTo>
                    <a:pt x="1690842" y="5776728"/>
                    <a:pt x="1932013" y="5535555"/>
                    <a:pt x="1932871" y="5237804"/>
                  </a:cubicBezTo>
                  <a:lnTo>
                    <a:pt x="1932871" y="2107507"/>
                  </a:lnTo>
                  <a:cubicBezTo>
                    <a:pt x="1932871" y="1006417"/>
                    <a:pt x="1077335" y="95446"/>
                    <a:pt x="-1751" y="6483"/>
                  </a:cubicBezTo>
                  <a:cubicBezTo>
                    <a:pt x="55399" y="1721"/>
                    <a:pt x="113215" y="-661"/>
                    <a:pt x="171795" y="-661"/>
                  </a:cubicBezTo>
                  <a:lnTo>
                    <a:pt x="298762" y="-661"/>
                  </a:lnTo>
                  <a:cubicBezTo>
                    <a:pt x="1457956" y="-947"/>
                    <a:pt x="2407026" y="948029"/>
                    <a:pt x="2407026" y="2107507"/>
                  </a:cubicBezTo>
                  <a:close/>
                </a:path>
              </a:pathLst>
            </a:custGeom>
            <a:solidFill>
              <a:srgbClr val="0C0C0C">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53" name="Google Shape;3753;p36"/>
            <p:cNvSpPr/>
            <p:nvPr/>
          </p:nvSpPr>
          <p:spPr>
            <a:xfrm>
              <a:off x="6790030" y="1270805"/>
              <a:ext cx="2408776" cy="5778246"/>
            </a:xfrm>
            <a:custGeom>
              <a:rect b="b" l="l" r="r" t="t"/>
              <a:pathLst>
                <a:path extrusionOk="0" h="5778246" w="2408776">
                  <a:moveTo>
                    <a:pt x="472022" y="2107507"/>
                  </a:moveTo>
                  <a:lnTo>
                    <a:pt x="472022" y="5237803"/>
                  </a:lnTo>
                  <a:cubicBezTo>
                    <a:pt x="472879" y="5535555"/>
                    <a:pt x="713957" y="5776728"/>
                    <a:pt x="1011709" y="5777586"/>
                  </a:cubicBezTo>
                  <a:lnTo>
                    <a:pt x="537649" y="5777586"/>
                  </a:lnTo>
                  <a:cubicBezTo>
                    <a:pt x="239993" y="5776538"/>
                    <a:pt x="-894" y="5535460"/>
                    <a:pt x="-1751" y="5237803"/>
                  </a:cubicBezTo>
                  <a:lnTo>
                    <a:pt x="-1751" y="2107507"/>
                  </a:lnTo>
                  <a:cubicBezTo>
                    <a:pt x="-1751" y="948029"/>
                    <a:pt x="946938" y="-661"/>
                    <a:pt x="2106418" y="-661"/>
                  </a:cubicBezTo>
                  <a:lnTo>
                    <a:pt x="2233480" y="-661"/>
                  </a:lnTo>
                  <a:cubicBezTo>
                    <a:pt x="2291869" y="-661"/>
                    <a:pt x="2349780" y="1721"/>
                    <a:pt x="2407025" y="6483"/>
                  </a:cubicBezTo>
                  <a:cubicBezTo>
                    <a:pt x="1327558" y="95446"/>
                    <a:pt x="472022" y="1006417"/>
                    <a:pt x="472022" y="2107507"/>
                  </a:cubicBezTo>
                  <a:close/>
                </a:path>
              </a:pathLst>
            </a:custGeom>
            <a:solidFill>
              <a:srgbClr val="FFFFFF">
                <a:alpha val="2793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54" name="Google Shape;3754;p36"/>
            <p:cNvSpPr/>
            <p:nvPr/>
          </p:nvSpPr>
          <p:spPr>
            <a:xfrm>
              <a:off x="7115090" y="1486832"/>
              <a:ext cx="3720121" cy="1343501"/>
            </a:xfrm>
            <a:custGeom>
              <a:rect b="b" l="l" r="r" t="t"/>
              <a:pathLst>
                <a:path extrusionOk="0" h="1343501" w="3720121">
                  <a:moveTo>
                    <a:pt x="60190" y="1342840"/>
                  </a:moveTo>
                  <a:cubicBezTo>
                    <a:pt x="51808" y="1342821"/>
                    <a:pt x="43616" y="1341145"/>
                    <a:pt x="35900" y="1337887"/>
                  </a:cubicBezTo>
                  <a:cubicBezTo>
                    <a:pt x="4469" y="1324476"/>
                    <a:pt x="-10200" y="1288109"/>
                    <a:pt x="3230" y="1256658"/>
                  </a:cubicBezTo>
                  <a:cubicBezTo>
                    <a:pt x="3230" y="1256649"/>
                    <a:pt x="3230" y="1256649"/>
                    <a:pt x="3230" y="1256639"/>
                  </a:cubicBezTo>
                  <a:cubicBezTo>
                    <a:pt x="327747" y="495496"/>
                    <a:pt x="1055838" y="2197"/>
                    <a:pt x="1858128" y="-661"/>
                  </a:cubicBezTo>
                  <a:lnTo>
                    <a:pt x="1863939" y="-661"/>
                  </a:lnTo>
                  <a:cubicBezTo>
                    <a:pt x="2656704" y="-661"/>
                    <a:pt x="3382128" y="481590"/>
                    <a:pt x="3713026" y="1229207"/>
                  </a:cubicBezTo>
                  <a:cubicBezTo>
                    <a:pt x="3726935" y="1260477"/>
                    <a:pt x="3712742" y="1297073"/>
                    <a:pt x="3681500" y="1310931"/>
                  </a:cubicBezTo>
                  <a:cubicBezTo>
                    <a:pt x="3650258" y="1324790"/>
                    <a:pt x="3613681" y="1310674"/>
                    <a:pt x="3599775" y="1279404"/>
                  </a:cubicBezTo>
                  <a:cubicBezTo>
                    <a:pt x="3288689" y="576459"/>
                    <a:pt x="2607747" y="123164"/>
                    <a:pt x="1863939" y="123164"/>
                  </a:cubicBezTo>
                  <a:lnTo>
                    <a:pt x="1858509" y="123164"/>
                  </a:lnTo>
                  <a:cubicBezTo>
                    <a:pt x="1106035" y="125450"/>
                    <a:pt x="422235" y="589222"/>
                    <a:pt x="117149" y="1304264"/>
                  </a:cubicBezTo>
                  <a:cubicBezTo>
                    <a:pt x="107719" y="1327458"/>
                    <a:pt x="85240" y="1342688"/>
                    <a:pt x="60190" y="1342840"/>
                  </a:cubicBezTo>
                  <a:close/>
                </a:path>
              </a:pathLst>
            </a:custGeom>
            <a:solidFill>
              <a:srgbClr val="752C1B"/>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55" name="Google Shape;3755;p36"/>
            <p:cNvSpPr/>
            <p:nvPr/>
          </p:nvSpPr>
          <p:spPr>
            <a:xfrm>
              <a:off x="6916617" y="1956605"/>
              <a:ext cx="4089463" cy="5093112"/>
            </a:xfrm>
            <a:custGeom>
              <a:rect b="b" l="l" r="r" t="t"/>
              <a:pathLst>
                <a:path extrusionOk="0" h="5093112" w="4089463">
                  <a:moveTo>
                    <a:pt x="2044732" y="0"/>
                  </a:moveTo>
                  <a:lnTo>
                    <a:pt x="2044732" y="0"/>
                  </a:lnTo>
                  <a:cubicBezTo>
                    <a:pt x="3174006" y="0"/>
                    <a:pt x="4089464" y="915457"/>
                    <a:pt x="4089464" y="2044732"/>
                  </a:cubicBezTo>
                  <a:cubicBezTo>
                    <a:pt x="4089464" y="2044856"/>
                    <a:pt x="4089464" y="2044989"/>
                    <a:pt x="4089464" y="2045113"/>
                  </a:cubicBezTo>
                  <a:lnTo>
                    <a:pt x="4089464" y="4826413"/>
                  </a:lnTo>
                  <a:cubicBezTo>
                    <a:pt x="4089464" y="4973707"/>
                    <a:pt x="3970058" y="5093113"/>
                    <a:pt x="3822764" y="5093113"/>
                  </a:cubicBezTo>
                  <a:lnTo>
                    <a:pt x="266700" y="5093113"/>
                  </a:lnTo>
                  <a:cubicBezTo>
                    <a:pt x="119405" y="5093113"/>
                    <a:pt x="0" y="4973707"/>
                    <a:pt x="0" y="4826413"/>
                  </a:cubicBezTo>
                  <a:lnTo>
                    <a:pt x="0" y="2045113"/>
                  </a:lnTo>
                  <a:cubicBezTo>
                    <a:pt x="-210" y="915838"/>
                    <a:pt x="915076" y="211"/>
                    <a:pt x="2044351" y="0"/>
                  </a:cubicBezTo>
                  <a:cubicBezTo>
                    <a:pt x="2044475" y="0"/>
                    <a:pt x="2044608" y="0"/>
                    <a:pt x="2044732" y="0"/>
                  </a:cubicBezTo>
                  <a:close/>
                </a:path>
              </a:pathLst>
            </a:custGeom>
            <a:solidFill>
              <a:schemeClr val="accent1"/>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56" name="Google Shape;3756;p36"/>
            <p:cNvSpPr/>
            <p:nvPr/>
          </p:nvSpPr>
          <p:spPr>
            <a:xfrm>
              <a:off x="6912521" y="1956605"/>
              <a:ext cx="2163127" cy="5092731"/>
            </a:xfrm>
            <a:custGeom>
              <a:rect b="b" l="l" r="r" t="t"/>
              <a:pathLst>
                <a:path extrusionOk="0" h="5092731" w="2163127">
                  <a:moveTo>
                    <a:pt x="235040" y="2044071"/>
                  </a:moveTo>
                  <a:lnTo>
                    <a:pt x="235040" y="4825371"/>
                  </a:lnTo>
                  <a:cubicBezTo>
                    <a:pt x="235040" y="4972628"/>
                    <a:pt x="354484" y="5092071"/>
                    <a:pt x="501740" y="5092071"/>
                  </a:cubicBezTo>
                  <a:lnTo>
                    <a:pt x="264949" y="5092071"/>
                  </a:lnTo>
                  <a:cubicBezTo>
                    <a:pt x="117692" y="5092071"/>
                    <a:pt x="-1751" y="4972628"/>
                    <a:pt x="-1751" y="4825371"/>
                  </a:cubicBezTo>
                  <a:lnTo>
                    <a:pt x="-1751" y="2044071"/>
                  </a:lnTo>
                  <a:cubicBezTo>
                    <a:pt x="-1751" y="919454"/>
                    <a:pt x="918363" y="-661"/>
                    <a:pt x="2042886" y="-661"/>
                  </a:cubicBezTo>
                  <a:cubicBezTo>
                    <a:pt x="2082699" y="-661"/>
                    <a:pt x="2122230" y="482"/>
                    <a:pt x="2161376" y="2768"/>
                  </a:cubicBezTo>
                  <a:cubicBezTo>
                    <a:pt x="1091338" y="64585"/>
                    <a:pt x="235040" y="959173"/>
                    <a:pt x="235040" y="2044071"/>
                  </a:cubicBezTo>
                  <a:close/>
                </a:path>
              </a:pathLst>
            </a:custGeom>
            <a:solidFill>
              <a:srgbClr val="FFFFFF">
                <a:alpha val="1607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57" name="Google Shape;3757;p36"/>
            <p:cNvSpPr/>
            <p:nvPr/>
          </p:nvSpPr>
          <p:spPr>
            <a:xfrm>
              <a:off x="8847144" y="1956605"/>
              <a:ext cx="2163128" cy="5092731"/>
            </a:xfrm>
            <a:custGeom>
              <a:rect b="b" l="l" r="r" t="t"/>
              <a:pathLst>
                <a:path extrusionOk="0" h="5092731" w="2163128">
                  <a:moveTo>
                    <a:pt x="2161377" y="2044071"/>
                  </a:moveTo>
                  <a:lnTo>
                    <a:pt x="2161377" y="4825371"/>
                  </a:lnTo>
                  <a:cubicBezTo>
                    <a:pt x="2161377" y="4972628"/>
                    <a:pt x="2041933" y="5092071"/>
                    <a:pt x="1894677" y="5092071"/>
                  </a:cubicBezTo>
                  <a:lnTo>
                    <a:pt x="1657789" y="5092071"/>
                  </a:lnTo>
                  <a:cubicBezTo>
                    <a:pt x="1805045" y="5092071"/>
                    <a:pt x="1924489" y="4972628"/>
                    <a:pt x="1924489" y="4825371"/>
                  </a:cubicBezTo>
                  <a:lnTo>
                    <a:pt x="1924489" y="2044071"/>
                  </a:lnTo>
                  <a:cubicBezTo>
                    <a:pt x="1924489" y="959269"/>
                    <a:pt x="1068288" y="64681"/>
                    <a:pt x="-1751" y="2768"/>
                  </a:cubicBezTo>
                  <a:cubicBezTo>
                    <a:pt x="37397" y="482"/>
                    <a:pt x="76925" y="-661"/>
                    <a:pt x="116644" y="-661"/>
                  </a:cubicBezTo>
                  <a:cubicBezTo>
                    <a:pt x="1241261" y="-947"/>
                    <a:pt x="2161377" y="919454"/>
                    <a:pt x="2161377" y="2044071"/>
                  </a:cubicBezTo>
                  <a:close/>
                </a:path>
              </a:pathLst>
            </a:custGeom>
            <a:solidFill>
              <a:srgbClr val="0C0C0C">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58" name="Google Shape;3758;p36"/>
            <p:cNvSpPr/>
            <p:nvPr/>
          </p:nvSpPr>
          <p:spPr>
            <a:xfrm>
              <a:off x="7446017" y="4160118"/>
              <a:ext cx="2946300" cy="2463900"/>
            </a:xfrm>
            <a:prstGeom prst="roundRect">
              <a:avLst>
                <a:gd fmla="val 15805" name="adj"/>
              </a:avLst>
            </a:prstGeom>
            <a:solidFill>
              <a:schemeClr val="accent2"/>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59" name="Google Shape;3759;p36"/>
            <p:cNvSpPr/>
            <p:nvPr/>
          </p:nvSpPr>
          <p:spPr>
            <a:xfrm>
              <a:off x="7484878" y="4180502"/>
              <a:ext cx="2919507" cy="2441638"/>
            </a:xfrm>
            <a:custGeom>
              <a:rect b="b" l="l" r="r" t="t"/>
              <a:pathLst>
                <a:path extrusionOk="0" h="2441638" w="2919507">
                  <a:moveTo>
                    <a:pt x="2917757" y="275564"/>
                  </a:moveTo>
                  <a:lnTo>
                    <a:pt x="2917757" y="2142464"/>
                  </a:lnTo>
                  <a:cubicBezTo>
                    <a:pt x="2917280" y="2307057"/>
                    <a:pt x="2783930" y="2440502"/>
                    <a:pt x="2619338" y="2440978"/>
                  </a:cubicBezTo>
                  <a:lnTo>
                    <a:pt x="269806" y="2440978"/>
                  </a:lnTo>
                  <a:cubicBezTo>
                    <a:pt x="152840" y="2440692"/>
                    <a:pt x="46827" y="2372303"/>
                    <a:pt x="-1751" y="2265908"/>
                  </a:cubicBezTo>
                  <a:cubicBezTo>
                    <a:pt x="34444" y="2280958"/>
                    <a:pt x="73306" y="2288673"/>
                    <a:pt x="112549" y="2288578"/>
                  </a:cubicBezTo>
                  <a:lnTo>
                    <a:pt x="2462082" y="2288578"/>
                  </a:lnTo>
                  <a:cubicBezTo>
                    <a:pt x="2626672" y="2288102"/>
                    <a:pt x="2760022" y="2154657"/>
                    <a:pt x="2760499" y="1990064"/>
                  </a:cubicBezTo>
                  <a:lnTo>
                    <a:pt x="2760499" y="123164"/>
                  </a:lnTo>
                  <a:cubicBezTo>
                    <a:pt x="2760594" y="80397"/>
                    <a:pt x="2751450" y="38182"/>
                    <a:pt x="2733638" y="-661"/>
                  </a:cubicBezTo>
                  <a:cubicBezTo>
                    <a:pt x="2845082" y="45859"/>
                    <a:pt x="2917661" y="154787"/>
                    <a:pt x="2917757" y="275564"/>
                  </a:cubicBezTo>
                  <a:close/>
                </a:path>
              </a:pathLst>
            </a:custGeom>
            <a:solidFill>
              <a:srgbClr val="0C0C0C">
                <a:alpha val="98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60" name="Google Shape;3760;p36"/>
            <p:cNvSpPr/>
            <p:nvPr/>
          </p:nvSpPr>
          <p:spPr>
            <a:xfrm>
              <a:off x="7459447" y="4156594"/>
              <a:ext cx="2919507" cy="2441733"/>
            </a:xfrm>
            <a:custGeom>
              <a:rect b="b" l="l" r="r" t="t"/>
              <a:pathLst>
                <a:path extrusionOk="0" h="2441733" w="2919507">
                  <a:moveTo>
                    <a:pt x="2917757" y="174600"/>
                  </a:moveTo>
                  <a:cubicBezTo>
                    <a:pt x="2881656" y="159645"/>
                    <a:pt x="2842984" y="151930"/>
                    <a:pt x="2803933" y="151930"/>
                  </a:cubicBezTo>
                  <a:lnTo>
                    <a:pt x="454401" y="151930"/>
                  </a:lnTo>
                  <a:cubicBezTo>
                    <a:pt x="289809" y="152406"/>
                    <a:pt x="156459" y="285756"/>
                    <a:pt x="155982" y="450348"/>
                  </a:cubicBezTo>
                  <a:lnTo>
                    <a:pt x="155982" y="2317248"/>
                  </a:lnTo>
                  <a:cubicBezTo>
                    <a:pt x="155887" y="2360015"/>
                    <a:pt x="165031" y="2402211"/>
                    <a:pt x="182843" y="2441073"/>
                  </a:cubicBezTo>
                  <a:cubicBezTo>
                    <a:pt x="71209" y="2394686"/>
                    <a:pt x="-1561" y="2285721"/>
                    <a:pt x="-1751" y="2164848"/>
                  </a:cubicBezTo>
                  <a:lnTo>
                    <a:pt x="-1751" y="297948"/>
                  </a:lnTo>
                  <a:cubicBezTo>
                    <a:pt x="-1371" y="133261"/>
                    <a:pt x="131979" y="-194"/>
                    <a:pt x="296666" y="-661"/>
                  </a:cubicBezTo>
                  <a:lnTo>
                    <a:pt x="2646199" y="-661"/>
                  </a:lnTo>
                  <a:cubicBezTo>
                    <a:pt x="2763166" y="-318"/>
                    <a:pt x="2869274" y="68139"/>
                    <a:pt x="2917757" y="174600"/>
                  </a:cubicBezTo>
                  <a:close/>
                </a:path>
              </a:pathLst>
            </a:custGeom>
            <a:solidFill>
              <a:srgbClr val="FFFFFF">
                <a:alpha val="2793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61" name="Google Shape;3761;p36"/>
            <p:cNvSpPr/>
            <p:nvPr/>
          </p:nvSpPr>
          <p:spPr>
            <a:xfrm>
              <a:off x="7439635" y="4826868"/>
              <a:ext cx="2959131" cy="128587"/>
            </a:xfrm>
            <a:custGeom>
              <a:rect b="b" l="l" r="r" t="t"/>
              <a:pathLst>
                <a:path extrusionOk="0" h="128587" w="2959131">
                  <a:moveTo>
                    <a:pt x="0" y="0"/>
                  </a:moveTo>
                  <a:lnTo>
                    <a:pt x="2959132" y="0"/>
                  </a:lnTo>
                  <a:lnTo>
                    <a:pt x="2959132" y="128588"/>
                  </a:lnTo>
                  <a:lnTo>
                    <a:pt x="0" y="128588"/>
                  </a:lnTo>
                  <a:close/>
                </a:path>
              </a:pathLst>
            </a:custGeom>
            <a:solidFill>
              <a:srgbClr val="AE6A1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62" name="Google Shape;3762;p36"/>
            <p:cNvSpPr/>
            <p:nvPr/>
          </p:nvSpPr>
          <p:spPr>
            <a:xfrm>
              <a:off x="7439635" y="4955456"/>
              <a:ext cx="2959131" cy="128587"/>
            </a:xfrm>
            <a:custGeom>
              <a:rect b="b" l="l" r="r" t="t"/>
              <a:pathLst>
                <a:path extrusionOk="0" h="128587" w="2959131">
                  <a:moveTo>
                    <a:pt x="0" y="0"/>
                  </a:moveTo>
                  <a:lnTo>
                    <a:pt x="2959132" y="0"/>
                  </a:lnTo>
                  <a:lnTo>
                    <a:pt x="2959132" y="128588"/>
                  </a:lnTo>
                  <a:lnTo>
                    <a:pt x="0" y="128588"/>
                  </a:lnTo>
                  <a:close/>
                </a:path>
              </a:pathLst>
            </a:custGeom>
            <a:solidFill>
              <a:srgbClr val="A1401E"/>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63" name="Google Shape;3763;p36"/>
            <p:cNvSpPr/>
            <p:nvPr/>
          </p:nvSpPr>
          <p:spPr>
            <a:xfrm>
              <a:off x="7408965" y="4970791"/>
              <a:ext cx="93154" cy="205359"/>
            </a:xfrm>
            <a:custGeom>
              <a:rect b="b" l="l" r="r" t="t"/>
              <a:pathLst>
                <a:path extrusionOk="0" h="205359" w="93154">
                  <a:moveTo>
                    <a:pt x="46577" y="0"/>
                  </a:moveTo>
                  <a:cubicBezTo>
                    <a:pt x="72301" y="0"/>
                    <a:pt x="93155" y="0"/>
                    <a:pt x="93155" y="0"/>
                  </a:cubicBezTo>
                  <a:lnTo>
                    <a:pt x="93155" y="205359"/>
                  </a:lnTo>
                  <a:cubicBezTo>
                    <a:pt x="93155" y="205359"/>
                    <a:pt x="72301" y="205359"/>
                    <a:pt x="46577" y="205359"/>
                  </a:cubicBezTo>
                  <a:lnTo>
                    <a:pt x="46577" y="205359"/>
                  </a:lnTo>
                  <a:cubicBezTo>
                    <a:pt x="20853" y="205359"/>
                    <a:pt x="0" y="205359"/>
                    <a:pt x="0" y="205359"/>
                  </a:cubicBezTo>
                  <a:lnTo>
                    <a:pt x="0" y="0"/>
                  </a:lnTo>
                  <a:cubicBezTo>
                    <a:pt x="0" y="0"/>
                    <a:pt x="20853" y="0"/>
                    <a:pt x="46577" y="0"/>
                  </a:cubicBezTo>
                  <a:close/>
                </a:path>
              </a:pathLst>
            </a:custGeom>
            <a:solidFill>
              <a:srgbClr val="FFE762"/>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64" name="Google Shape;3764;p36"/>
            <p:cNvSpPr/>
            <p:nvPr/>
          </p:nvSpPr>
          <p:spPr>
            <a:xfrm>
              <a:off x="7394677" y="4956503"/>
              <a:ext cx="121729" cy="233934"/>
            </a:xfrm>
            <a:custGeom>
              <a:rect b="b" l="l" r="r" t="t"/>
              <a:pathLst>
                <a:path extrusionOk="0" h="233934" w="121729">
                  <a:moveTo>
                    <a:pt x="59114" y="233274"/>
                  </a:moveTo>
                  <a:cubicBezTo>
                    <a:pt x="25490" y="233178"/>
                    <a:pt x="-1656" y="206032"/>
                    <a:pt x="-1751" y="172409"/>
                  </a:cubicBezTo>
                  <a:lnTo>
                    <a:pt x="-1751" y="60204"/>
                  </a:lnTo>
                  <a:cubicBezTo>
                    <a:pt x="-1751" y="26581"/>
                    <a:pt x="25490" y="-661"/>
                    <a:pt x="59114" y="-661"/>
                  </a:cubicBezTo>
                  <a:cubicBezTo>
                    <a:pt x="92737" y="-661"/>
                    <a:pt x="119978" y="26581"/>
                    <a:pt x="119978" y="60204"/>
                  </a:cubicBezTo>
                  <a:lnTo>
                    <a:pt x="119978" y="172409"/>
                  </a:lnTo>
                  <a:cubicBezTo>
                    <a:pt x="119883" y="206032"/>
                    <a:pt x="92737" y="233178"/>
                    <a:pt x="59114" y="233274"/>
                  </a:cubicBezTo>
                  <a:close/>
                  <a:moveTo>
                    <a:pt x="59114" y="27914"/>
                  </a:moveTo>
                  <a:cubicBezTo>
                    <a:pt x="41302" y="27914"/>
                    <a:pt x="26824" y="42392"/>
                    <a:pt x="26824" y="60204"/>
                  </a:cubicBezTo>
                  <a:lnTo>
                    <a:pt x="26824" y="172409"/>
                  </a:lnTo>
                  <a:cubicBezTo>
                    <a:pt x="26824" y="190221"/>
                    <a:pt x="41302" y="204699"/>
                    <a:pt x="59114" y="204699"/>
                  </a:cubicBezTo>
                  <a:cubicBezTo>
                    <a:pt x="76925" y="204699"/>
                    <a:pt x="91403" y="190221"/>
                    <a:pt x="91403" y="172409"/>
                  </a:cubicBezTo>
                  <a:lnTo>
                    <a:pt x="91403" y="60204"/>
                  </a:lnTo>
                  <a:cubicBezTo>
                    <a:pt x="91308" y="42488"/>
                    <a:pt x="76830" y="28105"/>
                    <a:pt x="59114" y="28105"/>
                  </a:cubicBezTo>
                  <a:close/>
                </a:path>
              </a:pathLst>
            </a:custGeom>
            <a:solidFill>
              <a:srgbClr val="F8A000"/>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65" name="Google Shape;3765;p36"/>
            <p:cNvSpPr/>
            <p:nvPr/>
          </p:nvSpPr>
          <p:spPr>
            <a:xfrm>
              <a:off x="7408965" y="5182437"/>
              <a:ext cx="93154" cy="414909"/>
            </a:xfrm>
            <a:custGeom>
              <a:rect b="b" l="l" r="r" t="t"/>
              <a:pathLst>
                <a:path extrusionOk="0" h="414909" w="93154">
                  <a:moveTo>
                    <a:pt x="46577" y="0"/>
                  </a:moveTo>
                  <a:cubicBezTo>
                    <a:pt x="72301" y="0"/>
                    <a:pt x="93155" y="0"/>
                    <a:pt x="93155" y="0"/>
                  </a:cubicBezTo>
                  <a:lnTo>
                    <a:pt x="93155" y="414909"/>
                  </a:lnTo>
                  <a:cubicBezTo>
                    <a:pt x="93155" y="414909"/>
                    <a:pt x="72301" y="414909"/>
                    <a:pt x="46577" y="414909"/>
                  </a:cubicBezTo>
                  <a:lnTo>
                    <a:pt x="46577" y="414909"/>
                  </a:lnTo>
                  <a:cubicBezTo>
                    <a:pt x="20853" y="414909"/>
                    <a:pt x="0" y="414909"/>
                    <a:pt x="0" y="414909"/>
                  </a:cubicBezTo>
                  <a:lnTo>
                    <a:pt x="0" y="0"/>
                  </a:lnTo>
                  <a:cubicBezTo>
                    <a:pt x="0" y="0"/>
                    <a:pt x="20853" y="0"/>
                    <a:pt x="46577" y="0"/>
                  </a:cubicBezTo>
                  <a:close/>
                </a:path>
              </a:pathLst>
            </a:custGeom>
            <a:solidFill>
              <a:srgbClr val="FFE762"/>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66" name="Google Shape;3766;p36"/>
            <p:cNvSpPr/>
            <p:nvPr/>
          </p:nvSpPr>
          <p:spPr>
            <a:xfrm>
              <a:off x="7394677" y="5168149"/>
              <a:ext cx="121729" cy="443484"/>
            </a:xfrm>
            <a:custGeom>
              <a:rect b="b" l="l" r="r" t="t"/>
              <a:pathLst>
                <a:path extrusionOk="0" h="443484" w="121729">
                  <a:moveTo>
                    <a:pt x="59114" y="442824"/>
                  </a:moveTo>
                  <a:cubicBezTo>
                    <a:pt x="25490" y="442728"/>
                    <a:pt x="-1656" y="415582"/>
                    <a:pt x="-1751" y="381959"/>
                  </a:cubicBezTo>
                  <a:lnTo>
                    <a:pt x="-1751" y="60204"/>
                  </a:lnTo>
                  <a:cubicBezTo>
                    <a:pt x="-1751" y="26582"/>
                    <a:pt x="25490" y="-661"/>
                    <a:pt x="59114" y="-661"/>
                  </a:cubicBezTo>
                  <a:cubicBezTo>
                    <a:pt x="92737" y="-661"/>
                    <a:pt x="119978" y="26582"/>
                    <a:pt x="119978" y="60204"/>
                  </a:cubicBezTo>
                  <a:lnTo>
                    <a:pt x="119978" y="381959"/>
                  </a:lnTo>
                  <a:cubicBezTo>
                    <a:pt x="119883" y="415582"/>
                    <a:pt x="92737" y="442728"/>
                    <a:pt x="59114" y="442824"/>
                  </a:cubicBezTo>
                  <a:close/>
                  <a:moveTo>
                    <a:pt x="59114" y="27914"/>
                  </a:moveTo>
                  <a:cubicBezTo>
                    <a:pt x="41302" y="27914"/>
                    <a:pt x="26824" y="42392"/>
                    <a:pt x="26824" y="60204"/>
                  </a:cubicBezTo>
                  <a:lnTo>
                    <a:pt x="26824" y="381959"/>
                  </a:lnTo>
                  <a:cubicBezTo>
                    <a:pt x="26824" y="399771"/>
                    <a:pt x="41302" y="414249"/>
                    <a:pt x="59114" y="414249"/>
                  </a:cubicBezTo>
                  <a:cubicBezTo>
                    <a:pt x="76925" y="414249"/>
                    <a:pt x="91403" y="399771"/>
                    <a:pt x="91403" y="381959"/>
                  </a:cubicBezTo>
                  <a:lnTo>
                    <a:pt x="91403" y="60204"/>
                  </a:lnTo>
                  <a:cubicBezTo>
                    <a:pt x="91403" y="42392"/>
                    <a:pt x="76925" y="27914"/>
                    <a:pt x="59114" y="27914"/>
                  </a:cubicBezTo>
                  <a:close/>
                </a:path>
              </a:pathLst>
            </a:custGeom>
            <a:solidFill>
              <a:srgbClr val="F8A000"/>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67" name="Google Shape;3767;p36"/>
            <p:cNvSpPr/>
            <p:nvPr/>
          </p:nvSpPr>
          <p:spPr>
            <a:xfrm>
              <a:off x="7087582" y="1531599"/>
              <a:ext cx="3748342" cy="1309116"/>
            </a:xfrm>
            <a:custGeom>
              <a:rect b="b" l="l" r="r" t="t"/>
              <a:pathLst>
                <a:path extrusionOk="0" h="1309116" w="3748342">
                  <a:moveTo>
                    <a:pt x="60170" y="1308455"/>
                  </a:moveTo>
                  <a:cubicBezTo>
                    <a:pt x="51502" y="1308437"/>
                    <a:pt x="43024" y="1306655"/>
                    <a:pt x="35119" y="1303217"/>
                  </a:cubicBezTo>
                  <a:cubicBezTo>
                    <a:pt x="3877" y="1289377"/>
                    <a:pt x="-10315" y="1252810"/>
                    <a:pt x="3592" y="1221540"/>
                  </a:cubicBezTo>
                  <a:cubicBezTo>
                    <a:pt x="3592" y="1221521"/>
                    <a:pt x="3592" y="1221511"/>
                    <a:pt x="3592" y="1221492"/>
                  </a:cubicBezTo>
                  <a:cubicBezTo>
                    <a:pt x="330776" y="481266"/>
                    <a:pt x="1062486" y="2559"/>
                    <a:pt x="1871825" y="-661"/>
                  </a:cubicBezTo>
                  <a:lnTo>
                    <a:pt x="1877731" y="-661"/>
                  </a:lnTo>
                  <a:cubicBezTo>
                    <a:pt x="2678687" y="901"/>
                    <a:pt x="3405636" y="467846"/>
                    <a:pt x="3740155" y="1195584"/>
                  </a:cubicBezTo>
                  <a:cubicBezTo>
                    <a:pt x="3755298" y="1226226"/>
                    <a:pt x="3742822" y="1263364"/>
                    <a:pt x="3712149" y="1278537"/>
                  </a:cubicBezTo>
                  <a:cubicBezTo>
                    <a:pt x="3681479" y="1293711"/>
                    <a:pt x="3644333" y="1281176"/>
                    <a:pt x="3629187" y="1250534"/>
                  </a:cubicBezTo>
                  <a:cubicBezTo>
                    <a:pt x="3628615" y="1249439"/>
                    <a:pt x="3628141" y="1248334"/>
                    <a:pt x="3627664" y="1247210"/>
                  </a:cubicBezTo>
                  <a:cubicBezTo>
                    <a:pt x="3313339" y="563467"/>
                    <a:pt x="2630302" y="124755"/>
                    <a:pt x="1877731" y="123260"/>
                  </a:cubicBezTo>
                  <a:lnTo>
                    <a:pt x="1872397" y="123260"/>
                  </a:lnTo>
                  <a:cubicBezTo>
                    <a:pt x="1111921" y="126251"/>
                    <a:pt x="424215" y="576135"/>
                    <a:pt x="116843" y="1271784"/>
                  </a:cubicBezTo>
                  <a:cubicBezTo>
                    <a:pt x="106843" y="1294120"/>
                    <a:pt x="84650" y="1308484"/>
                    <a:pt x="60170" y="1308455"/>
                  </a:cubicBezTo>
                  <a:close/>
                </a:path>
              </a:pathLst>
            </a:custGeom>
            <a:solidFill>
              <a:srgbClr val="A1401E"/>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68" name="Google Shape;3768;p36"/>
            <p:cNvSpPr/>
            <p:nvPr/>
          </p:nvSpPr>
          <p:spPr>
            <a:xfrm>
              <a:off x="7102926" y="2716509"/>
              <a:ext cx="93154" cy="205359"/>
            </a:xfrm>
            <a:custGeom>
              <a:rect b="b" l="l" r="r" t="t"/>
              <a:pathLst>
                <a:path extrusionOk="0" h="205359" w="93154">
                  <a:moveTo>
                    <a:pt x="46577" y="0"/>
                  </a:moveTo>
                  <a:cubicBezTo>
                    <a:pt x="72301" y="0"/>
                    <a:pt x="93155" y="0"/>
                    <a:pt x="93155" y="0"/>
                  </a:cubicBezTo>
                  <a:lnTo>
                    <a:pt x="93155" y="205359"/>
                  </a:lnTo>
                  <a:cubicBezTo>
                    <a:pt x="93155" y="205359"/>
                    <a:pt x="72301" y="205359"/>
                    <a:pt x="46577" y="205359"/>
                  </a:cubicBezTo>
                  <a:lnTo>
                    <a:pt x="46577" y="205359"/>
                  </a:lnTo>
                  <a:cubicBezTo>
                    <a:pt x="20853" y="205359"/>
                    <a:pt x="0" y="205359"/>
                    <a:pt x="0" y="205359"/>
                  </a:cubicBezTo>
                  <a:lnTo>
                    <a:pt x="0" y="0"/>
                  </a:lnTo>
                  <a:cubicBezTo>
                    <a:pt x="0" y="0"/>
                    <a:pt x="20853" y="0"/>
                    <a:pt x="46577" y="0"/>
                  </a:cubicBezTo>
                  <a:close/>
                </a:path>
              </a:pathLst>
            </a:custGeom>
            <a:solidFill>
              <a:srgbClr val="FFE762"/>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69" name="Google Shape;3769;p36"/>
            <p:cNvSpPr/>
            <p:nvPr/>
          </p:nvSpPr>
          <p:spPr>
            <a:xfrm>
              <a:off x="7088639" y="2702222"/>
              <a:ext cx="121729" cy="233933"/>
            </a:xfrm>
            <a:custGeom>
              <a:rect b="b" l="l" r="r" t="t"/>
              <a:pathLst>
                <a:path extrusionOk="0" h="233933" w="121729">
                  <a:moveTo>
                    <a:pt x="59114" y="233273"/>
                  </a:moveTo>
                  <a:cubicBezTo>
                    <a:pt x="25490" y="233226"/>
                    <a:pt x="-1656" y="206003"/>
                    <a:pt x="-1751" y="172408"/>
                  </a:cubicBezTo>
                  <a:lnTo>
                    <a:pt x="-1751" y="60204"/>
                  </a:lnTo>
                  <a:cubicBezTo>
                    <a:pt x="-1751" y="26591"/>
                    <a:pt x="25490" y="-661"/>
                    <a:pt x="59114" y="-661"/>
                  </a:cubicBezTo>
                  <a:cubicBezTo>
                    <a:pt x="92737" y="-661"/>
                    <a:pt x="119978" y="26591"/>
                    <a:pt x="119978" y="60204"/>
                  </a:cubicBezTo>
                  <a:lnTo>
                    <a:pt x="119978" y="172408"/>
                  </a:lnTo>
                  <a:cubicBezTo>
                    <a:pt x="119883" y="206003"/>
                    <a:pt x="92737" y="233226"/>
                    <a:pt x="59114" y="233273"/>
                  </a:cubicBezTo>
                  <a:close/>
                  <a:moveTo>
                    <a:pt x="59114" y="27914"/>
                  </a:moveTo>
                  <a:cubicBezTo>
                    <a:pt x="41302" y="27914"/>
                    <a:pt x="26824" y="42373"/>
                    <a:pt x="26824" y="60204"/>
                  </a:cubicBezTo>
                  <a:lnTo>
                    <a:pt x="26824" y="172408"/>
                  </a:lnTo>
                  <a:cubicBezTo>
                    <a:pt x="26824" y="190239"/>
                    <a:pt x="41302" y="204698"/>
                    <a:pt x="59114" y="204698"/>
                  </a:cubicBezTo>
                  <a:cubicBezTo>
                    <a:pt x="76925" y="204698"/>
                    <a:pt x="91403" y="190239"/>
                    <a:pt x="91403" y="172408"/>
                  </a:cubicBezTo>
                  <a:lnTo>
                    <a:pt x="91403" y="60204"/>
                  </a:lnTo>
                  <a:cubicBezTo>
                    <a:pt x="91403" y="42373"/>
                    <a:pt x="76925" y="27914"/>
                    <a:pt x="59114" y="27914"/>
                  </a:cubicBezTo>
                  <a:close/>
                </a:path>
              </a:pathLst>
            </a:custGeom>
            <a:solidFill>
              <a:srgbClr val="F8A000"/>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70" name="Google Shape;3770;p36"/>
            <p:cNvSpPr/>
            <p:nvPr/>
          </p:nvSpPr>
          <p:spPr>
            <a:xfrm>
              <a:off x="7102926" y="2928155"/>
              <a:ext cx="93154" cy="414909"/>
            </a:xfrm>
            <a:custGeom>
              <a:rect b="b" l="l" r="r" t="t"/>
              <a:pathLst>
                <a:path extrusionOk="0" h="414909" w="93154">
                  <a:moveTo>
                    <a:pt x="46577" y="0"/>
                  </a:moveTo>
                  <a:cubicBezTo>
                    <a:pt x="72301" y="0"/>
                    <a:pt x="93155" y="0"/>
                    <a:pt x="93155" y="0"/>
                  </a:cubicBezTo>
                  <a:lnTo>
                    <a:pt x="93155" y="414909"/>
                  </a:lnTo>
                  <a:cubicBezTo>
                    <a:pt x="93155" y="414909"/>
                    <a:pt x="72301" y="414909"/>
                    <a:pt x="46577" y="414909"/>
                  </a:cubicBezTo>
                  <a:lnTo>
                    <a:pt x="46577" y="414909"/>
                  </a:lnTo>
                  <a:cubicBezTo>
                    <a:pt x="20853" y="414909"/>
                    <a:pt x="0" y="414909"/>
                    <a:pt x="0" y="414909"/>
                  </a:cubicBezTo>
                  <a:lnTo>
                    <a:pt x="0" y="0"/>
                  </a:lnTo>
                  <a:cubicBezTo>
                    <a:pt x="0" y="0"/>
                    <a:pt x="20853" y="0"/>
                    <a:pt x="46577" y="0"/>
                  </a:cubicBezTo>
                  <a:close/>
                </a:path>
              </a:pathLst>
            </a:custGeom>
            <a:solidFill>
              <a:srgbClr val="FFE762"/>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771" name="Google Shape;3771;p36"/>
            <p:cNvSpPr/>
            <p:nvPr/>
          </p:nvSpPr>
          <p:spPr>
            <a:xfrm>
              <a:off x="7088639" y="2913868"/>
              <a:ext cx="121729" cy="443483"/>
            </a:xfrm>
            <a:custGeom>
              <a:rect b="b" l="l" r="r" t="t"/>
              <a:pathLst>
                <a:path extrusionOk="0" h="443483" w="121729">
                  <a:moveTo>
                    <a:pt x="59114" y="442823"/>
                  </a:moveTo>
                  <a:cubicBezTo>
                    <a:pt x="25490" y="442776"/>
                    <a:pt x="-1656" y="415553"/>
                    <a:pt x="-1751" y="381958"/>
                  </a:cubicBezTo>
                  <a:lnTo>
                    <a:pt x="-1751" y="60204"/>
                  </a:lnTo>
                  <a:cubicBezTo>
                    <a:pt x="-1751" y="26590"/>
                    <a:pt x="25490" y="-661"/>
                    <a:pt x="59114" y="-661"/>
                  </a:cubicBezTo>
                  <a:cubicBezTo>
                    <a:pt x="92737" y="-661"/>
                    <a:pt x="119978" y="26590"/>
                    <a:pt x="119978" y="60204"/>
                  </a:cubicBezTo>
                  <a:lnTo>
                    <a:pt x="119978" y="381958"/>
                  </a:lnTo>
                  <a:cubicBezTo>
                    <a:pt x="119883" y="415553"/>
                    <a:pt x="92737" y="442776"/>
                    <a:pt x="59114" y="442823"/>
                  </a:cubicBezTo>
                  <a:close/>
                  <a:moveTo>
                    <a:pt x="59114" y="28009"/>
                  </a:moveTo>
                  <a:cubicBezTo>
                    <a:pt x="41302" y="28009"/>
                    <a:pt x="26919" y="42411"/>
                    <a:pt x="26824" y="60204"/>
                  </a:cubicBezTo>
                  <a:lnTo>
                    <a:pt x="26824" y="381958"/>
                  </a:lnTo>
                  <a:cubicBezTo>
                    <a:pt x="26824" y="399789"/>
                    <a:pt x="41302" y="414248"/>
                    <a:pt x="59114" y="414248"/>
                  </a:cubicBezTo>
                  <a:cubicBezTo>
                    <a:pt x="76925" y="414248"/>
                    <a:pt x="91403" y="399789"/>
                    <a:pt x="91403" y="381958"/>
                  </a:cubicBezTo>
                  <a:lnTo>
                    <a:pt x="91403" y="60204"/>
                  </a:lnTo>
                  <a:cubicBezTo>
                    <a:pt x="91308" y="42411"/>
                    <a:pt x="76925" y="28009"/>
                    <a:pt x="59114" y="28009"/>
                  </a:cubicBezTo>
                  <a:close/>
                </a:path>
              </a:pathLst>
            </a:custGeom>
            <a:solidFill>
              <a:srgbClr val="F8A000"/>
            </a:solid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sp>
        <p:nvSpPr>
          <p:cNvPr id="3772" name="Google Shape;3772;p36"/>
          <p:cNvSpPr txBox="1"/>
          <p:nvPr>
            <p:ph idx="1" type="subTitle"/>
          </p:nvPr>
        </p:nvSpPr>
        <p:spPr>
          <a:xfrm>
            <a:off x="4597950" y="1887619"/>
            <a:ext cx="4186200" cy="538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b="1" sz="1600"/>
            </a:lvl1pPr>
            <a:lvl2pPr lvl="1" rtl="0">
              <a:spcBef>
                <a:spcPts val="1600"/>
              </a:spcBef>
              <a:spcAft>
                <a:spcPts val="0"/>
              </a:spcAft>
              <a:buSzPts val="1600"/>
              <a:buNone/>
              <a:defRPr b="1" sz="1600"/>
            </a:lvl2pPr>
            <a:lvl3pPr lvl="2" rtl="0">
              <a:spcBef>
                <a:spcPts val="1600"/>
              </a:spcBef>
              <a:spcAft>
                <a:spcPts val="0"/>
              </a:spcAft>
              <a:buSzPts val="1600"/>
              <a:buNone/>
              <a:defRPr b="1" sz="1600"/>
            </a:lvl3pPr>
            <a:lvl4pPr lvl="3" rtl="0">
              <a:spcBef>
                <a:spcPts val="1600"/>
              </a:spcBef>
              <a:spcAft>
                <a:spcPts val="0"/>
              </a:spcAft>
              <a:buSzPts val="1600"/>
              <a:buNone/>
              <a:defRPr b="1" sz="1600"/>
            </a:lvl4pPr>
            <a:lvl5pPr lvl="4" rtl="0">
              <a:spcBef>
                <a:spcPts val="1600"/>
              </a:spcBef>
              <a:spcAft>
                <a:spcPts val="0"/>
              </a:spcAft>
              <a:buSzPts val="1600"/>
              <a:buNone/>
              <a:defRPr b="1" sz="1600"/>
            </a:lvl5pPr>
            <a:lvl6pPr lvl="5" rtl="0">
              <a:spcBef>
                <a:spcPts val="1600"/>
              </a:spcBef>
              <a:spcAft>
                <a:spcPts val="0"/>
              </a:spcAft>
              <a:buSzPts val="1600"/>
              <a:buNone/>
              <a:defRPr b="1" sz="1600"/>
            </a:lvl6pPr>
            <a:lvl7pPr lvl="6" rtl="0">
              <a:spcBef>
                <a:spcPts val="1600"/>
              </a:spcBef>
              <a:spcAft>
                <a:spcPts val="0"/>
              </a:spcAft>
              <a:buSzPts val="1600"/>
              <a:buNone/>
              <a:defRPr b="1" sz="1600"/>
            </a:lvl7pPr>
            <a:lvl8pPr lvl="7" rtl="0">
              <a:spcBef>
                <a:spcPts val="1600"/>
              </a:spcBef>
              <a:spcAft>
                <a:spcPts val="0"/>
              </a:spcAft>
              <a:buSzPts val="1600"/>
              <a:buNone/>
              <a:defRPr b="1" sz="1600"/>
            </a:lvl8pPr>
            <a:lvl9pPr lvl="8" rtl="0">
              <a:spcBef>
                <a:spcPts val="1600"/>
              </a:spcBef>
              <a:spcAft>
                <a:spcPts val="1600"/>
              </a:spcAft>
              <a:buSzPts val="1600"/>
              <a:buNone/>
              <a:defRPr b="1" sz="1600"/>
            </a:lvl9pPr>
          </a:lstStyle>
          <a:p/>
        </p:txBody>
      </p:sp>
      <p:sp>
        <p:nvSpPr>
          <p:cNvPr id="3773" name="Google Shape;3773;p36"/>
          <p:cNvSpPr txBox="1"/>
          <p:nvPr>
            <p:ph type="title"/>
          </p:nvPr>
        </p:nvSpPr>
        <p:spPr>
          <a:xfrm>
            <a:off x="4597950" y="1187981"/>
            <a:ext cx="4186200" cy="572700"/>
          </a:xfrm>
          <a:prstGeom prst="rect">
            <a:avLst/>
          </a:prstGeom>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5300"/>
              <a:buFont typeface="Aldrich"/>
              <a:buNone/>
              <a:defRPr sz="5300"/>
            </a:lvl1pPr>
            <a:lvl2pPr lvl="1"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p:txBody>
      </p:sp>
      <p:sp>
        <p:nvSpPr>
          <p:cNvPr id="3774" name="Google Shape;3774;p36"/>
          <p:cNvSpPr txBox="1"/>
          <p:nvPr>
            <p:ph idx="2" type="body"/>
          </p:nvPr>
        </p:nvSpPr>
        <p:spPr>
          <a:xfrm>
            <a:off x="4597988" y="2536219"/>
            <a:ext cx="4186200" cy="1006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3775" name="Google Shape;3775;p36"/>
          <p:cNvSpPr txBox="1"/>
          <p:nvPr/>
        </p:nvSpPr>
        <p:spPr>
          <a:xfrm rot="5400000">
            <a:off x="-509475" y="4648763"/>
            <a:ext cx="1184700" cy="28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Barlow Condensed"/>
                <a:ea typeface="Barlow Condensed"/>
                <a:cs typeface="Barlow Condensed"/>
                <a:sym typeface="Barlow Condensed"/>
              </a:rPr>
              <a:t>SLIDESMANIA.COM</a:t>
            </a:r>
            <a:endParaRPr sz="1100">
              <a:solidFill>
                <a:schemeClr val="lt1"/>
              </a:solidFill>
              <a:latin typeface="Barlow Condensed"/>
              <a:ea typeface="Barlow Condensed"/>
              <a:cs typeface="Barlow Condensed"/>
              <a:sym typeface="Barlow Condense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0 DO NOT REMOVE · SlidesMania">
  <p:cSld name="CUSTOM_20">
    <p:spTree>
      <p:nvGrpSpPr>
        <p:cNvPr id="3776" name="Shape 3776"/>
        <p:cNvGrpSpPr/>
        <p:nvPr/>
      </p:nvGrpSpPr>
      <p:grpSpPr>
        <a:xfrm>
          <a:off x="0" y="0"/>
          <a:ext cx="0" cy="0"/>
          <a:chOff x="0" y="0"/>
          <a:chExt cx="0" cy="0"/>
        </a:xfrm>
      </p:grpSpPr>
      <p:grpSp>
        <p:nvGrpSpPr>
          <p:cNvPr id="3777" name="Google Shape;3777;p37"/>
          <p:cNvGrpSpPr/>
          <p:nvPr/>
        </p:nvGrpSpPr>
        <p:grpSpPr>
          <a:xfrm>
            <a:off x="0" y="0"/>
            <a:ext cx="9144000" cy="5143500"/>
            <a:chOff x="0" y="0"/>
            <a:chExt cx="12192000" cy="6858000"/>
          </a:xfrm>
        </p:grpSpPr>
        <p:sp>
          <p:nvSpPr>
            <p:cNvPr id="3778" name="Google Shape;3778;p37"/>
            <p:cNvSpPr/>
            <p:nvPr/>
          </p:nvSpPr>
          <p:spPr>
            <a:xfrm>
              <a:off x="0" y="0"/>
              <a:ext cx="12192000" cy="68580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79" name="Google Shape;3779;p37"/>
            <p:cNvSpPr txBox="1"/>
            <p:nvPr/>
          </p:nvSpPr>
          <p:spPr>
            <a:xfrm>
              <a:off x="463500" y="2858061"/>
              <a:ext cx="8956500" cy="2442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2700">
                  <a:solidFill>
                    <a:srgbClr val="3F3F3F"/>
                  </a:solidFill>
                  <a:latin typeface="Poppins"/>
                  <a:ea typeface="Poppins"/>
                  <a:cs typeface="Poppins"/>
                  <a:sym typeface="Poppins"/>
                </a:rPr>
                <a:t>Free </a:t>
              </a:r>
              <a:r>
                <a:rPr lang="en" sz="2700">
                  <a:solidFill>
                    <a:srgbClr val="3F3F3F"/>
                  </a:solidFill>
                  <a:latin typeface="Poppins"/>
                  <a:ea typeface="Poppins"/>
                  <a:cs typeface="Poppins"/>
                  <a:sym typeface="Poppins"/>
                </a:rPr>
                <a:t>themes and templates for </a:t>
              </a:r>
              <a:r>
                <a:rPr b="1" lang="en" sz="2700">
                  <a:solidFill>
                    <a:srgbClr val="3F3F3F"/>
                  </a:solidFill>
                  <a:latin typeface="Poppins"/>
                  <a:ea typeface="Poppins"/>
                  <a:cs typeface="Poppins"/>
                  <a:sym typeface="Poppins"/>
                </a:rPr>
                <a:t>Google Slides</a:t>
              </a:r>
              <a:r>
                <a:rPr lang="en" sz="2700">
                  <a:solidFill>
                    <a:srgbClr val="3F3F3F"/>
                  </a:solidFill>
                  <a:latin typeface="Poppins"/>
                  <a:ea typeface="Poppins"/>
                  <a:cs typeface="Poppins"/>
                  <a:sym typeface="Poppins"/>
                </a:rPr>
                <a:t> or </a:t>
              </a:r>
              <a:r>
                <a:rPr b="1" lang="en" sz="2700">
                  <a:solidFill>
                    <a:srgbClr val="3F3F3F"/>
                  </a:solidFill>
                  <a:latin typeface="Poppins"/>
                  <a:ea typeface="Poppins"/>
                  <a:cs typeface="Poppins"/>
                  <a:sym typeface="Poppins"/>
                </a:rPr>
                <a:t>PowerPoint</a:t>
              </a:r>
              <a:endParaRPr b="1" sz="27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27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2700">
                <a:solidFill>
                  <a:srgbClr val="3F3F3F"/>
                </a:solidFill>
                <a:latin typeface="Poppins"/>
                <a:ea typeface="Poppins"/>
                <a:cs typeface="Poppins"/>
                <a:sym typeface="Poppins"/>
              </a:endParaRPr>
            </a:p>
            <a:p>
              <a:pPr indent="0" lvl="0" marL="0" marR="0" rtl="0" algn="l">
                <a:spcBef>
                  <a:spcPts val="0"/>
                </a:spcBef>
                <a:spcAft>
                  <a:spcPts val="0"/>
                </a:spcAft>
                <a:buNone/>
              </a:pPr>
              <a:r>
                <a:rPr b="1" lang="en" sz="2300">
                  <a:solidFill>
                    <a:srgbClr val="FFCB25"/>
                  </a:solidFill>
                  <a:latin typeface="Poppins"/>
                  <a:ea typeface="Poppins"/>
                  <a:cs typeface="Poppins"/>
                  <a:sym typeface="Poppins"/>
                </a:rPr>
                <a:t>NOT to be sold as is or modified!</a:t>
              </a:r>
              <a:endParaRPr b="1" sz="2300">
                <a:solidFill>
                  <a:srgbClr val="FFCB25"/>
                </a:solidFill>
                <a:latin typeface="Poppins"/>
                <a:ea typeface="Poppins"/>
                <a:cs typeface="Poppins"/>
                <a:sym typeface="Poppins"/>
              </a:endParaRPr>
            </a:p>
            <a:p>
              <a:pPr indent="0" lvl="0" marL="0" rtl="0" algn="l">
                <a:spcBef>
                  <a:spcPts val="0"/>
                </a:spcBef>
                <a:spcAft>
                  <a:spcPts val="0"/>
                </a:spcAft>
                <a:buNone/>
              </a:pPr>
              <a:r>
                <a:rPr lang="en" sz="2000">
                  <a:solidFill>
                    <a:srgbClr val="3F3F3F"/>
                  </a:solidFill>
                  <a:latin typeface="Poppins"/>
                  <a:ea typeface="Poppins"/>
                  <a:cs typeface="Poppins"/>
                  <a:sym typeface="Poppins"/>
                </a:rPr>
                <a:t>Read </a:t>
              </a:r>
              <a:r>
                <a:rPr lang="en" sz="2000" u="sng">
                  <a:solidFill>
                    <a:srgbClr val="3F3F3F"/>
                  </a:solidFill>
                  <a:latin typeface="Poppins"/>
                  <a:ea typeface="Poppins"/>
                  <a:cs typeface="Poppins"/>
                  <a:sym typeface="Poppins"/>
                  <a:hlinkClick r:id="rId2">
                    <a:extLst>
                      <a:ext uri="{A12FA001-AC4F-418D-AE19-62706E023703}">
                        <ahyp:hlinkClr val="tx"/>
                      </a:ext>
                    </a:extLst>
                  </a:hlinkClick>
                </a:rPr>
                <a:t>FAQ</a:t>
              </a:r>
              <a:r>
                <a:rPr b="1" lang="en" sz="3300">
                  <a:solidFill>
                    <a:srgbClr val="FFCB25"/>
                  </a:solidFill>
                  <a:latin typeface="Poppins"/>
                  <a:ea typeface="Poppins"/>
                  <a:cs typeface="Poppins"/>
                  <a:sym typeface="Poppins"/>
                </a:rPr>
                <a:t> </a:t>
              </a:r>
              <a:r>
                <a:rPr lang="en" sz="2000">
                  <a:solidFill>
                    <a:srgbClr val="3F3F3F"/>
                  </a:solidFill>
                  <a:latin typeface="Poppins"/>
                  <a:ea typeface="Poppins"/>
                  <a:cs typeface="Poppins"/>
                  <a:sym typeface="Poppins"/>
                </a:rPr>
                <a:t>on slidesmania.com</a:t>
              </a:r>
              <a:endParaRPr sz="2000">
                <a:solidFill>
                  <a:srgbClr val="3F3F3F"/>
                </a:solidFill>
                <a:latin typeface="Poppins"/>
                <a:ea typeface="Poppins"/>
                <a:cs typeface="Poppins"/>
                <a:sym typeface="Poppins"/>
              </a:endParaRPr>
            </a:p>
            <a:p>
              <a:pPr indent="0" lvl="0" marL="0" rtl="0" algn="l">
                <a:spcBef>
                  <a:spcPts val="0"/>
                </a:spcBef>
                <a:spcAft>
                  <a:spcPts val="0"/>
                </a:spcAft>
                <a:buNone/>
              </a:pPr>
              <a:r>
                <a:rPr lang="en" sz="1500">
                  <a:solidFill>
                    <a:srgbClr val="3F3F3F"/>
                  </a:solidFill>
                  <a:latin typeface="Poppins"/>
                  <a:ea typeface="Poppins"/>
                  <a:cs typeface="Poppins"/>
                  <a:sym typeface="Poppins"/>
                </a:rPr>
                <a:t>Do not remove the slidesmania.com text on the sides.</a:t>
              </a:r>
              <a:endParaRPr sz="1500">
                <a:solidFill>
                  <a:srgbClr val="3F3F3F"/>
                </a:solidFill>
                <a:latin typeface="Poppins"/>
                <a:ea typeface="Poppins"/>
                <a:cs typeface="Poppins"/>
                <a:sym typeface="Poppins"/>
              </a:endParaRPr>
            </a:p>
          </p:txBody>
        </p:sp>
        <p:cxnSp>
          <p:nvCxnSpPr>
            <p:cNvPr id="3780" name="Google Shape;3780;p37"/>
            <p:cNvCxnSpPr/>
            <p:nvPr/>
          </p:nvCxnSpPr>
          <p:spPr>
            <a:xfrm>
              <a:off x="10423367" y="5688858"/>
              <a:ext cx="1495200" cy="12900"/>
            </a:xfrm>
            <a:prstGeom prst="straightConnector1">
              <a:avLst/>
            </a:prstGeom>
            <a:noFill/>
            <a:ln cap="flat" cmpd="sng" w="38100">
              <a:solidFill>
                <a:srgbClr val="FFCB25"/>
              </a:solidFill>
              <a:prstDash val="solid"/>
              <a:round/>
              <a:headEnd len="med" w="med" type="none"/>
              <a:tailEnd len="med" w="med" type="none"/>
            </a:ln>
          </p:spPr>
        </p:cxnSp>
        <p:pic>
          <p:nvPicPr>
            <p:cNvPr id="3781" name="Google Shape;3781;p37">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3782" name="Google Shape;3782;p37">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3783" name="Google Shape;3783;p37">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3784" name="Google Shape;3784;p37">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3785" name="Google Shape;3785;p37"/>
            <p:cNvSpPr txBox="1"/>
            <p:nvPr/>
          </p:nvSpPr>
          <p:spPr>
            <a:xfrm>
              <a:off x="7072500" y="4813375"/>
              <a:ext cx="4915500" cy="10011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1800">
                  <a:solidFill>
                    <a:srgbClr val="252525"/>
                  </a:solidFill>
                  <a:latin typeface="Homemade Apple"/>
                  <a:ea typeface="Homemade Apple"/>
                  <a:cs typeface="Homemade Apple"/>
                  <a:sym typeface="Homemade Apple"/>
                </a:rPr>
                <a:t>Sharing is caring!</a:t>
              </a:r>
              <a:endParaRPr b="1" sz="1800">
                <a:solidFill>
                  <a:srgbClr val="252525"/>
                </a:solidFill>
                <a:latin typeface="Homemade Apple"/>
                <a:ea typeface="Homemade Apple"/>
                <a:cs typeface="Homemade Apple"/>
                <a:sym typeface="Homemade Apple"/>
              </a:endParaRPr>
            </a:p>
          </p:txBody>
        </p:sp>
      </p:grpSp>
      <p:pic>
        <p:nvPicPr>
          <p:cNvPr id="3786" name="Google Shape;3786;p37"/>
          <p:cNvPicPr preferRelativeResize="0"/>
          <p:nvPr/>
        </p:nvPicPr>
        <p:blipFill rotWithShape="1">
          <a:blip r:embed="rId11">
            <a:alphaModFix/>
          </a:blip>
          <a:srcRect b="20906" l="0" r="0" t="16256"/>
          <a:stretch/>
        </p:blipFill>
        <p:spPr>
          <a:xfrm>
            <a:off x="93806" y="370294"/>
            <a:ext cx="6179850" cy="155334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11" Type="http://schemas.openxmlformats.org/officeDocument/2006/relationships/slideLayout" Target="../slideLayouts/slideLayout23.xml"/><Relationship Id="rId22" Type="http://schemas.openxmlformats.org/officeDocument/2006/relationships/slideLayout" Target="../slideLayouts/slideLayout34.xml"/><Relationship Id="rId10" Type="http://schemas.openxmlformats.org/officeDocument/2006/relationships/slideLayout" Target="../slideLayouts/slideLayout22.xml"/><Relationship Id="rId21" Type="http://schemas.openxmlformats.org/officeDocument/2006/relationships/slideLayout" Target="../slideLayouts/slideLayout33.xml"/><Relationship Id="rId13" Type="http://schemas.openxmlformats.org/officeDocument/2006/relationships/slideLayout" Target="../slideLayouts/slideLayout25.xml"/><Relationship Id="rId24" Type="http://schemas.openxmlformats.org/officeDocument/2006/relationships/theme" Target="../theme/theme3.xml"/><Relationship Id="rId12" Type="http://schemas.openxmlformats.org/officeDocument/2006/relationships/slideLayout" Target="../slideLayouts/slideLayout24.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5" Type="http://schemas.openxmlformats.org/officeDocument/2006/relationships/slideLayout" Target="../slideLayouts/slideLayout17.xml"/><Relationship Id="rId19" Type="http://schemas.openxmlformats.org/officeDocument/2006/relationships/slideLayout" Target="../slideLayouts/slideLayout31.xml"/><Relationship Id="rId6" Type="http://schemas.openxmlformats.org/officeDocument/2006/relationships/slideLayout" Target="../slideLayouts/slideLayout18.xml"/><Relationship Id="rId18" Type="http://schemas.openxmlformats.org/officeDocument/2006/relationships/slideLayout" Target="../slideLayouts/slideLayout30.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4" name="Shape 54"/>
        <p:cNvGrpSpPr/>
        <p:nvPr/>
      </p:nvGrpSpPr>
      <p:grpSpPr>
        <a:xfrm>
          <a:off x="0" y="0"/>
          <a:ext cx="0" cy="0"/>
          <a:chOff x="0" y="0"/>
          <a:chExt cx="0" cy="0"/>
        </a:xfrm>
      </p:grpSpPr>
      <p:sp>
        <p:nvSpPr>
          <p:cNvPr id="55" name="Google Shape;55;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Baloo 2"/>
              <a:buNone/>
              <a:defRPr b="1" sz="3000">
                <a:solidFill>
                  <a:schemeClr val="dk1"/>
                </a:solidFill>
                <a:latin typeface="Baloo 2"/>
                <a:ea typeface="Baloo 2"/>
                <a:cs typeface="Baloo 2"/>
                <a:sym typeface="Baloo 2"/>
              </a:defRPr>
            </a:lvl1pPr>
            <a:lvl2pPr lvl="1" rtl="0">
              <a:spcBef>
                <a:spcPts val="0"/>
              </a:spcBef>
              <a:spcAft>
                <a:spcPts val="0"/>
              </a:spcAft>
              <a:buClr>
                <a:schemeClr val="dk1"/>
              </a:buClr>
              <a:buSzPts val="3000"/>
              <a:buFont typeface="Baloo 2"/>
              <a:buNone/>
              <a:defRPr b="1" sz="3000">
                <a:solidFill>
                  <a:schemeClr val="dk1"/>
                </a:solidFill>
                <a:latin typeface="Baloo 2"/>
                <a:ea typeface="Baloo 2"/>
                <a:cs typeface="Baloo 2"/>
                <a:sym typeface="Baloo 2"/>
              </a:defRPr>
            </a:lvl2pPr>
            <a:lvl3pPr lvl="2" rtl="0">
              <a:spcBef>
                <a:spcPts val="0"/>
              </a:spcBef>
              <a:spcAft>
                <a:spcPts val="0"/>
              </a:spcAft>
              <a:buClr>
                <a:schemeClr val="dk1"/>
              </a:buClr>
              <a:buSzPts val="3000"/>
              <a:buFont typeface="Baloo 2"/>
              <a:buNone/>
              <a:defRPr b="1" sz="3000">
                <a:solidFill>
                  <a:schemeClr val="dk1"/>
                </a:solidFill>
                <a:latin typeface="Baloo 2"/>
                <a:ea typeface="Baloo 2"/>
                <a:cs typeface="Baloo 2"/>
                <a:sym typeface="Baloo 2"/>
              </a:defRPr>
            </a:lvl3pPr>
            <a:lvl4pPr lvl="3" rtl="0">
              <a:spcBef>
                <a:spcPts val="0"/>
              </a:spcBef>
              <a:spcAft>
                <a:spcPts val="0"/>
              </a:spcAft>
              <a:buClr>
                <a:schemeClr val="dk1"/>
              </a:buClr>
              <a:buSzPts val="3000"/>
              <a:buFont typeface="Baloo 2"/>
              <a:buNone/>
              <a:defRPr b="1" sz="3000">
                <a:solidFill>
                  <a:schemeClr val="dk1"/>
                </a:solidFill>
                <a:latin typeface="Baloo 2"/>
                <a:ea typeface="Baloo 2"/>
                <a:cs typeface="Baloo 2"/>
                <a:sym typeface="Baloo 2"/>
              </a:defRPr>
            </a:lvl4pPr>
            <a:lvl5pPr lvl="4" rtl="0">
              <a:spcBef>
                <a:spcPts val="0"/>
              </a:spcBef>
              <a:spcAft>
                <a:spcPts val="0"/>
              </a:spcAft>
              <a:buClr>
                <a:schemeClr val="dk1"/>
              </a:buClr>
              <a:buSzPts val="3000"/>
              <a:buFont typeface="Baloo 2"/>
              <a:buNone/>
              <a:defRPr b="1" sz="3000">
                <a:solidFill>
                  <a:schemeClr val="dk1"/>
                </a:solidFill>
                <a:latin typeface="Baloo 2"/>
                <a:ea typeface="Baloo 2"/>
                <a:cs typeface="Baloo 2"/>
                <a:sym typeface="Baloo 2"/>
              </a:defRPr>
            </a:lvl5pPr>
            <a:lvl6pPr lvl="5" rtl="0">
              <a:spcBef>
                <a:spcPts val="0"/>
              </a:spcBef>
              <a:spcAft>
                <a:spcPts val="0"/>
              </a:spcAft>
              <a:buClr>
                <a:schemeClr val="dk1"/>
              </a:buClr>
              <a:buSzPts val="3000"/>
              <a:buFont typeface="Baloo 2"/>
              <a:buNone/>
              <a:defRPr b="1" sz="3000">
                <a:solidFill>
                  <a:schemeClr val="dk1"/>
                </a:solidFill>
                <a:latin typeface="Baloo 2"/>
                <a:ea typeface="Baloo 2"/>
                <a:cs typeface="Baloo 2"/>
                <a:sym typeface="Baloo 2"/>
              </a:defRPr>
            </a:lvl6pPr>
            <a:lvl7pPr lvl="6" rtl="0">
              <a:spcBef>
                <a:spcPts val="0"/>
              </a:spcBef>
              <a:spcAft>
                <a:spcPts val="0"/>
              </a:spcAft>
              <a:buClr>
                <a:schemeClr val="dk1"/>
              </a:buClr>
              <a:buSzPts val="3000"/>
              <a:buFont typeface="Baloo 2"/>
              <a:buNone/>
              <a:defRPr b="1" sz="3000">
                <a:solidFill>
                  <a:schemeClr val="dk1"/>
                </a:solidFill>
                <a:latin typeface="Baloo 2"/>
                <a:ea typeface="Baloo 2"/>
                <a:cs typeface="Baloo 2"/>
                <a:sym typeface="Baloo 2"/>
              </a:defRPr>
            </a:lvl7pPr>
            <a:lvl8pPr lvl="7" rtl="0">
              <a:spcBef>
                <a:spcPts val="0"/>
              </a:spcBef>
              <a:spcAft>
                <a:spcPts val="0"/>
              </a:spcAft>
              <a:buClr>
                <a:schemeClr val="dk1"/>
              </a:buClr>
              <a:buSzPts val="3000"/>
              <a:buFont typeface="Baloo 2"/>
              <a:buNone/>
              <a:defRPr b="1" sz="3000">
                <a:solidFill>
                  <a:schemeClr val="dk1"/>
                </a:solidFill>
                <a:latin typeface="Baloo 2"/>
                <a:ea typeface="Baloo 2"/>
                <a:cs typeface="Baloo 2"/>
                <a:sym typeface="Baloo 2"/>
              </a:defRPr>
            </a:lvl8pPr>
            <a:lvl9pPr lvl="8" rtl="0">
              <a:spcBef>
                <a:spcPts val="0"/>
              </a:spcBef>
              <a:spcAft>
                <a:spcPts val="0"/>
              </a:spcAft>
              <a:buClr>
                <a:schemeClr val="dk1"/>
              </a:buClr>
              <a:buSzPts val="3000"/>
              <a:buFont typeface="Baloo 2"/>
              <a:buNone/>
              <a:defRPr b="1" sz="3000">
                <a:solidFill>
                  <a:schemeClr val="dk1"/>
                </a:solidFill>
                <a:latin typeface="Baloo 2"/>
                <a:ea typeface="Baloo 2"/>
                <a:cs typeface="Baloo 2"/>
                <a:sym typeface="Baloo 2"/>
              </a:defRPr>
            </a:lvl9pPr>
          </a:lstStyle>
          <a:p/>
        </p:txBody>
      </p:sp>
      <p:sp>
        <p:nvSpPr>
          <p:cNvPr id="56" name="Google Shape;56;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2"/>
              </a:buClr>
              <a:buSzPts val="1400"/>
              <a:buFont typeface="Gochi Hand"/>
              <a:buChar char="●"/>
              <a:defRPr sz="1400">
                <a:solidFill>
                  <a:schemeClr val="dk2"/>
                </a:solidFill>
                <a:latin typeface="Gochi Hand"/>
                <a:ea typeface="Gochi Hand"/>
                <a:cs typeface="Gochi Hand"/>
                <a:sym typeface="Gochi Hand"/>
              </a:defRPr>
            </a:lvl1pPr>
            <a:lvl2pPr indent="-317500" lvl="1" marL="914400" rtl="0">
              <a:lnSpc>
                <a:spcPct val="115000"/>
              </a:lnSpc>
              <a:spcBef>
                <a:spcPts val="1600"/>
              </a:spcBef>
              <a:spcAft>
                <a:spcPts val="0"/>
              </a:spcAft>
              <a:buClr>
                <a:schemeClr val="dk2"/>
              </a:buClr>
              <a:buSzPts val="1400"/>
              <a:buFont typeface="Gochi Hand"/>
              <a:buChar char="○"/>
              <a:defRPr sz="1400">
                <a:solidFill>
                  <a:schemeClr val="dk2"/>
                </a:solidFill>
                <a:latin typeface="Gochi Hand"/>
                <a:ea typeface="Gochi Hand"/>
                <a:cs typeface="Gochi Hand"/>
                <a:sym typeface="Gochi Hand"/>
              </a:defRPr>
            </a:lvl2pPr>
            <a:lvl3pPr indent="-317500" lvl="2" marL="1371600" rtl="0">
              <a:lnSpc>
                <a:spcPct val="115000"/>
              </a:lnSpc>
              <a:spcBef>
                <a:spcPts val="1600"/>
              </a:spcBef>
              <a:spcAft>
                <a:spcPts val="0"/>
              </a:spcAft>
              <a:buClr>
                <a:schemeClr val="dk2"/>
              </a:buClr>
              <a:buSzPts val="1400"/>
              <a:buFont typeface="Gochi Hand"/>
              <a:buChar char="■"/>
              <a:defRPr sz="1400">
                <a:solidFill>
                  <a:schemeClr val="dk2"/>
                </a:solidFill>
                <a:latin typeface="Gochi Hand"/>
                <a:ea typeface="Gochi Hand"/>
                <a:cs typeface="Gochi Hand"/>
                <a:sym typeface="Gochi Hand"/>
              </a:defRPr>
            </a:lvl3pPr>
            <a:lvl4pPr indent="-317500" lvl="3" marL="1828800" rtl="0">
              <a:lnSpc>
                <a:spcPct val="115000"/>
              </a:lnSpc>
              <a:spcBef>
                <a:spcPts val="1600"/>
              </a:spcBef>
              <a:spcAft>
                <a:spcPts val="0"/>
              </a:spcAft>
              <a:buClr>
                <a:schemeClr val="dk2"/>
              </a:buClr>
              <a:buSzPts val="1400"/>
              <a:buFont typeface="Gochi Hand"/>
              <a:buChar char="●"/>
              <a:defRPr sz="1400">
                <a:solidFill>
                  <a:schemeClr val="dk2"/>
                </a:solidFill>
                <a:latin typeface="Gochi Hand"/>
                <a:ea typeface="Gochi Hand"/>
                <a:cs typeface="Gochi Hand"/>
                <a:sym typeface="Gochi Hand"/>
              </a:defRPr>
            </a:lvl4pPr>
            <a:lvl5pPr indent="-317500" lvl="4" marL="2286000" rtl="0">
              <a:lnSpc>
                <a:spcPct val="115000"/>
              </a:lnSpc>
              <a:spcBef>
                <a:spcPts val="1600"/>
              </a:spcBef>
              <a:spcAft>
                <a:spcPts val="0"/>
              </a:spcAft>
              <a:buClr>
                <a:schemeClr val="dk2"/>
              </a:buClr>
              <a:buSzPts val="1400"/>
              <a:buFont typeface="Gochi Hand"/>
              <a:buChar char="○"/>
              <a:defRPr sz="1400">
                <a:solidFill>
                  <a:schemeClr val="dk2"/>
                </a:solidFill>
                <a:latin typeface="Gochi Hand"/>
                <a:ea typeface="Gochi Hand"/>
                <a:cs typeface="Gochi Hand"/>
                <a:sym typeface="Gochi Hand"/>
              </a:defRPr>
            </a:lvl5pPr>
            <a:lvl6pPr indent="-317500" lvl="5" marL="2743200" rtl="0">
              <a:lnSpc>
                <a:spcPct val="115000"/>
              </a:lnSpc>
              <a:spcBef>
                <a:spcPts val="1600"/>
              </a:spcBef>
              <a:spcAft>
                <a:spcPts val="0"/>
              </a:spcAft>
              <a:buClr>
                <a:schemeClr val="dk2"/>
              </a:buClr>
              <a:buSzPts val="1400"/>
              <a:buFont typeface="Gochi Hand"/>
              <a:buChar char="■"/>
              <a:defRPr sz="1400">
                <a:solidFill>
                  <a:schemeClr val="dk2"/>
                </a:solidFill>
                <a:latin typeface="Gochi Hand"/>
                <a:ea typeface="Gochi Hand"/>
                <a:cs typeface="Gochi Hand"/>
                <a:sym typeface="Gochi Hand"/>
              </a:defRPr>
            </a:lvl6pPr>
            <a:lvl7pPr indent="-317500" lvl="6" marL="3200400" rtl="0">
              <a:lnSpc>
                <a:spcPct val="115000"/>
              </a:lnSpc>
              <a:spcBef>
                <a:spcPts val="1600"/>
              </a:spcBef>
              <a:spcAft>
                <a:spcPts val="0"/>
              </a:spcAft>
              <a:buClr>
                <a:schemeClr val="dk2"/>
              </a:buClr>
              <a:buSzPts val="1400"/>
              <a:buFont typeface="Gochi Hand"/>
              <a:buChar char="●"/>
              <a:defRPr sz="1400">
                <a:solidFill>
                  <a:schemeClr val="dk2"/>
                </a:solidFill>
                <a:latin typeface="Gochi Hand"/>
                <a:ea typeface="Gochi Hand"/>
                <a:cs typeface="Gochi Hand"/>
                <a:sym typeface="Gochi Hand"/>
              </a:defRPr>
            </a:lvl7pPr>
            <a:lvl8pPr indent="-317500" lvl="7" marL="3657600" rtl="0">
              <a:lnSpc>
                <a:spcPct val="115000"/>
              </a:lnSpc>
              <a:spcBef>
                <a:spcPts val="1600"/>
              </a:spcBef>
              <a:spcAft>
                <a:spcPts val="0"/>
              </a:spcAft>
              <a:buClr>
                <a:schemeClr val="dk2"/>
              </a:buClr>
              <a:buSzPts val="1400"/>
              <a:buFont typeface="Gochi Hand"/>
              <a:buChar char="○"/>
              <a:defRPr sz="1400">
                <a:solidFill>
                  <a:schemeClr val="dk2"/>
                </a:solidFill>
                <a:latin typeface="Gochi Hand"/>
                <a:ea typeface="Gochi Hand"/>
                <a:cs typeface="Gochi Hand"/>
                <a:sym typeface="Gochi Hand"/>
              </a:defRPr>
            </a:lvl8pPr>
            <a:lvl9pPr indent="-317500" lvl="8" marL="4114800" rtl="0">
              <a:lnSpc>
                <a:spcPct val="115000"/>
              </a:lnSpc>
              <a:spcBef>
                <a:spcPts val="1600"/>
              </a:spcBef>
              <a:spcAft>
                <a:spcPts val="1600"/>
              </a:spcAft>
              <a:buClr>
                <a:schemeClr val="dk2"/>
              </a:buClr>
              <a:buSzPts val="1400"/>
              <a:buFont typeface="Gochi Hand"/>
              <a:buChar char="■"/>
              <a:defRPr sz="1400">
                <a:solidFill>
                  <a:schemeClr val="dk2"/>
                </a:solidFill>
                <a:latin typeface="Gochi Hand"/>
                <a:ea typeface="Gochi Hand"/>
                <a:cs typeface="Gochi Hand"/>
                <a:sym typeface="Gochi Hand"/>
              </a:defRPr>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58" name="Google Shape;58;p14"/>
          <p:cNvSpPr txBox="1"/>
          <p:nvPr/>
        </p:nvSpPr>
        <p:spPr>
          <a:xfrm rot="5400000">
            <a:off x="-509475" y="4648763"/>
            <a:ext cx="1184700" cy="28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solidFill>
                  <a:schemeClr val="dk1"/>
                </a:solidFill>
                <a:latin typeface="Barlow Condensed"/>
                <a:ea typeface="Barlow Condensed"/>
                <a:cs typeface="Barlow Condensed"/>
                <a:sym typeface="Barlow Condensed"/>
              </a:rPr>
              <a:t>SLIDESMANIA.COM</a:t>
            </a:r>
            <a:endParaRPr sz="1100">
              <a:solidFill>
                <a:schemeClr val="dk1"/>
              </a:solidFill>
              <a:latin typeface="Barlow Condensed"/>
              <a:ea typeface="Barlow Condensed"/>
              <a:cs typeface="Barlow Condensed"/>
              <a:sym typeface="Barlow Condense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comments" Target="../comments/commen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0" Type="http://schemas.openxmlformats.org/officeDocument/2006/relationships/image" Target="../media/image24.jpg"/><Relationship Id="rId1" Type="http://schemas.openxmlformats.org/officeDocument/2006/relationships/slideLayout" Target="../slideLayouts/slideLayout17.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5.jpg"/><Relationship Id="rId9" Type="http://schemas.openxmlformats.org/officeDocument/2006/relationships/image" Target="../media/image9.png"/><Relationship Id="rId5" Type="http://schemas.openxmlformats.org/officeDocument/2006/relationships/image" Target="../media/image32.jpg"/><Relationship Id="rId6" Type="http://schemas.openxmlformats.org/officeDocument/2006/relationships/image" Target="../media/image23.jpg"/><Relationship Id="rId7" Type="http://schemas.openxmlformats.org/officeDocument/2006/relationships/image" Target="../media/image1.jpg"/><Relationship Id="rId8" Type="http://schemas.openxmlformats.org/officeDocument/2006/relationships/image" Target="../media/image3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comments" Target="../comments/comment1.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comments" Target="../comments/comment2.xml"/><Relationship Id="rId4" Type="http://schemas.openxmlformats.org/officeDocument/2006/relationships/image" Target="../media/image18.png"/><Relationship Id="rId5"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13.jpg"/><Relationship Id="rId4" Type="http://schemas.openxmlformats.org/officeDocument/2006/relationships/image" Target="../media/image15.jpg"/><Relationship Id="rId5" Type="http://schemas.openxmlformats.org/officeDocument/2006/relationships/image" Target="../media/image11.jpg"/><Relationship Id="rId6" Type="http://schemas.openxmlformats.org/officeDocument/2006/relationships/image" Target="../media/image8.jpg"/><Relationship Id="rId7" Type="http://schemas.openxmlformats.org/officeDocument/2006/relationships/image" Target="../media/image1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17.jpg"/><Relationship Id="rId4" Type="http://schemas.openxmlformats.org/officeDocument/2006/relationships/image" Target="../media/image19.jpg"/><Relationship Id="rId5" Type="http://schemas.openxmlformats.org/officeDocument/2006/relationships/image" Target="../media/image2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comments" Target="../comments/comment3.xml"/><Relationship Id="rId4" Type="http://schemas.openxmlformats.org/officeDocument/2006/relationships/image" Target="../media/image26.png"/><Relationship Id="rId5"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comments" Target="../comments/comment4.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0" name="Shape 3790"/>
        <p:cNvGrpSpPr/>
        <p:nvPr/>
      </p:nvGrpSpPr>
      <p:grpSpPr>
        <a:xfrm>
          <a:off x="0" y="0"/>
          <a:ext cx="0" cy="0"/>
          <a:chOff x="0" y="0"/>
          <a:chExt cx="0" cy="0"/>
        </a:xfrm>
      </p:grpSpPr>
      <p:sp>
        <p:nvSpPr>
          <p:cNvPr id="3791" name="Google Shape;3791;p38"/>
          <p:cNvSpPr txBox="1"/>
          <p:nvPr>
            <p:ph type="title"/>
          </p:nvPr>
        </p:nvSpPr>
        <p:spPr>
          <a:xfrm>
            <a:off x="5299650" y="2092669"/>
            <a:ext cx="3844500" cy="218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300">
                <a:latin typeface="Arial"/>
                <a:ea typeface="Arial"/>
                <a:cs typeface="Arial"/>
                <a:sym typeface="Arial"/>
              </a:rPr>
              <a:t>December 13, 2021</a:t>
            </a:r>
            <a:endParaRPr sz="2300">
              <a:latin typeface="Arial"/>
              <a:ea typeface="Arial"/>
              <a:cs typeface="Arial"/>
              <a:sym typeface="Arial"/>
            </a:endParaRPr>
          </a:p>
          <a:p>
            <a:pPr indent="0" lvl="0" marL="0" rtl="0" algn="ctr">
              <a:spcBef>
                <a:spcPts val="0"/>
              </a:spcBef>
              <a:spcAft>
                <a:spcPts val="0"/>
              </a:spcAft>
              <a:buNone/>
            </a:pPr>
            <a:r>
              <a:t/>
            </a:r>
            <a:endParaRPr sz="2300">
              <a:latin typeface="Arial"/>
              <a:ea typeface="Arial"/>
              <a:cs typeface="Arial"/>
              <a:sym typeface="Arial"/>
            </a:endParaRPr>
          </a:p>
          <a:p>
            <a:pPr indent="0" lvl="0" marL="0" rtl="0" algn="ctr">
              <a:lnSpc>
                <a:spcPct val="200000"/>
              </a:lnSpc>
              <a:spcBef>
                <a:spcPts val="0"/>
              </a:spcBef>
              <a:spcAft>
                <a:spcPts val="0"/>
              </a:spcAft>
              <a:buNone/>
            </a:pPr>
            <a:r>
              <a:rPr lang="en" sz="1100">
                <a:solidFill>
                  <a:schemeClr val="lt2"/>
                </a:solidFill>
                <a:latin typeface="Arial"/>
                <a:ea typeface="Arial"/>
                <a:cs typeface="Arial"/>
                <a:sym typeface="Arial"/>
              </a:rPr>
              <a:t>Carlotta Amaduzzi, Abou Keita, Jenell Lewis,</a:t>
            </a:r>
            <a:endParaRPr sz="1100">
              <a:solidFill>
                <a:schemeClr val="lt2"/>
              </a:solidFill>
              <a:latin typeface="Arial"/>
              <a:ea typeface="Arial"/>
              <a:cs typeface="Arial"/>
              <a:sym typeface="Arial"/>
            </a:endParaRPr>
          </a:p>
          <a:p>
            <a:pPr indent="0" lvl="0" marL="0" rtl="0" algn="ctr">
              <a:lnSpc>
                <a:spcPct val="200000"/>
              </a:lnSpc>
              <a:spcBef>
                <a:spcPts val="0"/>
              </a:spcBef>
              <a:spcAft>
                <a:spcPts val="0"/>
              </a:spcAft>
              <a:buNone/>
            </a:pPr>
            <a:r>
              <a:rPr lang="en" sz="1100">
                <a:solidFill>
                  <a:schemeClr val="lt2"/>
                </a:solidFill>
                <a:latin typeface="Arial"/>
                <a:ea typeface="Arial"/>
                <a:cs typeface="Arial"/>
                <a:sym typeface="Arial"/>
              </a:rPr>
              <a:t> Michaella Steinruck, Marissa Tan,  Tim Van Wert, </a:t>
            </a:r>
            <a:endParaRPr sz="1100">
              <a:solidFill>
                <a:schemeClr val="lt2"/>
              </a:solidFill>
              <a:latin typeface="Arial"/>
              <a:ea typeface="Arial"/>
              <a:cs typeface="Arial"/>
              <a:sym typeface="Arial"/>
            </a:endParaRPr>
          </a:p>
          <a:p>
            <a:pPr indent="0" lvl="0" marL="0" rtl="0" algn="ctr">
              <a:lnSpc>
                <a:spcPct val="200000"/>
              </a:lnSpc>
              <a:spcBef>
                <a:spcPts val="0"/>
              </a:spcBef>
              <a:spcAft>
                <a:spcPts val="0"/>
              </a:spcAft>
              <a:buNone/>
            </a:pPr>
            <a:r>
              <a:rPr lang="en" sz="1100">
                <a:solidFill>
                  <a:schemeClr val="lt2"/>
                </a:solidFill>
                <a:latin typeface="Arial"/>
                <a:ea typeface="Arial"/>
                <a:cs typeface="Arial"/>
                <a:sym typeface="Arial"/>
              </a:rPr>
              <a:t>Jeneva Williams-Blackwell</a:t>
            </a:r>
            <a:endParaRPr sz="2400">
              <a:solidFill>
                <a:schemeClr val="lt2"/>
              </a:solidFill>
              <a:latin typeface="Arial"/>
              <a:ea typeface="Arial"/>
              <a:cs typeface="Arial"/>
              <a:sym typeface="Arial"/>
            </a:endParaRPr>
          </a:p>
        </p:txBody>
      </p:sp>
      <p:sp>
        <p:nvSpPr>
          <p:cNvPr id="3792" name="Google Shape;3792;p38"/>
          <p:cNvSpPr txBox="1"/>
          <p:nvPr>
            <p:ph idx="1" type="subTitle"/>
          </p:nvPr>
        </p:nvSpPr>
        <p:spPr>
          <a:xfrm>
            <a:off x="5343394" y="1619550"/>
            <a:ext cx="3844500" cy="2736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3500">
                <a:solidFill>
                  <a:srgbClr val="EF6C00"/>
                </a:solidFill>
                <a:latin typeface="PT Sans Narrow"/>
                <a:ea typeface="PT Sans Narrow"/>
                <a:cs typeface="PT Sans Narrow"/>
                <a:sym typeface="PT Sans Narrow"/>
              </a:rPr>
              <a:t>Machine Learning in High School Graduation Success</a:t>
            </a:r>
            <a:endParaRPr b="1" sz="3500">
              <a:solidFill>
                <a:srgbClr val="EF6C00"/>
              </a:solidFill>
              <a:latin typeface="PT Sans Narrow"/>
              <a:ea typeface="PT Sans Narrow"/>
              <a:cs typeface="PT Sans Narrow"/>
              <a:sym typeface="PT Sans Narrow"/>
            </a:endParaRPr>
          </a:p>
          <a:p>
            <a:pPr indent="0" lvl="0" marL="0" rtl="0" algn="l">
              <a:lnSpc>
                <a:spcPct val="100000"/>
              </a:lnSpc>
              <a:spcBef>
                <a:spcPts val="0"/>
              </a:spcBef>
              <a:spcAft>
                <a:spcPts val="0"/>
              </a:spcAft>
              <a:buNone/>
            </a:pPr>
            <a:r>
              <a:t/>
            </a:r>
            <a:endParaRPr sz="6000"/>
          </a:p>
        </p:txBody>
      </p:sp>
      <p:sp>
        <p:nvSpPr>
          <p:cNvPr id="3793" name="Google Shape;3793;p38"/>
          <p:cNvSpPr/>
          <p:nvPr/>
        </p:nvSpPr>
        <p:spPr>
          <a:xfrm>
            <a:off x="0" y="3642956"/>
            <a:ext cx="312300" cy="1500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2" name="Shape 3932"/>
        <p:cNvGrpSpPr/>
        <p:nvPr/>
      </p:nvGrpSpPr>
      <p:grpSpPr>
        <a:xfrm>
          <a:off x="0" y="0"/>
          <a:ext cx="0" cy="0"/>
          <a:chOff x="0" y="0"/>
          <a:chExt cx="0" cy="0"/>
        </a:xfrm>
      </p:grpSpPr>
      <p:sp>
        <p:nvSpPr>
          <p:cNvPr id="3933" name="Google Shape;3933;p47"/>
          <p:cNvSpPr/>
          <p:nvPr/>
        </p:nvSpPr>
        <p:spPr>
          <a:xfrm>
            <a:off x="0" y="3642956"/>
            <a:ext cx="312300" cy="1500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34" name="Google Shape;3934;p47"/>
          <p:cNvSpPr txBox="1"/>
          <p:nvPr/>
        </p:nvSpPr>
        <p:spPr>
          <a:xfrm>
            <a:off x="235125" y="207769"/>
            <a:ext cx="8673900" cy="6156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3100">
                <a:solidFill>
                  <a:srgbClr val="EF6C00"/>
                </a:solidFill>
                <a:latin typeface="PT Sans Narrow"/>
                <a:ea typeface="PT Sans Narrow"/>
                <a:cs typeface="PT Sans Narrow"/>
                <a:sym typeface="PT Sans Narrow"/>
              </a:rPr>
              <a:t>Expected</a:t>
            </a:r>
            <a:r>
              <a:rPr b="1" lang="en" sz="3100">
                <a:solidFill>
                  <a:srgbClr val="EF6C00"/>
                </a:solidFill>
                <a:latin typeface="PT Sans Narrow"/>
                <a:ea typeface="PT Sans Narrow"/>
                <a:cs typeface="PT Sans Narrow"/>
                <a:sym typeface="PT Sans Narrow"/>
              </a:rPr>
              <a:t> Outcomes</a:t>
            </a:r>
            <a:endParaRPr sz="600">
              <a:solidFill>
                <a:srgbClr val="EF6C00"/>
              </a:solidFill>
              <a:latin typeface="Gochi Hand"/>
              <a:ea typeface="Gochi Hand"/>
              <a:cs typeface="Gochi Hand"/>
              <a:sym typeface="Gochi Hand"/>
            </a:endParaRPr>
          </a:p>
        </p:txBody>
      </p:sp>
      <p:grpSp>
        <p:nvGrpSpPr>
          <p:cNvPr id="3935" name="Google Shape;3935;p47"/>
          <p:cNvGrpSpPr/>
          <p:nvPr/>
        </p:nvGrpSpPr>
        <p:grpSpPr>
          <a:xfrm>
            <a:off x="4193038" y="1005026"/>
            <a:ext cx="3679200" cy="3135433"/>
            <a:chOff x="4192863" y="1002150"/>
            <a:chExt cx="3679200" cy="3139200"/>
          </a:xfrm>
        </p:grpSpPr>
        <p:sp>
          <p:nvSpPr>
            <p:cNvPr id="3936" name="Google Shape;3936;p47"/>
            <p:cNvSpPr/>
            <p:nvPr/>
          </p:nvSpPr>
          <p:spPr>
            <a:xfrm>
              <a:off x="4192863" y="1002150"/>
              <a:ext cx="3679200" cy="3139200"/>
            </a:xfrm>
            <a:prstGeom prst="round2DiagRect">
              <a:avLst>
                <a:gd fmla="val 0" name="adj1"/>
                <a:gd fmla="val 17764" name="adj2"/>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
          <p:nvSpPr>
            <p:cNvPr id="3937" name="Google Shape;3937;p47"/>
            <p:cNvSpPr txBox="1"/>
            <p:nvPr/>
          </p:nvSpPr>
          <p:spPr>
            <a:xfrm>
              <a:off x="5357496" y="1460817"/>
              <a:ext cx="24057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Roboto"/>
                  <a:ea typeface="Roboto"/>
                  <a:cs typeface="Roboto"/>
                  <a:sym typeface="Roboto"/>
                </a:rPr>
                <a:t>Adjusted Cohort Graduation Rate</a:t>
              </a:r>
              <a:endParaRPr sz="1100">
                <a:solidFill>
                  <a:srgbClr val="FFFFFF"/>
                </a:solidFill>
                <a:latin typeface="Roboto"/>
                <a:ea typeface="Roboto"/>
                <a:cs typeface="Roboto"/>
                <a:sym typeface="Roboto"/>
              </a:endParaRPr>
            </a:p>
          </p:txBody>
        </p:sp>
        <p:sp>
          <p:nvSpPr>
            <p:cNvPr id="3938" name="Google Shape;3938;p47"/>
            <p:cNvSpPr txBox="1"/>
            <p:nvPr/>
          </p:nvSpPr>
          <p:spPr>
            <a:xfrm>
              <a:off x="5320596" y="1795314"/>
              <a:ext cx="2346600" cy="2216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800">
                  <a:solidFill>
                    <a:srgbClr val="FFFFFF"/>
                  </a:solidFill>
                  <a:latin typeface="Roboto"/>
                  <a:ea typeface="Roboto"/>
                  <a:cs typeface="Roboto"/>
                  <a:sym typeface="Roboto"/>
                </a:rPr>
                <a:t>Percentage of public high school students who graduate on time with a regular diploma,</a:t>
              </a:r>
              <a:endParaRPr sz="800">
                <a:solidFill>
                  <a:srgbClr val="FFFFFF"/>
                </a:solidFill>
                <a:latin typeface="Roboto"/>
                <a:ea typeface="Roboto"/>
                <a:cs typeface="Roboto"/>
                <a:sym typeface="Roboto"/>
              </a:endParaRPr>
            </a:p>
            <a:p>
              <a:pPr indent="0" lvl="0" marL="0" rtl="0" algn="just">
                <a:lnSpc>
                  <a:spcPct val="115000"/>
                </a:lnSpc>
                <a:spcBef>
                  <a:spcPts val="1600"/>
                </a:spcBef>
                <a:spcAft>
                  <a:spcPts val="0"/>
                </a:spcAft>
                <a:buNone/>
              </a:pPr>
              <a:r>
                <a:rPr lang="en" sz="800">
                  <a:solidFill>
                    <a:srgbClr val="FFFFFF"/>
                  </a:solidFill>
                  <a:latin typeface="Roboto"/>
                  <a:ea typeface="Roboto"/>
                  <a:cs typeface="Roboto"/>
                  <a:sym typeface="Roboto"/>
                </a:rPr>
                <a:t>First 6 years the ACGR was collected (2010–11 through 2015–16), the rate increased from 79 percent to 84 percent.</a:t>
              </a:r>
              <a:endParaRPr sz="800">
                <a:solidFill>
                  <a:srgbClr val="FFFFFF"/>
                </a:solidFill>
                <a:latin typeface="Roboto"/>
                <a:ea typeface="Roboto"/>
                <a:cs typeface="Roboto"/>
                <a:sym typeface="Roboto"/>
              </a:endParaRPr>
            </a:p>
            <a:p>
              <a:pPr indent="0" lvl="0" marL="0" rtl="0" algn="just">
                <a:lnSpc>
                  <a:spcPct val="115000"/>
                </a:lnSpc>
                <a:spcBef>
                  <a:spcPts val="1600"/>
                </a:spcBef>
                <a:spcAft>
                  <a:spcPts val="0"/>
                </a:spcAft>
                <a:buNone/>
              </a:pPr>
              <a:r>
                <a:rPr lang="en" sz="800">
                  <a:solidFill>
                    <a:srgbClr val="FFFFFF"/>
                  </a:solidFill>
                  <a:latin typeface="Roboto"/>
                  <a:ea typeface="Roboto"/>
                  <a:cs typeface="Roboto"/>
                  <a:sym typeface="Roboto"/>
                </a:rPr>
                <a:t>Schools with more female students, lower student-teacher ratios, a lower percentage of free and reduced lunch recipients, and non-eligible Title I schools should have higher graduation rates.</a:t>
              </a:r>
              <a:endParaRPr sz="800">
                <a:solidFill>
                  <a:srgbClr val="FFFFFF"/>
                </a:solidFill>
                <a:latin typeface="Roboto"/>
                <a:ea typeface="Roboto"/>
                <a:cs typeface="Roboto"/>
                <a:sym typeface="Roboto"/>
              </a:endParaRPr>
            </a:p>
            <a:p>
              <a:pPr indent="0" lvl="0" marL="0" rtl="0" algn="just">
                <a:lnSpc>
                  <a:spcPct val="115000"/>
                </a:lnSpc>
                <a:spcBef>
                  <a:spcPts val="1600"/>
                </a:spcBef>
                <a:spcAft>
                  <a:spcPts val="1600"/>
                </a:spcAft>
                <a:buNone/>
              </a:pPr>
              <a:r>
                <a:rPr lang="en" sz="800">
                  <a:solidFill>
                    <a:srgbClr val="FFFFFF"/>
                  </a:solidFill>
                  <a:latin typeface="Roboto"/>
                  <a:ea typeface="Roboto"/>
                  <a:cs typeface="Roboto"/>
                  <a:sym typeface="Roboto"/>
                </a:rPr>
                <a:t>  </a:t>
              </a:r>
              <a:endParaRPr sz="800">
                <a:solidFill>
                  <a:srgbClr val="FFFFFF"/>
                </a:solidFill>
                <a:latin typeface="Roboto"/>
                <a:ea typeface="Roboto"/>
                <a:cs typeface="Roboto"/>
                <a:sym typeface="Roboto"/>
              </a:endParaRPr>
            </a:p>
          </p:txBody>
        </p:sp>
      </p:grpSp>
      <p:grpSp>
        <p:nvGrpSpPr>
          <p:cNvPr id="3939" name="Google Shape;3939;p47"/>
          <p:cNvGrpSpPr/>
          <p:nvPr/>
        </p:nvGrpSpPr>
        <p:grpSpPr>
          <a:xfrm>
            <a:off x="3216519" y="1000959"/>
            <a:ext cx="1944600" cy="1569600"/>
            <a:chOff x="3216519" y="1002150"/>
            <a:chExt cx="1944600" cy="1569600"/>
          </a:xfrm>
        </p:grpSpPr>
        <p:sp>
          <p:nvSpPr>
            <p:cNvPr id="3940" name="Google Shape;3940;p47"/>
            <p:cNvSpPr/>
            <p:nvPr/>
          </p:nvSpPr>
          <p:spPr>
            <a:xfrm flipH="1">
              <a:off x="3216519" y="1002150"/>
              <a:ext cx="1944600" cy="1569600"/>
            </a:xfrm>
            <a:prstGeom prst="round2DiagRect">
              <a:avLst>
                <a:gd fmla="val 0" name="adj1"/>
                <a:gd fmla="val 17764" name="adj2"/>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47"/>
            <p:cNvSpPr txBox="1"/>
            <p:nvPr/>
          </p:nvSpPr>
          <p:spPr>
            <a:xfrm>
              <a:off x="3461163" y="1244660"/>
              <a:ext cx="1451700" cy="45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Roboto"/>
                  <a:ea typeface="Roboto"/>
                  <a:cs typeface="Roboto"/>
                  <a:sym typeface="Roboto"/>
                </a:rPr>
                <a:t>Student Teacher Ratio</a:t>
              </a:r>
              <a:endParaRPr sz="1100">
                <a:solidFill>
                  <a:srgbClr val="FFFFFF"/>
                </a:solidFill>
                <a:latin typeface="Roboto"/>
                <a:ea typeface="Roboto"/>
                <a:cs typeface="Roboto"/>
                <a:sym typeface="Roboto"/>
              </a:endParaRPr>
            </a:p>
          </p:txBody>
        </p:sp>
        <p:sp>
          <p:nvSpPr>
            <p:cNvPr id="3942" name="Google Shape;3942;p47"/>
            <p:cNvSpPr txBox="1"/>
            <p:nvPr/>
          </p:nvSpPr>
          <p:spPr>
            <a:xfrm>
              <a:off x="3461168" y="1704636"/>
              <a:ext cx="1486200" cy="70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900">
                  <a:solidFill>
                    <a:schemeClr val="lt2"/>
                  </a:solidFill>
                  <a:latin typeface="Roboto"/>
                  <a:ea typeface="Roboto"/>
                  <a:cs typeface="Roboto"/>
                  <a:sym typeface="Roboto"/>
                </a:rPr>
                <a:t>As the student-teacher ratio increases, the graduation rate decreases.</a:t>
              </a:r>
              <a:endParaRPr sz="800">
                <a:solidFill>
                  <a:schemeClr val="lt2"/>
                </a:solidFill>
                <a:latin typeface="Roboto"/>
                <a:ea typeface="Roboto"/>
                <a:cs typeface="Roboto"/>
                <a:sym typeface="Roboto"/>
              </a:endParaRPr>
            </a:p>
          </p:txBody>
        </p:sp>
      </p:grpSp>
      <p:grpSp>
        <p:nvGrpSpPr>
          <p:cNvPr id="3943" name="Google Shape;3943;p47"/>
          <p:cNvGrpSpPr/>
          <p:nvPr/>
        </p:nvGrpSpPr>
        <p:grpSpPr>
          <a:xfrm>
            <a:off x="1276688" y="1000959"/>
            <a:ext cx="1944600" cy="1569600"/>
            <a:chOff x="1271925" y="1002150"/>
            <a:chExt cx="1944600" cy="1569600"/>
          </a:xfrm>
        </p:grpSpPr>
        <p:sp>
          <p:nvSpPr>
            <p:cNvPr id="3944" name="Google Shape;3944;p47"/>
            <p:cNvSpPr/>
            <p:nvPr/>
          </p:nvSpPr>
          <p:spPr>
            <a:xfrm rot="10800000">
              <a:off x="1271925" y="1002150"/>
              <a:ext cx="1944600" cy="1569600"/>
            </a:xfrm>
            <a:prstGeom prst="round2DiagRect">
              <a:avLst>
                <a:gd fmla="val 0" name="adj1"/>
                <a:gd fmla="val 17764" name="adj2"/>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47"/>
            <p:cNvSpPr txBox="1"/>
            <p:nvPr/>
          </p:nvSpPr>
          <p:spPr>
            <a:xfrm>
              <a:off x="1496681" y="1306147"/>
              <a:ext cx="1451700" cy="33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hlink"/>
                </a:buClr>
                <a:buSzPts val="800"/>
                <a:buFont typeface="Arial"/>
                <a:buNone/>
              </a:pPr>
              <a:r>
                <a:rPr b="1" lang="en" sz="1100">
                  <a:solidFill>
                    <a:schemeClr val="lt2"/>
                  </a:solidFill>
                  <a:latin typeface="Roboto"/>
                  <a:ea typeface="Roboto"/>
                  <a:cs typeface="Roboto"/>
                  <a:sym typeface="Roboto"/>
                </a:rPr>
                <a:t>Gender</a:t>
              </a:r>
              <a:endParaRPr sz="1100">
                <a:solidFill>
                  <a:srgbClr val="FFFFFF"/>
                </a:solidFill>
                <a:latin typeface="Roboto"/>
                <a:ea typeface="Roboto"/>
                <a:cs typeface="Roboto"/>
                <a:sym typeface="Roboto"/>
              </a:endParaRPr>
            </a:p>
          </p:txBody>
        </p:sp>
        <p:sp>
          <p:nvSpPr>
            <p:cNvPr id="3946" name="Google Shape;3946;p47"/>
            <p:cNvSpPr txBox="1"/>
            <p:nvPr/>
          </p:nvSpPr>
          <p:spPr>
            <a:xfrm>
              <a:off x="1496688" y="1704627"/>
              <a:ext cx="1451700" cy="51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900">
                  <a:solidFill>
                    <a:schemeClr val="lt2"/>
                  </a:solidFill>
                  <a:latin typeface="Roboto"/>
                  <a:ea typeface="Roboto"/>
                  <a:cs typeface="Roboto"/>
                  <a:sym typeface="Roboto"/>
                </a:rPr>
                <a:t>Females students are more likely to graduate than their male counterparts.</a:t>
              </a:r>
              <a:endParaRPr sz="800">
                <a:solidFill>
                  <a:schemeClr val="lt2"/>
                </a:solidFill>
                <a:latin typeface="Roboto"/>
                <a:ea typeface="Roboto"/>
                <a:cs typeface="Roboto"/>
                <a:sym typeface="Roboto"/>
              </a:endParaRPr>
            </a:p>
          </p:txBody>
        </p:sp>
      </p:grpSp>
      <p:grpSp>
        <p:nvGrpSpPr>
          <p:cNvPr id="3947" name="Google Shape;3947;p47"/>
          <p:cNvGrpSpPr/>
          <p:nvPr/>
        </p:nvGrpSpPr>
        <p:grpSpPr>
          <a:xfrm>
            <a:off x="1280363" y="2566988"/>
            <a:ext cx="1944600" cy="1569613"/>
            <a:chOff x="1275600" y="2571750"/>
            <a:chExt cx="1944600" cy="1569613"/>
          </a:xfrm>
        </p:grpSpPr>
        <p:sp>
          <p:nvSpPr>
            <p:cNvPr id="3948" name="Google Shape;3948;p47"/>
            <p:cNvSpPr/>
            <p:nvPr/>
          </p:nvSpPr>
          <p:spPr>
            <a:xfrm flipH="1">
              <a:off x="1275600" y="2571750"/>
              <a:ext cx="1944600" cy="1569600"/>
            </a:xfrm>
            <a:prstGeom prst="round2DiagRect">
              <a:avLst>
                <a:gd fmla="val 0" name="adj1"/>
                <a:gd fmla="val 17764" name="adj2"/>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47"/>
            <p:cNvSpPr txBox="1"/>
            <p:nvPr/>
          </p:nvSpPr>
          <p:spPr>
            <a:xfrm>
              <a:off x="1496688" y="2634949"/>
              <a:ext cx="1451700" cy="45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Roboto"/>
                  <a:ea typeface="Roboto"/>
                  <a:cs typeface="Roboto"/>
                  <a:sym typeface="Roboto"/>
                </a:rPr>
                <a:t>Free and Reduced Lunch</a:t>
              </a:r>
              <a:endParaRPr sz="1100">
                <a:solidFill>
                  <a:srgbClr val="FFFFFF"/>
                </a:solidFill>
                <a:latin typeface="Roboto"/>
                <a:ea typeface="Roboto"/>
                <a:cs typeface="Roboto"/>
                <a:sym typeface="Roboto"/>
              </a:endParaRPr>
            </a:p>
          </p:txBody>
        </p:sp>
        <p:sp>
          <p:nvSpPr>
            <p:cNvPr id="3950" name="Google Shape;3950;p47"/>
            <p:cNvSpPr txBox="1"/>
            <p:nvPr/>
          </p:nvSpPr>
          <p:spPr>
            <a:xfrm>
              <a:off x="1489511" y="3013963"/>
              <a:ext cx="1516800" cy="112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hlink"/>
                </a:buClr>
                <a:buSzPts val="800"/>
                <a:buFont typeface="Arial"/>
                <a:buNone/>
              </a:pPr>
              <a:r>
                <a:rPr lang="en" sz="900">
                  <a:solidFill>
                    <a:schemeClr val="lt2"/>
                  </a:solidFill>
                  <a:latin typeface="Roboto"/>
                  <a:ea typeface="Roboto"/>
                  <a:cs typeface="Roboto"/>
                  <a:sym typeface="Roboto"/>
                </a:rPr>
                <a:t>The average percentage of free and reduced lunch students is higher for schools with lower graduation rates compared to schools with higher graduation rates.</a:t>
              </a:r>
              <a:endParaRPr sz="800">
                <a:solidFill>
                  <a:schemeClr val="lt2"/>
                </a:solidFill>
                <a:latin typeface="Roboto"/>
                <a:ea typeface="Roboto"/>
                <a:cs typeface="Roboto"/>
                <a:sym typeface="Roboto"/>
              </a:endParaRPr>
            </a:p>
          </p:txBody>
        </p:sp>
      </p:grpSp>
      <p:grpSp>
        <p:nvGrpSpPr>
          <p:cNvPr id="3951" name="Google Shape;3951;p47"/>
          <p:cNvGrpSpPr/>
          <p:nvPr/>
        </p:nvGrpSpPr>
        <p:grpSpPr>
          <a:xfrm>
            <a:off x="3216519" y="2566988"/>
            <a:ext cx="1944600" cy="1569600"/>
            <a:chOff x="3216519" y="2571750"/>
            <a:chExt cx="1944600" cy="1569600"/>
          </a:xfrm>
        </p:grpSpPr>
        <p:sp>
          <p:nvSpPr>
            <p:cNvPr id="3952" name="Google Shape;3952;p47"/>
            <p:cNvSpPr/>
            <p:nvPr/>
          </p:nvSpPr>
          <p:spPr>
            <a:xfrm rot="10800000">
              <a:off x="3216519" y="2571750"/>
              <a:ext cx="1944600" cy="1569600"/>
            </a:xfrm>
            <a:prstGeom prst="round2DiagRect">
              <a:avLst>
                <a:gd fmla="val 0" name="adj1"/>
                <a:gd fmla="val 17764" name="adj2"/>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47"/>
            <p:cNvSpPr txBox="1"/>
            <p:nvPr/>
          </p:nvSpPr>
          <p:spPr>
            <a:xfrm>
              <a:off x="3461163" y="2814260"/>
              <a:ext cx="1451700" cy="45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100">
                <a:solidFill>
                  <a:srgbClr val="FFFFFF"/>
                </a:solidFill>
                <a:latin typeface="Roboto"/>
                <a:ea typeface="Roboto"/>
                <a:cs typeface="Roboto"/>
                <a:sym typeface="Roboto"/>
              </a:endParaRPr>
            </a:p>
          </p:txBody>
        </p:sp>
        <p:sp>
          <p:nvSpPr>
            <p:cNvPr id="3954" name="Google Shape;3954;p47"/>
            <p:cNvSpPr txBox="1"/>
            <p:nvPr/>
          </p:nvSpPr>
          <p:spPr>
            <a:xfrm>
              <a:off x="3461175" y="3067763"/>
              <a:ext cx="1451700" cy="899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hlink"/>
                </a:buClr>
                <a:buSzPts val="800"/>
                <a:buFont typeface="Arial"/>
                <a:buNone/>
              </a:pPr>
              <a:r>
                <a:rPr lang="en" sz="900">
                  <a:solidFill>
                    <a:schemeClr val="lt2"/>
                  </a:solidFill>
                  <a:latin typeface="Roboto"/>
                  <a:ea typeface="Roboto"/>
                  <a:cs typeface="Roboto"/>
                  <a:sym typeface="Roboto"/>
                </a:rPr>
                <a:t>A significant portion of Title I eligible schools receive less funding than their non-eligible counterparts.</a:t>
              </a:r>
              <a:endParaRPr sz="800">
                <a:solidFill>
                  <a:schemeClr val="lt2"/>
                </a:solidFill>
                <a:latin typeface="Roboto"/>
                <a:ea typeface="Roboto"/>
                <a:cs typeface="Roboto"/>
                <a:sym typeface="Roboto"/>
              </a:endParaRPr>
            </a:p>
          </p:txBody>
        </p:sp>
      </p:grpSp>
      <p:grpSp>
        <p:nvGrpSpPr>
          <p:cNvPr id="3955" name="Google Shape;3955;p47"/>
          <p:cNvGrpSpPr/>
          <p:nvPr/>
        </p:nvGrpSpPr>
        <p:grpSpPr>
          <a:xfrm>
            <a:off x="3053468" y="2405696"/>
            <a:ext cx="334125" cy="334078"/>
            <a:chOff x="3157188" y="909150"/>
            <a:chExt cx="470400" cy="470400"/>
          </a:xfrm>
        </p:grpSpPr>
        <p:sp>
          <p:nvSpPr>
            <p:cNvPr id="3956" name="Google Shape;3956;p47"/>
            <p:cNvSpPr/>
            <p:nvPr/>
          </p:nvSpPr>
          <p:spPr>
            <a:xfrm>
              <a:off x="3157188" y="909150"/>
              <a:ext cx="470400" cy="47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47"/>
            <p:cNvSpPr/>
            <p:nvPr/>
          </p:nvSpPr>
          <p:spPr>
            <a:xfrm>
              <a:off x="3243138" y="995100"/>
              <a:ext cx="298500" cy="298500"/>
            </a:xfrm>
            <a:prstGeom prst="mathPlus">
              <a:avLst>
                <a:gd fmla="val 9900" name="adj1"/>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8" name="Google Shape;3958;p47"/>
          <p:cNvSpPr txBox="1"/>
          <p:nvPr/>
        </p:nvSpPr>
        <p:spPr>
          <a:xfrm>
            <a:off x="3568838" y="2662875"/>
            <a:ext cx="1106700" cy="3078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100">
                <a:solidFill>
                  <a:schemeClr val="lt2"/>
                </a:solidFill>
                <a:latin typeface="Roboto"/>
                <a:ea typeface="Roboto"/>
                <a:cs typeface="Roboto"/>
                <a:sym typeface="Roboto"/>
              </a:rPr>
              <a:t>Funding</a:t>
            </a: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2" name="Shape 3962"/>
        <p:cNvGrpSpPr/>
        <p:nvPr/>
      </p:nvGrpSpPr>
      <p:grpSpPr>
        <a:xfrm>
          <a:off x="0" y="0"/>
          <a:ext cx="0" cy="0"/>
          <a:chOff x="0" y="0"/>
          <a:chExt cx="0" cy="0"/>
        </a:xfrm>
      </p:grpSpPr>
      <p:sp>
        <p:nvSpPr>
          <p:cNvPr id="3963" name="Google Shape;3963;p48"/>
          <p:cNvSpPr/>
          <p:nvPr/>
        </p:nvSpPr>
        <p:spPr>
          <a:xfrm>
            <a:off x="0" y="3642956"/>
            <a:ext cx="312300" cy="1500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64" name="Google Shape;3964;p48"/>
          <p:cNvSpPr txBox="1"/>
          <p:nvPr/>
        </p:nvSpPr>
        <p:spPr>
          <a:xfrm>
            <a:off x="234188" y="182156"/>
            <a:ext cx="8673900" cy="6156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3100">
                <a:solidFill>
                  <a:srgbClr val="EF6C00"/>
                </a:solidFill>
                <a:latin typeface="PT Sans Narrow"/>
                <a:ea typeface="PT Sans Narrow"/>
                <a:cs typeface="PT Sans Narrow"/>
                <a:sym typeface="PT Sans Narrow"/>
              </a:rPr>
              <a:t>Gender - Key Findings &amp; Results </a:t>
            </a:r>
            <a:endParaRPr sz="600">
              <a:solidFill>
                <a:srgbClr val="EF6C00"/>
              </a:solidFill>
              <a:latin typeface="Gochi Hand"/>
              <a:ea typeface="Gochi Hand"/>
              <a:cs typeface="Gochi Hand"/>
              <a:sym typeface="Gochi Hand"/>
            </a:endParaRPr>
          </a:p>
        </p:txBody>
      </p:sp>
      <p:pic>
        <p:nvPicPr>
          <p:cNvPr id="3965" name="Google Shape;3965;p48"/>
          <p:cNvPicPr preferRelativeResize="0"/>
          <p:nvPr/>
        </p:nvPicPr>
        <p:blipFill rotWithShape="1">
          <a:blip r:embed="rId3">
            <a:alphaModFix/>
          </a:blip>
          <a:srcRect b="0" l="0" r="4807" t="0"/>
          <a:stretch/>
        </p:blipFill>
        <p:spPr>
          <a:xfrm>
            <a:off x="947800" y="797750"/>
            <a:ext cx="7338374" cy="4025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9" name="Shape 3969"/>
        <p:cNvGrpSpPr/>
        <p:nvPr/>
      </p:nvGrpSpPr>
      <p:grpSpPr>
        <a:xfrm>
          <a:off x="0" y="0"/>
          <a:ext cx="0" cy="0"/>
          <a:chOff x="0" y="0"/>
          <a:chExt cx="0" cy="0"/>
        </a:xfrm>
      </p:grpSpPr>
      <p:sp>
        <p:nvSpPr>
          <p:cNvPr id="3970" name="Google Shape;3970;p49"/>
          <p:cNvSpPr/>
          <p:nvPr/>
        </p:nvSpPr>
        <p:spPr>
          <a:xfrm>
            <a:off x="0" y="3642956"/>
            <a:ext cx="312300" cy="1500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71" name="Google Shape;3971;p49"/>
          <p:cNvSpPr txBox="1"/>
          <p:nvPr/>
        </p:nvSpPr>
        <p:spPr>
          <a:xfrm>
            <a:off x="235038" y="155681"/>
            <a:ext cx="8673900" cy="6156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3100">
                <a:solidFill>
                  <a:srgbClr val="EF6C00"/>
                </a:solidFill>
                <a:latin typeface="PT Sans Narrow"/>
                <a:ea typeface="PT Sans Narrow"/>
                <a:cs typeface="PT Sans Narrow"/>
                <a:sym typeface="PT Sans Narrow"/>
              </a:rPr>
              <a:t>Student Teacher Ratio - Key Findings &amp; Results </a:t>
            </a:r>
            <a:endParaRPr sz="600">
              <a:solidFill>
                <a:srgbClr val="EF6C00"/>
              </a:solidFill>
              <a:latin typeface="Gochi Hand"/>
              <a:ea typeface="Gochi Hand"/>
              <a:cs typeface="Gochi Hand"/>
              <a:sym typeface="Gochi Hand"/>
            </a:endParaRPr>
          </a:p>
        </p:txBody>
      </p:sp>
      <p:pic>
        <p:nvPicPr>
          <p:cNvPr id="3972" name="Google Shape;3972;p49"/>
          <p:cNvPicPr preferRelativeResize="0"/>
          <p:nvPr/>
        </p:nvPicPr>
        <p:blipFill rotWithShape="1">
          <a:blip r:embed="rId3">
            <a:alphaModFix/>
          </a:blip>
          <a:srcRect b="0" l="0" r="5168" t="0"/>
          <a:stretch/>
        </p:blipFill>
        <p:spPr>
          <a:xfrm>
            <a:off x="1720100" y="891525"/>
            <a:ext cx="5848100" cy="3941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6" name="Shape 3976"/>
        <p:cNvGrpSpPr/>
        <p:nvPr/>
      </p:nvGrpSpPr>
      <p:grpSpPr>
        <a:xfrm>
          <a:off x="0" y="0"/>
          <a:ext cx="0" cy="0"/>
          <a:chOff x="0" y="0"/>
          <a:chExt cx="0" cy="0"/>
        </a:xfrm>
      </p:grpSpPr>
      <p:sp>
        <p:nvSpPr>
          <p:cNvPr id="3977" name="Google Shape;3977;p50"/>
          <p:cNvSpPr/>
          <p:nvPr/>
        </p:nvSpPr>
        <p:spPr>
          <a:xfrm>
            <a:off x="0" y="3642956"/>
            <a:ext cx="312300" cy="1500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3978" name="Google Shape;3978;p50"/>
          <p:cNvPicPr preferRelativeResize="0"/>
          <p:nvPr/>
        </p:nvPicPr>
        <p:blipFill rotWithShape="1">
          <a:blip r:embed="rId3">
            <a:alphaModFix/>
          </a:blip>
          <a:srcRect b="0" l="0" r="5168" t="0"/>
          <a:stretch/>
        </p:blipFill>
        <p:spPr>
          <a:xfrm>
            <a:off x="2301800" y="850275"/>
            <a:ext cx="4653000" cy="3941075"/>
          </a:xfrm>
          <a:prstGeom prst="rect">
            <a:avLst/>
          </a:prstGeom>
          <a:noFill/>
          <a:ln>
            <a:noFill/>
          </a:ln>
        </p:spPr>
      </p:pic>
      <p:sp>
        <p:nvSpPr>
          <p:cNvPr id="3979" name="Google Shape;3979;p50"/>
          <p:cNvSpPr/>
          <p:nvPr/>
        </p:nvSpPr>
        <p:spPr>
          <a:xfrm rot="5926364">
            <a:off x="2083412" y="181067"/>
            <a:ext cx="618525" cy="2191442"/>
          </a:xfrm>
          <a:prstGeom prst="flowChartExtra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80" name="Google Shape;3980;p50"/>
          <p:cNvPicPr preferRelativeResize="0"/>
          <p:nvPr/>
        </p:nvPicPr>
        <p:blipFill rotWithShape="1">
          <a:blip r:embed="rId3">
            <a:alphaModFix/>
          </a:blip>
          <a:srcRect b="32574" l="8495" r="51032" t="6517"/>
          <a:stretch/>
        </p:blipFill>
        <p:spPr>
          <a:xfrm>
            <a:off x="161500" y="122475"/>
            <a:ext cx="1732800" cy="1744200"/>
          </a:xfrm>
          <a:prstGeom prst="ellipse">
            <a:avLst/>
          </a:prstGeom>
          <a:noFill/>
          <a:ln>
            <a:noFill/>
          </a:ln>
        </p:spPr>
      </p:pic>
      <p:sp>
        <p:nvSpPr>
          <p:cNvPr id="3981" name="Google Shape;3981;p50"/>
          <p:cNvSpPr/>
          <p:nvPr/>
        </p:nvSpPr>
        <p:spPr>
          <a:xfrm rot="-6765014">
            <a:off x="6151088" y="718278"/>
            <a:ext cx="618524" cy="1970244"/>
          </a:xfrm>
          <a:prstGeom prst="flowChartExtra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82" name="Google Shape;3982;p50"/>
          <p:cNvPicPr preferRelativeResize="0"/>
          <p:nvPr/>
        </p:nvPicPr>
        <p:blipFill rotWithShape="1">
          <a:blip r:embed="rId3">
            <a:alphaModFix/>
          </a:blip>
          <a:srcRect b="35795" l="51060" r="15419" t="7042"/>
          <a:stretch/>
        </p:blipFill>
        <p:spPr>
          <a:xfrm>
            <a:off x="7211500" y="122475"/>
            <a:ext cx="1732800" cy="1744200"/>
          </a:xfrm>
          <a:prstGeom prst="ellipse">
            <a:avLst/>
          </a:prstGeom>
          <a:noFill/>
          <a:ln>
            <a:noFill/>
          </a:ln>
        </p:spPr>
      </p:pic>
      <p:sp>
        <p:nvSpPr>
          <p:cNvPr id="3983" name="Google Shape;3983;p50"/>
          <p:cNvSpPr txBox="1"/>
          <p:nvPr/>
        </p:nvSpPr>
        <p:spPr>
          <a:xfrm>
            <a:off x="-76200" y="3322500"/>
            <a:ext cx="24327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EF6C00"/>
                </a:solidFill>
              </a:rPr>
              <a:t>Lowest Graduation Rate</a:t>
            </a:r>
            <a:endParaRPr b="1" sz="1200">
              <a:solidFill>
                <a:srgbClr val="EF6C00"/>
              </a:solidFill>
            </a:endParaRPr>
          </a:p>
          <a:p>
            <a:pPr indent="0" lvl="0" marL="0" rtl="0" algn="l">
              <a:spcBef>
                <a:spcPts val="0"/>
              </a:spcBef>
              <a:spcAft>
                <a:spcPts val="0"/>
              </a:spcAft>
              <a:buNone/>
            </a:pPr>
            <a:r>
              <a:t/>
            </a:r>
            <a:endParaRPr b="1" sz="1200">
              <a:solidFill>
                <a:schemeClr val="lt2"/>
              </a:solidFill>
            </a:endParaRPr>
          </a:p>
          <a:p>
            <a:pPr indent="0" lvl="0" marL="0" rtl="0" algn="ctr">
              <a:spcBef>
                <a:spcPts val="0"/>
              </a:spcBef>
              <a:spcAft>
                <a:spcPts val="0"/>
              </a:spcAft>
              <a:buNone/>
            </a:pPr>
            <a:r>
              <a:rPr i="1" lang="en" sz="1200">
                <a:solidFill>
                  <a:schemeClr val="lt2"/>
                </a:solidFill>
              </a:rPr>
              <a:t>District of Columbia</a:t>
            </a:r>
            <a:r>
              <a:rPr lang="en" sz="1200">
                <a:solidFill>
                  <a:schemeClr val="lt2"/>
                </a:solidFill>
              </a:rPr>
              <a:t>: 62.4%</a:t>
            </a:r>
            <a:endParaRPr sz="1200">
              <a:solidFill>
                <a:schemeClr val="lt2"/>
              </a:solidFill>
            </a:endParaRPr>
          </a:p>
          <a:p>
            <a:pPr indent="0" lvl="0" marL="0" rtl="0" algn="l">
              <a:spcBef>
                <a:spcPts val="0"/>
              </a:spcBef>
              <a:spcAft>
                <a:spcPts val="0"/>
              </a:spcAft>
              <a:buNone/>
            </a:pPr>
            <a:r>
              <a:t/>
            </a:r>
            <a:endParaRPr>
              <a:solidFill>
                <a:schemeClr val="lt2"/>
              </a:solidFill>
            </a:endParaRPr>
          </a:p>
          <a:p>
            <a:pPr indent="0" lvl="0" marL="0" rtl="0" algn="l">
              <a:spcBef>
                <a:spcPts val="0"/>
              </a:spcBef>
              <a:spcAft>
                <a:spcPts val="0"/>
              </a:spcAft>
              <a:buNone/>
            </a:pPr>
            <a:r>
              <a:t/>
            </a:r>
            <a:endParaRPr>
              <a:solidFill>
                <a:schemeClr val="lt2"/>
              </a:solidFill>
            </a:endParaRPr>
          </a:p>
        </p:txBody>
      </p:sp>
      <p:sp>
        <p:nvSpPr>
          <p:cNvPr id="3984" name="Google Shape;3984;p50"/>
          <p:cNvSpPr txBox="1"/>
          <p:nvPr/>
        </p:nvSpPr>
        <p:spPr>
          <a:xfrm>
            <a:off x="6951750" y="3322500"/>
            <a:ext cx="21579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EF6C00"/>
                </a:solidFill>
              </a:rPr>
              <a:t>Highest</a:t>
            </a:r>
            <a:r>
              <a:rPr b="1" lang="en" sz="1200">
                <a:solidFill>
                  <a:srgbClr val="EF6C00"/>
                </a:solidFill>
              </a:rPr>
              <a:t> </a:t>
            </a:r>
            <a:r>
              <a:rPr b="1" lang="en" sz="1200">
                <a:solidFill>
                  <a:srgbClr val="EF6C00"/>
                </a:solidFill>
              </a:rPr>
              <a:t>Graduation Rate</a:t>
            </a:r>
            <a:endParaRPr b="1" sz="1200">
              <a:solidFill>
                <a:srgbClr val="EF6C00"/>
              </a:solidFill>
            </a:endParaRPr>
          </a:p>
          <a:p>
            <a:pPr indent="0" lvl="0" marL="0" rtl="0" algn="l">
              <a:spcBef>
                <a:spcPts val="0"/>
              </a:spcBef>
              <a:spcAft>
                <a:spcPts val="0"/>
              </a:spcAft>
              <a:buNone/>
            </a:pPr>
            <a:r>
              <a:t/>
            </a:r>
            <a:endParaRPr b="1" sz="1200">
              <a:solidFill>
                <a:schemeClr val="lt2"/>
              </a:solidFill>
            </a:endParaRPr>
          </a:p>
          <a:p>
            <a:pPr indent="0" lvl="0" marL="0" rtl="0" algn="ctr">
              <a:spcBef>
                <a:spcPts val="0"/>
              </a:spcBef>
              <a:spcAft>
                <a:spcPts val="0"/>
              </a:spcAft>
              <a:buNone/>
            </a:pPr>
            <a:r>
              <a:rPr i="1" lang="en" sz="1200">
                <a:solidFill>
                  <a:schemeClr val="lt2"/>
                </a:solidFill>
              </a:rPr>
              <a:t>Connecticut</a:t>
            </a:r>
            <a:r>
              <a:rPr lang="en" sz="1200">
                <a:solidFill>
                  <a:schemeClr val="lt2"/>
                </a:solidFill>
              </a:rPr>
              <a:t>: 90.7%</a:t>
            </a:r>
            <a:endParaRPr>
              <a:solidFill>
                <a:schemeClr val="lt2"/>
              </a:solidFill>
            </a:endParaRPr>
          </a:p>
        </p:txBody>
      </p:sp>
      <p:cxnSp>
        <p:nvCxnSpPr>
          <p:cNvPr id="3985" name="Google Shape;3985;p50"/>
          <p:cNvCxnSpPr/>
          <p:nvPr/>
        </p:nvCxnSpPr>
        <p:spPr>
          <a:xfrm flipH="1">
            <a:off x="4623300" y="1129275"/>
            <a:ext cx="8400" cy="2814600"/>
          </a:xfrm>
          <a:prstGeom prst="straightConnector1">
            <a:avLst/>
          </a:prstGeom>
          <a:noFill/>
          <a:ln cap="flat" cmpd="sng" w="19050">
            <a:solidFill>
              <a:schemeClr val="dk1"/>
            </a:solidFill>
            <a:prstDash val="lgDash"/>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9" name="Shape 3989"/>
        <p:cNvGrpSpPr/>
        <p:nvPr/>
      </p:nvGrpSpPr>
      <p:grpSpPr>
        <a:xfrm>
          <a:off x="0" y="0"/>
          <a:ext cx="0" cy="0"/>
          <a:chOff x="0" y="0"/>
          <a:chExt cx="0" cy="0"/>
        </a:xfrm>
      </p:grpSpPr>
      <p:sp>
        <p:nvSpPr>
          <p:cNvPr id="3990" name="Google Shape;3990;p51"/>
          <p:cNvSpPr/>
          <p:nvPr/>
        </p:nvSpPr>
        <p:spPr>
          <a:xfrm>
            <a:off x="0" y="3642956"/>
            <a:ext cx="312300" cy="1500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91" name="Google Shape;3991;p51"/>
          <p:cNvSpPr txBox="1"/>
          <p:nvPr/>
        </p:nvSpPr>
        <p:spPr>
          <a:xfrm>
            <a:off x="234188" y="182156"/>
            <a:ext cx="8673900" cy="6156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3100">
                <a:solidFill>
                  <a:srgbClr val="EF6C00"/>
                </a:solidFill>
                <a:latin typeface="PT Sans Narrow"/>
                <a:ea typeface="PT Sans Narrow"/>
                <a:cs typeface="PT Sans Narrow"/>
                <a:sym typeface="PT Sans Narrow"/>
              </a:rPr>
              <a:t>Free and Reduced Lunch - Key Findings &amp; Results </a:t>
            </a:r>
            <a:endParaRPr sz="600">
              <a:solidFill>
                <a:srgbClr val="EF6C00"/>
              </a:solidFill>
              <a:latin typeface="Gochi Hand"/>
              <a:ea typeface="Gochi Hand"/>
              <a:cs typeface="Gochi Hand"/>
              <a:sym typeface="Gochi Hand"/>
            </a:endParaRPr>
          </a:p>
        </p:txBody>
      </p:sp>
      <p:pic>
        <p:nvPicPr>
          <p:cNvPr id="3992" name="Google Shape;3992;p51"/>
          <p:cNvPicPr preferRelativeResize="0"/>
          <p:nvPr/>
        </p:nvPicPr>
        <p:blipFill>
          <a:blip r:embed="rId3">
            <a:alphaModFix/>
          </a:blip>
          <a:stretch>
            <a:fillRect/>
          </a:stretch>
        </p:blipFill>
        <p:spPr>
          <a:xfrm>
            <a:off x="1989591" y="863625"/>
            <a:ext cx="5162944" cy="405466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6" name="Shape 3996"/>
        <p:cNvGrpSpPr/>
        <p:nvPr/>
      </p:nvGrpSpPr>
      <p:grpSpPr>
        <a:xfrm>
          <a:off x="0" y="0"/>
          <a:ext cx="0" cy="0"/>
          <a:chOff x="0" y="0"/>
          <a:chExt cx="0" cy="0"/>
        </a:xfrm>
      </p:grpSpPr>
      <p:sp>
        <p:nvSpPr>
          <p:cNvPr id="3997" name="Google Shape;3997;p52"/>
          <p:cNvSpPr/>
          <p:nvPr/>
        </p:nvSpPr>
        <p:spPr>
          <a:xfrm>
            <a:off x="0" y="3642956"/>
            <a:ext cx="312300" cy="1500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98" name="Google Shape;3998;p52"/>
          <p:cNvSpPr txBox="1"/>
          <p:nvPr/>
        </p:nvSpPr>
        <p:spPr>
          <a:xfrm>
            <a:off x="234188" y="182156"/>
            <a:ext cx="8673900" cy="6156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3100">
                <a:solidFill>
                  <a:srgbClr val="EF6C00"/>
                </a:solidFill>
                <a:latin typeface="PT Sans Narrow"/>
                <a:ea typeface="PT Sans Narrow"/>
                <a:cs typeface="PT Sans Narrow"/>
                <a:sym typeface="PT Sans Narrow"/>
              </a:rPr>
              <a:t>Funding - Key Findings &amp; Results </a:t>
            </a:r>
            <a:endParaRPr sz="600">
              <a:solidFill>
                <a:srgbClr val="EF6C00"/>
              </a:solidFill>
              <a:latin typeface="Gochi Hand"/>
              <a:ea typeface="Gochi Hand"/>
              <a:cs typeface="Gochi Hand"/>
              <a:sym typeface="Gochi Hand"/>
            </a:endParaRPr>
          </a:p>
        </p:txBody>
      </p:sp>
      <p:pic>
        <p:nvPicPr>
          <p:cNvPr id="3999" name="Google Shape;3999;p52"/>
          <p:cNvPicPr preferRelativeResize="0"/>
          <p:nvPr/>
        </p:nvPicPr>
        <p:blipFill rotWithShape="1">
          <a:blip r:embed="rId3">
            <a:alphaModFix/>
          </a:blip>
          <a:srcRect b="17338" l="6451" r="5767" t="9099"/>
          <a:stretch/>
        </p:blipFill>
        <p:spPr>
          <a:xfrm>
            <a:off x="353953" y="1019319"/>
            <a:ext cx="8436094" cy="2989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3" name="Shape 4003"/>
        <p:cNvGrpSpPr/>
        <p:nvPr/>
      </p:nvGrpSpPr>
      <p:grpSpPr>
        <a:xfrm>
          <a:off x="0" y="0"/>
          <a:ext cx="0" cy="0"/>
          <a:chOff x="0" y="0"/>
          <a:chExt cx="0" cy="0"/>
        </a:xfrm>
      </p:grpSpPr>
      <p:sp>
        <p:nvSpPr>
          <p:cNvPr id="4004" name="Google Shape;4004;p53"/>
          <p:cNvSpPr txBox="1"/>
          <p:nvPr>
            <p:ph type="title"/>
          </p:nvPr>
        </p:nvSpPr>
        <p:spPr>
          <a:xfrm>
            <a:off x="501188" y="1206675"/>
            <a:ext cx="3991800" cy="9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53"/>
          <p:cNvSpPr txBox="1"/>
          <p:nvPr>
            <p:ph idx="1" type="body"/>
          </p:nvPr>
        </p:nvSpPr>
        <p:spPr>
          <a:xfrm>
            <a:off x="501169" y="2259900"/>
            <a:ext cx="3991800" cy="1677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006" name="Google Shape;4006;p53"/>
          <p:cNvPicPr preferRelativeResize="0"/>
          <p:nvPr/>
        </p:nvPicPr>
        <p:blipFill>
          <a:blip r:embed="rId3">
            <a:alphaModFix/>
          </a:blip>
          <a:stretch>
            <a:fillRect/>
          </a:stretch>
        </p:blipFill>
        <p:spPr>
          <a:xfrm>
            <a:off x="673411" y="1493313"/>
            <a:ext cx="7954540" cy="3210175"/>
          </a:xfrm>
          <a:prstGeom prst="rect">
            <a:avLst/>
          </a:prstGeom>
          <a:noFill/>
          <a:ln>
            <a:noFill/>
          </a:ln>
        </p:spPr>
      </p:pic>
      <p:sp>
        <p:nvSpPr>
          <p:cNvPr id="4007" name="Google Shape;4007;p53"/>
          <p:cNvSpPr txBox="1"/>
          <p:nvPr/>
        </p:nvSpPr>
        <p:spPr>
          <a:xfrm>
            <a:off x="234188" y="182156"/>
            <a:ext cx="8673900" cy="6156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3100">
                <a:solidFill>
                  <a:srgbClr val="EF6C00"/>
                </a:solidFill>
                <a:latin typeface="PT Sans Narrow"/>
                <a:ea typeface="PT Sans Narrow"/>
                <a:cs typeface="PT Sans Narrow"/>
                <a:sym typeface="PT Sans Narrow"/>
              </a:rPr>
              <a:t>ROC Graphs of LinearSVC </a:t>
            </a:r>
            <a:endParaRPr b="1" sz="3100">
              <a:solidFill>
                <a:srgbClr val="EF6C00"/>
              </a:solidFill>
              <a:latin typeface="PT Sans Narrow"/>
              <a:ea typeface="PT Sans Narrow"/>
              <a:cs typeface="PT Sans Narrow"/>
              <a:sym typeface="PT Sans Narrow"/>
            </a:endParaRPr>
          </a:p>
        </p:txBody>
      </p:sp>
      <p:sp>
        <p:nvSpPr>
          <p:cNvPr id="4008" name="Google Shape;4008;p53"/>
          <p:cNvSpPr txBox="1"/>
          <p:nvPr/>
        </p:nvSpPr>
        <p:spPr>
          <a:xfrm>
            <a:off x="673400" y="892225"/>
            <a:ext cx="75441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2"/>
              </a:buClr>
              <a:buSzPts val="1400"/>
              <a:buFont typeface="Times New Roman"/>
              <a:buChar char="●"/>
            </a:pPr>
            <a:r>
              <a:rPr lang="en">
                <a:solidFill>
                  <a:schemeClr val="lt2"/>
                </a:solidFill>
                <a:latin typeface="Times New Roman"/>
                <a:ea typeface="Times New Roman"/>
                <a:cs typeface="Times New Roman"/>
                <a:sym typeface="Times New Roman"/>
              </a:rPr>
              <a:t>NY’s AUC score was 0.95 and DMV’s was 0.98 (accuracy score was 0.97 for both)</a:t>
            </a:r>
            <a:endParaRPr>
              <a:solidFill>
                <a:schemeClr val="lt2"/>
              </a:solidFill>
              <a:latin typeface="Times New Roman"/>
              <a:ea typeface="Times New Roman"/>
              <a:cs typeface="Times New Roman"/>
              <a:sym typeface="Times New Roman"/>
            </a:endParaRPr>
          </a:p>
          <a:p>
            <a:pPr indent="0" lvl="0" marL="457200" rtl="0" algn="l">
              <a:spcBef>
                <a:spcPts val="0"/>
              </a:spcBef>
              <a:spcAft>
                <a:spcPts val="0"/>
              </a:spcAft>
              <a:buNone/>
            </a:pPr>
            <a:r>
              <a:t/>
            </a:r>
            <a:endParaRPr>
              <a:solidFill>
                <a:schemeClr val="hlink"/>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2" name="Shape 4012"/>
        <p:cNvGrpSpPr/>
        <p:nvPr/>
      </p:nvGrpSpPr>
      <p:grpSpPr>
        <a:xfrm>
          <a:off x="0" y="0"/>
          <a:ext cx="0" cy="0"/>
          <a:chOff x="0" y="0"/>
          <a:chExt cx="0" cy="0"/>
        </a:xfrm>
      </p:grpSpPr>
      <p:sp>
        <p:nvSpPr>
          <p:cNvPr id="4013" name="Google Shape;4013;p54"/>
          <p:cNvSpPr txBox="1"/>
          <p:nvPr>
            <p:ph type="title"/>
          </p:nvPr>
        </p:nvSpPr>
        <p:spPr>
          <a:xfrm>
            <a:off x="501188" y="1206675"/>
            <a:ext cx="3991800" cy="9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54"/>
          <p:cNvSpPr txBox="1"/>
          <p:nvPr>
            <p:ph idx="1" type="body"/>
          </p:nvPr>
        </p:nvSpPr>
        <p:spPr>
          <a:xfrm>
            <a:off x="501169" y="2259900"/>
            <a:ext cx="3991800" cy="1677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015" name="Google Shape;4015;p54"/>
          <p:cNvSpPr txBox="1"/>
          <p:nvPr/>
        </p:nvSpPr>
        <p:spPr>
          <a:xfrm>
            <a:off x="234188" y="182156"/>
            <a:ext cx="8673900" cy="6156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3100">
                <a:solidFill>
                  <a:srgbClr val="EF6C00"/>
                </a:solidFill>
                <a:latin typeface="PT Sans Narrow"/>
                <a:ea typeface="PT Sans Narrow"/>
                <a:cs typeface="PT Sans Narrow"/>
                <a:sym typeface="PT Sans Narrow"/>
              </a:rPr>
              <a:t>Clustering- Silhouette Scores</a:t>
            </a:r>
            <a:r>
              <a:rPr b="1" lang="en" sz="3100">
                <a:solidFill>
                  <a:srgbClr val="EF6C00"/>
                </a:solidFill>
                <a:latin typeface="PT Sans Narrow"/>
                <a:ea typeface="PT Sans Narrow"/>
                <a:cs typeface="PT Sans Narrow"/>
                <a:sym typeface="PT Sans Narrow"/>
              </a:rPr>
              <a:t> </a:t>
            </a:r>
            <a:endParaRPr b="1" sz="3100">
              <a:solidFill>
                <a:srgbClr val="EF6C00"/>
              </a:solidFill>
              <a:latin typeface="PT Sans Narrow"/>
              <a:ea typeface="PT Sans Narrow"/>
              <a:cs typeface="PT Sans Narrow"/>
              <a:sym typeface="PT Sans Narrow"/>
            </a:endParaRPr>
          </a:p>
        </p:txBody>
      </p:sp>
      <p:pic>
        <p:nvPicPr>
          <p:cNvPr id="4016" name="Google Shape;4016;p54"/>
          <p:cNvPicPr preferRelativeResize="0"/>
          <p:nvPr/>
        </p:nvPicPr>
        <p:blipFill>
          <a:blip r:embed="rId3">
            <a:alphaModFix/>
          </a:blip>
          <a:stretch>
            <a:fillRect/>
          </a:stretch>
        </p:blipFill>
        <p:spPr>
          <a:xfrm>
            <a:off x="1712612" y="1456700"/>
            <a:ext cx="5718775" cy="3626300"/>
          </a:xfrm>
          <a:prstGeom prst="rect">
            <a:avLst/>
          </a:prstGeom>
          <a:noFill/>
          <a:ln>
            <a:noFill/>
          </a:ln>
        </p:spPr>
      </p:pic>
      <p:sp>
        <p:nvSpPr>
          <p:cNvPr id="4017" name="Google Shape;4017;p54"/>
          <p:cNvSpPr txBox="1"/>
          <p:nvPr/>
        </p:nvSpPr>
        <p:spPr>
          <a:xfrm>
            <a:off x="894075" y="797750"/>
            <a:ext cx="69318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2"/>
              </a:buClr>
              <a:buSzPts val="1400"/>
              <a:buFont typeface="Times New Roman"/>
              <a:buChar char="●"/>
            </a:pPr>
            <a:r>
              <a:rPr lang="en">
                <a:solidFill>
                  <a:schemeClr val="lt2"/>
                </a:solidFill>
                <a:latin typeface="Times New Roman"/>
                <a:ea typeface="Times New Roman"/>
                <a:cs typeface="Times New Roman"/>
                <a:sym typeface="Times New Roman"/>
              </a:rPr>
              <a:t>k=2 has the highest silhouette score, so the number of clusters in the dataset is two.</a:t>
            </a:r>
            <a:endParaRPr>
              <a:solidFill>
                <a:schemeClr val="lt2"/>
              </a:solidFill>
              <a:latin typeface="Times New Roman"/>
              <a:ea typeface="Times New Roman"/>
              <a:cs typeface="Times New Roman"/>
              <a:sym typeface="Times New Roman"/>
            </a:endParaRPr>
          </a:p>
          <a:p>
            <a:pPr indent="0" lvl="0" marL="457200" rtl="0" algn="l">
              <a:spcBef>
                <a:spcPts val="0"/>
              </a:spcBef>
              <a:spcAft>
                <a:spcPts val="0"/>
              </a:spcAft>
              <a:buNone/>
            </a:pPr>
            <a:r>
              <a:t/>
            </a:r>
            <a:endParaRPr>
              <a:solidFill>
                <a:schemeClr val="lt2"/>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1" name="Shape 4021"/>
        <p:cNvGrpSpPr/>
        <p:nvPr/>
      </p:nvGrpSpPr>
      <p:grpSpPr>
        <a:xfrm>
          <a:off x="0" y="0"/>
          <a:ext cx="0" cy="0"/>
          <a:chOff x="0" y="0"/>
          <a:chExt cx="0" cy="0"/>
        </a:xfrm>
      </p:grpSpPr>
      <p:sp>
        <p:nvSpPr>
          <p:cNvPr id="4022" name="Google Shape;4022;p55"/>
          <p:cNvSpPr txBox="1"/>
          <p:nvPr>
            <p:ph type="title"/>
          </p:nvPr>
        </p:nvSpPr>
        <p:spPr>
          <a:xfrm>
            <a:off x="1107150" y="857250"/>
            <a:ext cx="7311300" cy="2499300"/>
          </a:xfrm>
          <a:prstGeom prst="rect">
            <a:avLst/>
          </a:prstGeom>
        </p:spPr>
        <p:txBody>
          <a:bodyPr anchorCtr="0" anchor="t" bIns="91425" lIns="91425" spcFirstLastPara="1" rIns="91425" wrap="square" tIns="91425">
            <a:noAutofit/>
          </a:bodyPr>
          <a:lstStyle/>
          <a:p>
            <a:pPr indent="-317500" lvl="0" marL="342900" marR="0" rtl="0" algn="l">
              <a:lnSpc>
                <a:spcPct val="100000"/>
              </a:lnSpc>
              <a:spcBef>
                <a:spcPts val="0"/>
              </a:spcBef>
              <a:spcAft>
                <a:spcPts val="0"/>
              </a:spcAft>
              <a:buClr>
                <a:schemeClr val="lt2"/>
              </a:buClr>
              <a:buSzPts val="2400"/>
              <a:buFont typeface="Arial"/>
              <a:buChar char="●"/>
            </a:pPr>
            <a:r>
              <a:rPr b="0" lang="en" sz="2200">
                <a:solidFill>
                  <a:schemeClr val="lt2"/>
                </a:solidFill>
                <a:latin typeface="Times New Roman"/>
                <a:ea typeface="Times New Roman"/>
                <a:cs typeface="Times New Roman"/>
                <a:sym typeface="Times New Roman"/>
              </a:rPr>
              <a:t>The Family Educational Rights and Privacy Act (FERPA) </a:t>
            </a:r>
            <a:endParaRPr b="0" sz="2200">
              <a:solidFill>
                <a:schemeClr val="lt2"/>
              </a:solidFill>
              <a:latin typeface="Times New Roman"/>
              <a:ea typeface="Times New Roman"/>
              <a:cs typeface="Times New Roman"/>
              <a:sym typeface="Times New Roman"/>
            </a:endParaRPr>
          </a:p>
          <a:p>
            <a:pPr indent="0" lvl="0" marL="342900" marR="0" rtl="0" algn="l">
              <a:lnSpc>
                <a:spcPct val="100000"/>
              </a:lnSpc>
              <a:spcBef>
                <a:spcPts val="0"/>
              </a:spcBef>
              <a:spcAft>
                <a:spcPts val="0"/>
              </a:spcAft>
              <a:buNone/>
            </a:pPr>
            <a:r>
              <a:t/>
            </a:r>
            <a:endParaRPr b="0" sz="2200">
              <a:solidFill>
                <a:schemeClr val="lt2"/>
              </a:solidFill>
              <a:latin typeface="Times New Roman"/>
              <a:ea typeface="Times New Roman"/>
              <a:cs typeface="Times New Roman"/>
              <a:sym typeface="Times New Roman"/>
            </a:endParaRPr>
          </a:p>
          <a:p>
            <a:pPr indent="-317500" lvl="0" marL="342900" marR="0" rtl="0" algn="l">
              <a:lnSpc>
                <a:spcPct val="100000"/>
              </a:lnSpc>
              <a:spcBef>
                <a:spcPts val="0"/>
              </a:spcBef>
              <a:spcAft>
                <a:spcPts val="0"/>
              </a:spcAft>
              <a:buClr>
                <a:schemeClr val="lt2"/>
              </a:buClr>
              <a:buSzPts val="2400"/>
              <a:buFont typeface="Arial"/>
              <a:buChar char="●"/>
            </a:pPr>
            <a:r>
              <a:rPr b="0" lang="en" sz="2200">
                <a:solidFill>
                  <a:schemeClr val="lt2"/>
                </a:solidFill>
                <a:latin typeface="Times New Roman"/>
                <a:ea typeface="Times New Roman"/>
                <a:cs typeface="Times New Roman"/>
                <a:sym typeface="Times New Roman"/>
              </a:rPr>
              <a:t>Local Education Agencies (LEAs) Subdivisions and reporting standards</a:t>
            </a:r>
            <a:endParaRPr b="0" sz="2200">
              <a:solidFill>
                <a:schemeClr val="lt2"/>
              </a:solidFill>
              <a:latin typeface="Times New Roman"/>
              <a:ea typeface="Times New Roman"/>
              <a:cs typeface="Times New Roman"/>
              <a:sym typeface="Times New Roman"/>
            </a:endParaRPr>
          </a:p>
          <a:p>
            <a:pPr indent="0" lvl="0" marL="342900" marR="0" rtl="0" algn="l">
              <a:lnSpc>
                <a:spcPct val="100000"/>
              </a:lnSpc>
              <a:spcBef>
                <a:spcPts val="0"/>
              </a:spcBef>
              <a:spcAft>
                <a:spcPts val="0"/>
              </a:spcAft>
              <a:buNone/>
            </a:pPr>
            <a:r>
              <a:t/>
            </a:r>
            <a:endParaRPr b="0" sz="2200">
              <a:solidFill>
                <a:schemeClr val="lt2"/>
              </a:solidFill>
              <a:latin typeface="Times New Roman"/>
              <a:ea typeface="Times New Roman"/>
              <a:cs typeface="Times New Roman"/>
              <a:sym typeface="Times New Roman"/>
            </a:endParaRPr>
          </a:p>
          <a:p>
            <a:pPr indent="-317500" lvl="0" marL="342900" marR="0" rtl="0" algn="l">
              <a:lnSpc>
                <a:spcPct val="100000"/>
              </a:lnSpc>
              <a:spcBef>
                <a:spcPts val="0"/>
              </a:spcBef>
              <a:spcAft>
                <a:spcPts val="0"/>
              </a:spcAft>
              <a:buClr>
                <a:schemeClr val="lt2"/>
              </a:buClr>
              <a:buSzPts val="2400"/>
              <a:buFont typeface="Arial"/>
              <a:buChar char="●"/>
            </a:pPr>
            <a:r>
              <a:rPr b="0" lang="en" sz="2200">
                <a:solidFill>
                  <a:schemeClr val="lt2"/>
                </a:solidFill>
                <a:latin typeface="Times New Roman"/>
                <a:ea typeface="Times New Roman"/>
                <a:cs typeface="Times New Roman"/>
                <a:sym typeface="Times New Roman"/>
              </a:rPr>
              <a:t>Financial and Statistical data disclosure practices </a:t>
            </a:r>
            <a:endParaRPr b="0" sz="2200">
              <a:solidFill>
                <a:schemeClr val="lt2"/>
              </a:solidFill>
              <a:latin typeface="Times New Roman"/>
              <a:ea typeface="Times New Roman"/>
              <a:cs typeface="Times New Roman"/>
              <a:sym typeface="Times New Roman"/>
            </a:endParaRPr>
          </a:p>
          <a:p>
            <a:pPr indent="0" lvl="0" marL="342900" marR="0" rtl="0" algn="l">
              <a:lnSpc>
                <a:spcPct val="100000"/>
              </a:lnSpc>
              <a:spcBef>
                <a:spcPts val="0"/>
              </a:spcBef>
              <a:spcAft>
                <a:spcPts val="0"/>
              </a:spcAft>
              <a:buNone/>
            </a:pPr>
            <a:r>
              <a:t/>
            </a:r>
            <a:endParaRPr b="0" sz="1400">
              <a:solidFill>
                <a:schemeClr val="lt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sz="1400">
              <a:solidFill>
                <a:schemeClr val="lt2"/>
              </a:solidFill>
              <a:latin typeface="Times New Roman"/>
              <a:ea typeface="Times New Roman"/>
              <a:cs typeface="Times New Roman"/>
              <a:sym typeface="Times New Roman"/>
            </a:endParaRPr>
          </a:p>
        </p:txBody>
      </p:sp>
      <p:sp>
        <p:nvSpPr>
          <p:cNvPr id="4023" name="Google Shape;4023;p55"/>
          <p:cNvSpPr/>
          <p:nvPr/>
        </p:nvSpPr>
        <p:spPr>
          <a:xfrm>
            <a:off x="0" y="3642956"/>
            <a:ext cx="312300" cy="1500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24" name="Google Shape;4024;p55"/>
          <p:cNvSpPr txBox="1"/>
          <p:nvPr/>
        </p:nvSpPr>
        <p:spPr>
          <a:xfrm>
            <a:off x="126619" y="79688"/>
            <a:ext cx="8673900" cy="6156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3100">
                <a:solidFill>
                  <a:srgbClr val="EF6C00"/>
                </a:solidFill>
                <a:latin typeface="PT Sans Narrow"/>
                <a:ea typeface="PT Sans Narrow"/>
                <a:cs typeface="PT Sans Narrow"/>
                <a:sym typeface="PT Sans Narrow"/>
              </a:rPr>
              <a:t>Limitations</a:t>
            </a:r>
            <a:endParaRPr sz="600">
              <a:solidFill>
                <a:srgbClr val="EF6C00"/>
              </a:solidFill>
              <a:latin typeface="Gochi Hand"/>
              <a:ea typeface="Gochi Hand"/>
              <a:cs typeface="Gochi Hand"/>
              <a:sym typeface="Gochi Han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8" name="Shape 4028"/>
        <p:cNvGrpSpPr/>
        <p:nvPr/>
      </p:nvGrpSpPr>
      <p:grpSpPr>
        <a:xfrm>
          <a:off x="0" y="0"/>
          <a:ext cx="0" cy="0"/>
          <a:chOff x="0" y="0"/>
          <a:chExt cx="0" cy="0"/>
        </a:xfrm>
      </p:grpSpPr>
      <p:sp>
        <p:nvSpPr>
          <p:cNvPr id="4029" name="Google Shape;4029;p56"/>
          <p:cNvSpPr/>
          <p:nvPr/>
        </p:nvSpPr>
        <p:spPr>
          <a:xfrm>
            <a:off x="0" y="3642956"/>
            <a:ext cx="312300" cy="1500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30" name="Google Shape;4030;p56"/>
          <p:cNvSpPr txBox="1"/>
          <p:nvPr>
            <p:ph type="title"/>
          </p:nvPr>
        </p:nvSpPr>
        <p:spPr>
          <a:xfrm>
            <a:off x="1120274" y="980525"/>
            <a:ext cx="7206900" cy="1714500"/>
          </a:xfrm>
          <a:prstGeom prst="rect">
            <a:avLst/>
          </a:prstGeom>
        </p:spPr>
        <p:txBody>
          <a:bodyPr anchorCtr="0" anchor="t" bIns="91425" lIns="91425" spcFirstLastPara="1" rIns="91425" wrap="square" tIns="91425">
            <a:noAutofit/>
          </a:bodyPr>
          <a:lstStyle/>
          <a:p>
            <a:pPr indent="-317500" lvl="0" marL="342900" marR="0" rtl="0" algn="l">
              <a:lnSpc>
                <a:spcPct val="100000"/>
              </a:lnSpc>
              <a:spcBef>
                <a:spcPts val="0"/>
              </a:spcBef>
              <a:spcAft>
                <a:spcPts val="0"/>
              </a:spcAft>
              <a:buClr>
                <a:schemeClr val="lt2"/>
              </a:buClr>
              <a:buSzPts val="2400"/>
              <a:buFont typeface="Arial"/>
              <a:buChar char="●"/>
            </a:pPr>
            <a:r>
              <a:rPr b="0" lang="en" sz="2200">
                <a:solidFill>
                  <a:schemeClr val="lt2"/>
                </a:solidFill>
                <a:latin typeface="Times New Roman"/>
                <a:ea typeface="Times New Roman"/>
                <a:cs typeface="Times New Roman"/>
                <a:sym typeface="Times New Roman"/>
              </a:rPr>
              <a:t>Title I schools’ focus </a:t>
            </a:r>
            <a:endParaRPr b="0" sz="2200">
              <a:solidFill>
                <a:schemeClr val="lt2"/>
              </a:solidFill>
              <a:latin typeface="Times New Roman"/>
              <a:ea typeface="Times New Roman"/>
              <a:cs typeface="Times New Roman"/>
              <a:sym typeface="Times New Roman"/>
            </a:endParaRPr>
          </a:p>
          <a:p>
            <a:pPr indent="0" lvl="0" marL="342900" marR="0" rtl="0" algn="l">
              <a:lnSpc>
                <a:spcPct val="100000"/>
              </a:lnSpc>
              <a:spcBef>
                <a:spcPts val="0"/>
              </a:spcBef>
              <a:spcAft>
                <a:spcPts val="0"/>
              </a:spcAft>
              <a:buNone/>
            </a:pPr>
            <a:r>
              <a:t/>
            </a:r>
            <a:endParaRPr b="0" sz="2200">
              <a:solidFill>
                <a:schemeClr val="lt2"/>
              </a:solidFill>
              <a:latin typeface="Times New Roman"/>
              <a:ea typeface="Times New Roman"/>
              <a:cs typeface="Times New Roman"/>
              <a:sym typeface="Times New Roman"/>
            </a:endParaRPr>
          </a:p>
          <a:p>
            <a:pPr indent="-317500" lvl="0" marL="342900" marR="0" rtl="0" algn="l">
              <a:lnSpc>
                <a:spcPct val="100000"/>
              </a:lnSpc>
              <a:spcBef>
                <a:spcPts val="0"/>
              </a:spcBef>
              <a:spcAft>
                <a:spcPts val="0"/>
              </a:spcAft>
              <a:buClr>
                <a:schemeClr val="lt2"/>
              </a:buClr>
              <a:buSzPts val="2400"/>
              <a:buFont typeface="Arial"/>
              <a:buChar char="●"/>
            </a:pPr>
            <a:r>
              <a:rPr b="0" lang="en" sz="2200">
                <a:solidFill>
                  <a:schemeClr val="lt2"/>
                </a:solidFill>
                <a:latin typeface="Times New Roman"/>
                <a:ea typeface="Times New Roman"/>
                <a:cs typeface="Times New Roman"/>
                <a:sym typeface="Times New Roman"/>
              </a:rPr>
              <a:t>Rural vs. Urban area schools</a:t>
            </a:r>
            <a:endParaRPr b="0" sz="2200">
              <a:solidFill>
                <a:schemeClr val="lt2"/>
              </a:solidFill>
              <a:latin typeface="Times New Roman"/>
              <a:ea typeface="Times New Roman"/>
              <a:cs typeface="Times New Roman"/>
              <a:sym typeface="Times New Roman"/>
            </a:endParaRPr>
          </a:p>
          <a:p>
            <a:pPr indent="0" lvl="0" marL="342900" marR="0" rtl="0" algn="l">
              <a:lnSpc>
                <a:spcPct val="100000"/>
              </a:lnSpc>
              <a:spcBef>
                <a:spcPts val="0"/>
              </a:spcBef>
              <a:spcAft>
                <a:spcPts val="0"/>
              </a:spcAft>
              <a:buNone/>
            </a:pPr>
            <a:r>
              <a:t/>
            </a:r>
            <a:endParaRPr b="0" sz="2200">
              <a:solidFill>
                <a:schemeClr val="lt2"/>
              </a:solidFill>
              <a:latin typeface="Times New Roman"/>
              <a:ea typeface="Times New Roman"/>
              <a:cs typeface="Times New Roman"/>
              <a:sym typeface="Times New Roman"/>
            </a:endParaRPr>
          </a:p>
          <a:p>
            <a:pPr indent="-317500" lvl="0" marL="342900" marR="0" rtl="0" algn="l">
              <a:lnSpc>
                <a:spcPct val="100000"/>
              </a:lnSpc>
              <a:spcBef>
                <a:spcPts val="0"/>
              </a:spcBef>
              <a:spcAft>
                <a:spcPts val="0"/>
              </a:spcAft>
              <a:buClr>
                <a:schemeClr val="lt2"/>
              </a:buClr>
              <a:buSzPts val="2400"/>
              <a:buFont typeface="Arial"/>
              <a:buChar char="●"/>
            </a:pPr>
            <a:r>
              <a:rPr b="0" lang="en" sz="2200">
                <a:solidFill>
                  <a:schemeClr val="lt2"/>
                </a:solidFill>
                <a:latin typeface="Times New Roman"/>
                <a:ea typeface="Times New Roman"/>
                <a:cs typeface="Times New Roman"/>
                <a:sym typeface="Times New Roman"/>
              </a:rPr>
              <a:t>Long Term State-level planning &amp; goal- setting </a:t>
            </a:r>
            <a:endParaRPr b="0" sz="2200">
              <a:solidFill>
                <a:schemeClr val="lt2"/>
              </a:solidFill>
              <a:latin typeface="Times New Roman"/>
              <a:ea typeface="Times New Roman"/>
              <a:cs typeface="Times New Roman"/>
              <a:sym typeface="Times New Roman"/>
            </a:endParaRPr>
          </a:p>
          <a:p>
            <a:pPr indent="0" lvl="0" marL="342900" marR="0" rtl="0" algn="l">
              <a:lnSpc>
                <a:spcPct val="100000"/>
              </a:lnSpc>
              <a:spcBef>
                <a:spcPts val="0"/>
              </a:spcBef>
              <a:spcAft>
                <a:spcPts val="0"/>
              </a:spcAft>
              <a:buNone/>
            </a:pPr>
            <a:r>
              <a:t/>
            </a:r>
            <a:endParaRPr b="0" sz="1400">
              <a:solidFill>
                <a:schemeClr val="lt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sz="1400">
              <a:solidFill>
                <a:schemeClr val="lt2"/>
              </a:solidFill>
              <a:latin typeface="Times New Roman"/>
              <a:ea typeface="Times New Roman"/>
              <a:cs typeface="Times New Roman"/>
              <a:sym typeface="Times New Roman"/>
            </a:endParaRPr>
          </a:p>
        </p:txBody>
      </p:sp>
      <p:sp>
        <p:nvSpPr>
          <p:cNvPr id="4031" name="Google Shape;4031;p56"/>
          <p:cNvSpPr txBox="1"/>
          <p:nvPr/>
        </p:nvSpPr>
        <p:spPr>
          <a:xfrm>
            <a:off x="235044" y="162038"/>
            <a:ext cx="8673900" cy="6156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3100">
                <a:solidFill>
                  <a:srgbClr val="EF6C00"/>
                </a:solidFill>
                <a:latin typeface="PT Sans Narrow"/>
                <a:ea typeface="PT Sans Narrow"/>
                <a:cs typeface="PT Sans Narrow"/>
                <a:sym typeface="PT Sans Narrow"/>
              </a:rPr>
              <a:t>Future Research</a:t>
            </a:r>
            <a:endParaRPr sz="600">
              <a:solidFill>
                <a:srgbClr val="EF6C00"/>
              </a:solidFill>
              <a:latin typeface="Gochi Hand"/>
              <a:ea typeface="Gochi Hand"/>
              <a:cs typeface="Gochi Hand"/>
              <a:sym typeface="Gochi Han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7" name="Shape 3797"/>
        <p:cNvGrpSpPr/>
        <p:nvPr/>
      </p:nvGrpSpPr>
      <p:grpSpPr>
        <a:xfrm>
          <a:off x="0" y="0"/>
          <a:ext cx="0" cy="0"/>
          <a:chOff x="0" y="0"/>
          <a:chExt cx="0" cy="0"/>
        </a:xfrm>
      </p:grpSpPr>
      <p:pic>
        <p:nvPicPr>
          <p:cNvPr id="3798" name="Google Shape;3798;p39"/>
          <p:cNvPicPr preferRelativeResize="0"/>
          <p:nvPr/>
        </p:nvPicPr>
        <p:blipFill>
          <a:blip r:embed="rId3">
            <a:alphaModFix/>
          </a:blip>
          <a:stretch>
            <a:fillRect/>
          </a:stretch>
        </p:blipFill>
        <p:spPr>
          <a:xfrm>
            <a:off x="7304400" y="603352"/>
            <a:ext cx="1427631" cy="1968400"/>
          </a:xfrm>
          <a:prstGeom prst="rect">
            <a:avLst/>
          </a:prstGeom>
          <a:noFill/>
          <a:ln cap="flat" cmpd="sng" w="9525">
            <a:solidFill>
              <a:schemeClr val="lt1"/>
            </a:solidFill>
            <a:prstDash val="solid"/>
            <a:round/>
            <a:headEnd len="sm" w="sm" type="none"/>
            <a:tailEnd len="sm" w="sm" type="none"/>
          </a:ln>
        </p:spPr>
      </p:pic>
      <p:sp>
        <p:nvSpPr>
          <p:cNvPr id="3799" name="Google Shape;3799;p39"/>
          <p:cNvSpPr txBox="1"/>
          <p:nvPr/>
        </p:nvSpPr>
        <p:spPr>
          <a:xfrm>
            <a:off x="235038" y="3256"/>
            <a:ext cx="8673900" cy="6156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Clr>
                <a:schemeClr val="hlink"/>
              </a:buClr>
              <a:buSzPts val="800"/>
              <a:buFont typeface="Arial"/>
              <a:buNone/>
            </a:pPr>
            <a:r>
              <a:rPr b="1" lang="en" sz="3100">
                <a:solidFill>
                  <a:srgbClr val="EF6C00"/>
                </a:solidFill>
                <a:latin typeface="PT Sans Narrow"/>
                <a:ea typeface="PT Sans Narrow"/>
                <a:cs typeface="PT Sans Narrow"/>
                <a:sym typeface="PT Sans Narrow"/>
              </a:rPr>
              <a:t>Our Team!!!</a:t>
            </a:r>
            <a:endParaRPr sz="600">
              <a:solidFill>
                <a:srgbClr val="EF6C00"/>
              </a:solidFill>
              <a:latin typeface="Gochi Hand"/>
              <a:ea typeface="Gochi Hand"/>
              <a:cs typeface="Gochi Hand"/>
              <a:sym typeface="Gochi Hand"/>
            </a:endParaRPr>
          </a:p>
        </p:txBody>
      </p:sp>
      <p:pic>
        <p:nvPicPr>
          <p:cNvPr id="3800" name="Google Shape;3800;p39"/>
          <p:cNvPicPr preferRelativeResize="0"/>
          <p:nvPr/>
        </p:nvPicPr>
        <p:blipFill>
          <a:blip r:embed="rId4">
            <a:alphaModFix/>
          </a:blip>
          <a:stretch>
            <a:fillRect/>
          </a:stretch>
        </p:blipFill>
        <p:spPr>
          <a:xfrm>
            <a:off x="339824" y="641726"/>
            <a:ext cx="1478326" cy="1971120"/>
          </a:xfrm>
          <a:prstGeom prst="rect">
            <a:avLst/>
          </a:prstGeom>
          <a:noFill/>
          <a:ln cap="flat" cmpd="sng" w="9525">
            <a:solidFill>
              <a:schemeClr val="lt1"/>
            </a:solidFill>
            <a:prstDash val="solid"/>
            <a:round/>
            <a:headEnd len="sm" w="sm" type="none"/>
            <a:tailEnd len="sm" w="sm" type="none"/>
          </a:ln>
        </p:spPr>
      </p:pic>
      <p:sp>
        <p:nvSpPr>
          <p:cNvPr id="3801" name="Google Shape;3801;p39"/>
          <p:cNvSpPr txBox="1"/>
          <p:nvPr/>
        </p:nvSpPr>
        <p:spPr>
          <a:xfrm>
            <a:off x="7304388" y="2432200"/>
            <a:ext cx="1533000" cy="554100"/>
          </a:xfrm>
          <a:prstGeom prst="rect">
            <a:avLst/>
          </a:prstGeom>
          <a:noFill/>
          <a:ln>
            <a:noFill/>
          </a:ln>
        </p:spPr>
        <p:txBody>
          <a:bodyPr anchorCtr="0" anchor="t" bIns="91425" lIns="91425" spcFirstLastPara="1" rIns="91425" wrap="square" tIns="91425">
            <a:spAutoFit/>
          </a:bodyPr>
          <a:lstStyle/>
          <a:p>
            <a:pPr indent="0" lvl="0" marL="0" rtl="0" algn="ctr">
              <a:spcBef>
                <a:spcPts val="900"/>
              </a:spcBef>
              <a:spcAft>
                <a:spcPts val="900"/>
              </a:spcAft>
              <a:buNone/>
            </a:pPr>
            <a:r>
              <a:rPr lang="en" sz="2400">
                <a:solidFill>
                  <a:schemeClr val="lt2"/>
                </a:solidFill>
                <a:latin typeface="Gochi Hand"/>
                <a:ea typeface="Gochi Hand"/>
                <a:cs typeface="Gochi Hand"/>
                <a:sym typeface="Gochi Hand"/>
              </a:rPr>
              <a:t>Abou</a:t>
            </a:r>
            <a:endParaRPr sz="2400">
              <a:solidFill>
                <a:schemeClr val="lt2"/>
              </a:solidFill>
              <a:latin typeface="Gochi Hand"/>
              <a:ea typeface="Gochi Hand"/>
              <a:cs typeface="Gochi Hand"/>
              <a:sym typeface="Gochi Hand"/>
            </a:endParaRPr>
          </a:p>
        </p:txBody>
      </p:sp>
      <p:sp>
        <p:nvSpPr>
          <p:cNvPr id="3802" name="Google Shape;3802;p39"/>
          <p:cNvSpPr txBox="1"/>
          <p:nvPr/>
        </p:nvSpPr>
        <p:spPr>
          <a:xfrm>
            <a:off x="432825" y="2469475"/>
            <a:ext cx="1478400" cy="554100"/>
          </a:xfrm>
          <a:prstGeom prst="rect">
            <a:avLst/>
          </a:prstGeom>
          <a:noFill/>
          <a:ln>
            <a:noFill/>
          </a:ln>
        </p:spPr>
        <p:txBody>
          <a:bodyPr anchorCtr="0" anchor="t" bIns="91425" lIns="91425" spcFirstLastPara="1" rIns="91425" wrap="square" tIns="91425">
            <a:spAutoFit/>
          </a:bodyPr>
          <a:lstStyle/>
          <a:p>
            <a:pPr indent="0" lvl="0" marL="0" rtl="0" algn="l">
              <a:spcBef>
                <a:spcPts val="900"/>
              </a:spcBef>
              <a:spcAft>
                <a:spcPts val="900"/>
              </a:spcAft>
              <a:buNone/>
            </a:pPr>
            <a:r>
              <a:rPr lang="en" sz="2400">
                <a:solidFill>
                  <a:schemeClr val="lt2"/>
                </a:solidFill>
                <a:latin typeface="Gochi Hand"/>
                <a:ea typeface="Gochi Hand"/>
                <a:cs typeface="Gochi Hand"/>
                <a:sym typeface="Gochi Hand"/>
              </a:rPr>
              <a:t>Carlotta</a:t>
            </a:r>
            <a:endParaRPr sz="2400"/>
          </a:p>
        </p:txBody>
      </p:sp>
      <p:pic>
        <p:nvPicPr>
          <p:cNvPr id="3803" name="Google Shape;3803;p39"/>
          <p:cNvPicPr preferRelativeResize="0"/>
          <p:nvPr/>
        </p:nvPicPr>
        <p:blipFill rotWithShape="1">
          <a:blip r:embed="rId5">
            <a:alphaModFix/>
          </a:blip>
          <a:srcRect b="0" l="10729" r="12853" t="0"/>
          <a:stretch/>
        </p:blipFill>
        <p:spPr>
          <a:xfrm>
            <a:off x="5015063" y="618850"/>
            <a:ext cx="1441075" cy="1968400"/>
          </a:xfrm>
          <a:prstGeom prst="rect">
            <a:avLst/>
          </a:prstGeom>
          <a:noFill/>
          <a:ln cap="flat" cmpd="sng" w="9525">
            <a:solidFill>
              <a:schemeClr val="lt1"/>
            </a:solidFill>
            <a:prstDash val="solid"/>
            <a:round/>
            <a:headEnd len="sm" w="sm" type="none"/>
            <a:tailEnd len="sm" w="sm" type="none"/>
          </a:ln>
        </p:spPr>
      </p:pic>
      <p:sp>
        <p:nvSpPr>
          <p:cNvPr id="3804" name="Google Shape;3804;p39"/>
          <p:cNvSpPr txBox="1"/>
          <p:nvPr/>
        </p:nvSpPr>
        <p:spPr>
          <a:xfrm>
            <a:off x="4865938" y="2432200"/>
            <a:ext cx="1717200" cy="554100"/>
          </a:xfrm>
          <a:prstGeom prst="rect">
            <a:avLst/>
          </a:prstGeom>
          <a:noFill/>
          <a:ln>
            <a:noFill/>
          </a:ln>
        </p:spPr>
        <p:txBody>
          <a:bodyPr anchorCtr="0" anchor="t" bIns="91425" lIns="91425" spcFirstLastPara="1" rIns="91425" wrap="square" tIns="91425">
            <a:spAutoFit/>
          </a:bodyPr>
          <a:lstStyle/>
          <a:p>
            <a:pPr indent="0" lvl="0" marL="0" rtl="0" algn="ctr">
              <a:spcBef>
                <a:spcPts val="900"/>
              </a:spcBef>
              <a:spcAft>
                <a:spcPts val="900"/>
              </a:spcAft>
              <a:buNone/>
            </a:pPr>
            <a:r>
              <a:rPr lang="en" sz="2400">
                <a:solidFill>
                  <a:schemeClr val="lt2"/>
                </a:solidFill>
                <a:latin typeface="Gochi Hand"/>
                <a:ea typeface="Gochi Hand"/>
                <a:cs typeface="Gochi Hand"/>
                <a:sym typeface="Gochi Hand"/>
              </a:rPr>
              <a:t>Tim </a:t>
            </a:r>
            <a:endParaRPr sz="2400">
              <a:latin typeface="Gochi Hand"/>
              <a:ea typeface="Gochi Hand"/>
              <a:cs typeface="Gochi Hand"/>
              <a:sym typeface="Gochi Hand"/>
            </a:endParaRPr>
          </a:p>
        </p:txBody>
      </p:sp>
      <p:pic>
        <p:nvPicPr>
          <p:cNvPr id="3805" name="Google Shape;3805;p39"/>
          <p:cNvPicPr preferRelativeResize="0"/>
          <p:nvPr/>
        </p:nvPicPr>
        <p:blipFill rotWithShape="1">
          <a:blip r:embed="rId6">
            <a:alphaModFix/>
          </a:blip>
          <a:srcRect b="43467" l="0" r="43013" t="0"/>
          <a:stretch/>
        </p:blipFill>
        <p:spPr>
          <a:xfrm>
            <a:off x="6202525" y="2908050"/>
            <a:ext cx="1427626" cy="1931350"/>
          </a:xfrm>
          <a:prstGeom prst="rect">
            <a:avLst/>
          </a:prstGeom>
          <a:noFill/>
          <a:ln cap="flat" cmpd="sng" w="9525">
            <a:solidFill>
              <a:schemeClr val="lt1"/>
            </a:solidFill>
            <a:prstDash val="solid"/>
            <a:round/>
            <a:headEnd len="sm" w="sm" type="none"/>
            <a:tailEnd len="sm" w="sm" type="none"/>
          </a:ln>
        </p:spPr>
      </p:pic>
      <p:sp>
        <p:nvSpPr>
          <p:cNvPr id="3806" name="Google Shape;3806;p39"/>
          <p:cNvSpPr txBox="1"/>
          <p:nvPr/>
        </p:nvSpPr>
        <p:spPr>
          <a:xfrm>
            <a:off x="1539375" y="4658025"/>
            <a:ext cx="123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2"/>
                </a:solidFill>
                <a:latin typeface="Gochi Hand"/>
                <a:ea typeface="Gochi Hand"/>
                <a:cs typeface="Gochi Hand"/>
                <a:sym typeface="Gochi Hand"/>
              </a:rPr>
              <a:t>Jenell </a:t>
            </a:r>
            <a:endParaRPr sz="2400">
              <a:solidFill>
                <a:schemeClr val="lt2"/>
              </a:solidFill>
              <a:latin typeface="Gochi Hand"/>
              <a:ea typeface="Gochi Hand"/>
              <a:cs typeface="Gochi Hand"/>
              <a:sym typeface="Gochi Hand"/>
            </a:endParaRPr>
          </a:p>
        </p:txBody>
      </p:sp>
      <p:sp>
        <p:nvSpPr>
          <p:cNvPr id="3807" name="Google Shape;3807;p39"/>
          <p:cNvSpPr txBox="1"/>
          <p:nvPr/>
        </p:nvSpPr>
        <p:spPr>
          <a:xfrm>
            <a:off x="6121600" y="4658013"/>
            <a:ext cx="1659000" cy="554100"/>
          </a:xfrm>
          <a:prstGeom prst="rect">
            <a:avLst/>
          </a:prstGeom>
          <a:noFill/>
          <a:ln>
            <a:noFill/>
          </a:ln>
        </p:spPr>
        <p:txBody>
          <a:bodyPr anchorCtr="0" anchor="t" bIns="91425" lIns="91425" spcFirstLastPara="1" rIns="91425" wrap="square" tIns="91425">
            <a:spAutoFit/>
          </a:bodyPr>
          <a:lstStyle/>
          <a:p>
            <a:pPr indent="0" lvl="0" marL="0" rtl="0" algn="ctr">
              <a:spcBef>
                <a:spcPts val="900"/>
              </a:spcBef>
              <a:spcAft>
                <a:spcPts val="900"/>
              </a:spcAft>
              <a:buNone/>
            </a:pPr>
            <a:r>
              <a:rPr lang="en" sz="2400">
                <a:solidFill>
                  <a:schemeClr val="lt2"/>
                </a:solidFill>
                <a:latin typeface="Gochi Hand"/>
                <a:ea typeface="Gochi Hand"/>
                <a:cs typeface="Gochi Hand"/>
                <a:sym typeface="Gochi Hand"/>
              </a:rPr>
              <a:t>Jeneva </a:t>
            </a:r>
            <a:endParaRPr sz="2400">
              <a:solidFill>
                <a:schemeClr val="lt2"/>
              </a:solidFill>
              <a:latin typeface="Gochi Hand"/>
              <a:ea typeface="Gochi Hand"/>
              <a:cs typeface="Gochi Hand"/>
              <a:sym typeface="Gochi Hand"/>
            </a:endParaRPr>
          </a:p>
        </p:txBody>
      </p:sp>
      <p:pic>
        <p:nvPicPr>
          <p:cNvPr id="3808" name="Google Shape;3808;p39"/>
          <p:cNvPicPr preferRelativeResize="0"/>
          <p:nvPr/>
        </p:nvPicPr>
        <p:blipFill>
          <a:blip r:embed="rId7">
            <a:alphaModFix/>
          </a:blip>
          <a:stretch>
            <a:fillRect/>
          </a:stretch>
        </p:blipFill>
        <p:spPr>
          <a:xfrm>
            <a:off x="2685915" y="618844"/>
            <a:ext cx="1312251" cy="1968408"/>
          </a:xfrm>
          <a:prstGeom prst="rect">
            <a:avLst/>
          </a:prstGeom>
          <a:noFill/>
          <a:ln cap="flat" cmpd="sng" w="9525">
            <a:solidFill>
              <a:schemeClr val="lt1"/>
            </a:solidFill>
            <a:prstDash val="solid"/>
            <a:round/>
            <a:headEnd len="sm" w="sm" type="none"/>
            <a:tailEnd len="sm" w="sm" type="none"/>
          </a:ln>
        </p:spPr>
      </p:pic>
      <p:pic>
        <p:nvPicPr>
          <p:cNvPr id="3809" name="Google Shape;3809;p39"/>
          <p:cNvPicPr preferRelativeResize="0"/>
          <p:nvPr/>
        </p:nvPicPr>
        <p:blipFill rotWithShape="1">
          <a:blip r:embed="rId8">
            <a:alphaModFix/>
          </a:blip>
          <a:srcRect b="22629" l="7648" r="22757" t="13464"/>
          <a:stretch/>
        </p:blipFill>
        <p:spPr>
          <a:xfrm>
            <a:off x="3821538" y="2908043"/>
            <a:ext cx="1427624" cy="1891630"/>
          </a:xfrm>
          <a:prstGeom prst="rect">
            <a:avLst/>
          </a:prstGeom>
          <a:noFill/>
          <a:ln cap="flat" cmpd="sng" w="9525">
            <a:solidFill>
              <a:schemeClr val="lt1"/>
            </a:solidFill>
            <a:prstDash val="solid"/>
            <a:round/>
            <a:headEnd len="sm" w="sm" type="none"/>
            <a:tailEnd len="sm" w="sm" type="none"/>
          </a:ln>
        </p:spPr>
      </p:pic>
      <p:sp>
        <p:nvSpPr>
          <p:cNvPr id="3810" name="Google Shape;3810;p39"/>
          <p:cNvSpPr txBox="1"/>
          <p:nvPr/>
        </p:nvSpPr>
        <p:spPr>
          <a:xfrm>
            <a:off x="2539400" y="2432200"/>
            <a:ext cx="1605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lt2"/>
                </a:solidFill>
                <a:latin typeface="Gochi Hand"/>
                <a:ea typeface="Gochi Hand"/>
                <a:cs typeface="Gochi Hand"/>
                <a:sym typeface="Gochi Hand"/>
              </a:rPr>
              <a:t>Michaella</a:t>
            </a:r>
            <a:endParaRPr sz="2400">
              <a:solidFill>
                <a:schemeClr val="lt2"/>
              </a:solidFill>
              <a:latin typeface="Gochi Hand"/>
              <a:ea typeface="Gochi Hand"/>
              <a:cs typeface="Gochi Hand"/>
              <a:sym typeface="Gochi Hand"/>
            </a:endParaRPr>
          </a:p>
        </p:txBody>
      </p:sp>
      <p:sp>
        <p:nvSpPr>
          <p:cNvPr id="3811" name="Google Shape;3811;p39"/>
          <p:cNvSpPr txBox="1"/>
          <p:nvPr/>
        </p:nvSpPr>
        <p:spPr>
          <a:xfrm>
            <a:off x="3960800" y="4658025"/>
            <a:ext cx="123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2"/>
                </a:solidFill>
                <a:latin typeface="Gochi Hand"/>
                <a:ea typeface="Gochi Hand"/>
                <a:cs typeface="Gochi Hand"/>
                <a:sym typeface="Gochi Hand"/>
              </a:rPr>
              <a:t>Marissa</a:t>
            </a:r>
            <a:endParaRPr sz="2400">
              <a:solidFill>
                <a:schemeClr val="lt2"/>
              </a:solidFill>
              <a:latin typeface="Gochi Hand"/>
              <a:ea typeface="Gochi Hand"/>
              <a:cs typeface="Gochi Hand"/>
              <a:sym typeface="Gochi Hand"/>
            </a:endParaRPr>
          </a:p>
        </p:txBody>
      </p:sp>
      <p:pic>
        <p:nvPicPr>
          <p:cNvPr id="3812" name="Google Shape;3812;p39"/>
          <p:cNvPicPr preferRelativeResize="0"/>
          <p:nvPr/>
        </p:nvPicPr>
        <p:blipFill rotWithShape="1">
          <a:blip r:embed="rId9">
            <a:alphaModFix/>
          </a:blip>
          <a:srcRect b="0" l="0" r="29760" t="0"/>
          <a:stretch/>
        </p:blipFill>
        <p:spPr>
          <a:xfrm>
            <a:off x="1440575" y="2908050"/>
            <a:ext cx="1427600" cy="1891626"/>
          </a:xfrm>
          <a:prstGeom prst="rect">
            <a:avLst/>
          </a:prstGeom>
          <a:noFill/>
          <a:ln cap="flat" cmpd="sng" w="9525">
            <a:solidFill>
              <a:schemeClr val="lt1"/>
            </a:solidFill>
            <a:prstDash val="solid"/>
            <a:round/>
            <a:headEnd len="sm" w="sm" type="none"/>
            <a:tailEnd len="sm" w="sm" type="none"/>
          </a:ln>
        </p:spPr>
      </p:pic>
      <p:sp>
        <p:nvSpPr>
          <p:cNvPr id="3813" name="Google Shape;3813;p39"/>
          <p:cNvSpPr/>
          <p:nvPr/>
        </p:nvSpPr>
        <p:spPr>
          <a:xfrm>
            <a:off x="0" y="3642956"/>
            <a:ext cx="312300" cy="1500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3814" name="Google Shape;3814;p39"/>
          <p:cNvPicPr preferRelativeResize="0"/>
          <p:nvPr/>
        </p:nvPicPr>
        <p:blipFill>
          <a:blip r:embed="rId10">
            <a:alphaModFix/>
          </a:blip>
          <a:stretch>
            <a:fillRect/>
          </a:stretch>
        </p:blipFill>
        <p:spPr>
          <a:xfrm>
            <a:off x="1333900" y="2908038"/>
            <a:ext cx="1605300" cy="1891625"/>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8" name="Shape 3818"/>
        <p:cNvGrpSpPr/>
        <p:nvPr/>
      </p:nvGrpSpPr>
      <p:grpSpPr>
        <a:xfrm>
          <a:off x="0" y="0"/>
          <a:ext cx="0" cy="0"/>
          <a:chOff x="0" y="0"/>
          <a:chExt cx="0" cy="0"/>
        </a:xfrm>
      </p:grpSpPr>
      <p:sp>
        <p:nvSpPr>
          <p:cNvPr id="3819" name="Google Shape;3819;p40"/>
          <p:cNvSpPr txBox="1"/>
          <p:nvPr>
            <p:ph type="title"/>
          </p:nvPr>
        </p:nvSpPr>
        <p:spPr>
          <a:xfrm>
            <a:off x="501188" y="1206675"/>
            <a:ext cx="3991800" cy="9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40"/>
          <p:cNvSpPr txBox="1"/>
          <p:nvPr>
            <p:ph idx="1" type="body"/>
          </p:nvPr>
        </p:nvSpPr>
        <p:spPr>
          <a:xfrm>
            <a:off x="501169" y="2259900"/>
            <a:ext cx="3991800" cy="1677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821" name="Google Shape;3821;p40"/>
          <p:cNvPicPr preferRelativeResize="0"/>
          <p:nvPr/>
        </p:nvPicPr>
        <p:blipFill>
          <a:blip r:embed="rId4">
            <a:alphaModFix/>
          </a:blip>
          <a:stretch>
            <a:fillRect/>
          </a:stretch>
        </p:blipFill>
        <p:spPr>
          <a:xfrm>
            <a:off x="501163" y="579900"/>
            <a:ext cx="4346212" cy="4146615"/>
          </a:xfrm>
          <a:prstGeom prst="rect">
            <a:avLst/>
          </a:prstGeom>
          <a:noFill/>
          <a:ln>
            <a:noFill/>
          </a:ln>
        </p:spPr>
      </p:pic>
      <p:sp>
        <p:nvSpPr>
          <p:cNvPr id="3822" name="Google Shape;3822;p40"/>
          <p:cNvSpPr txBox="1"/>
          <p:nvPr/>
        </p:nvSpPr>
        <p:spPr>
          <a:xfrm>
            <a:off x="5087425" y="1617250"/>
            <a:ext cx="3708600" cy="15699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Clr>
                <a:schemeClr val="hlink"/>
              </a:buClr>
              <a:buSzPts val="800"/>
              <a:buFont typeface="Arial"/>
              <a:buNone/>
            </a:pPr>
            <a:r>
              <a:rPr b="1" lang="en" sz="3100">
                <a:solidFill>
                  <a:srgbClr val="EF6C00"/>
                </a:solidFill>
                <a:latin typeface="PT Sans Narrow"/>
                <a:ea typeface="PT Sans Narrow"/>
                <a:cs typeface="PT Sans Narrow"/>
                <a:sym typeface="PT Sans Narrow"/>
              </a:rPr>
              <a:t>Students’ Enrollment</a:t>
            </a:r>
            <a:br>
              <a:rPr b="1" lang="en" sz="3100">
                <a:solidFill>
                  <a:srgbClr val="EF6C00"/>
                </a:solidFill>
                <a:latin typeface="PT Sans Narrow"/>
                <a:ea typeface="PT Sans Narrow"/>
                <a:cs typeface="PT Sans Narrow"/>
                <a:sym typeface="PT Sans Narrow"/>
              </a:rPr>
            </a:br>
            <a:r>
              <a:rPr b="1" lang="en" sz="3100">
                <a:solidFill>
                  <a:srgbClr val="EF6C00"/>
                </a:solidFill>
                <a:latin typeface="PT Sans Narrow"/>
                <a:ea typeface="PT Sans Narrow"/>
                <a:cs typeface="PT Sans Narrow"/>
                <a:sym typeface="PT Sans Narrow"/>
              </a:rPr>
              <a:t>By Race </a:t>
            </a:r>
            <a:endParaRPr b="1" sz="3100">
              <a:solidFill>
                <a:srgbClr val="EF6C00"/>
              </a:solidFill>
              <a:latin typeface="PT Sans Narrow"/>
              <a:ea typeface="PT Sans Narrow"/>
              <a:cs typeface="PT Sans Narrow"/>
              <a:sym typeface="PT Sans Narrow"/>
            </a:endParaRPr>
          </a:p>
          <a:p>
            <a:pPr indent="0" lvl="0" marL="0" rtl="0" algn="ctr">
              <a:spcBef>
                <a:spcPts val="0"/>
              </a:spcBef>
              <a:spcAft>
                <a:spcPts val="0"/>
              </a:spcAft>
              <a:buClr>
                <a:schemeClr val="hlink"/>
              </a:buClr>
              <a:buSzPts val="800"/>
              <a:buFont typeface="Arial"/>
              <a:buNone/>
            </a:pPr>
            <a:r>
              <a:rPr b="1" lang="en" sz="3100">
                <a:solidFill>
                  <a:srgbClr val="EF6C00"/>
                </a:solidFill>
                <a:latin typeface="PT Sans Narrow"/>
                <a:ea typeface="PT Sans Narrow"/>
                <a:cs typeface="PT Sans Narrow"/>
                <a:sym typeface="PT Sans Narrow"/>
              </a:rPr>
              <a:t>2018-2019</a:t>
            </a:r>
            <a:endParaRPr sz="600">
              <a:solidFill>
                <a:srgbClr val="EF6C00"/>
              </a:solidFill>
              <a:latin typeface="Gochi Hand"/>
              <a:ea typeface="Gochi Hand"/>
              <a:cs typeface="Gochi Hand"/>
              <a:sym typeface="Gochi Han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6" name="Shape 3826"/>
        <p:cNvGrpSpPr/>
        <p:nvPr/>
      </p:nvGrpSpPr>
      <p:grpSpPr>
        <a:xfrm>
          <a:off x="0" y="0"/>
          <a:ext cx="0" cy="0"/>
          <a:chOff x="0" y="0"/>
          <a:chExt cx="0" cy="0"/>
        </a:xfrm>
      </p:grpSpPr>
      <p:sp>
        <p:nvSpPr>
          <p:cNvPr id="3827" name="Google Shape;3827;p41"/>
          <p:cNvSpPr txBox="1"/>
          <p:nvPr>
            <p:ph type="title"/>
          </p:nvPr>
        </p:nvSpPr>
        <p:spPr>
          <a:xfrm>
            <a:off x="501188" y="1206675"/>
            <a:ext cx="3991800" cy="9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41"/>
          <p:cNvSpPr txBox="1"/>
          <p:nvPr>
            <p:ph idx="1" type="body"/>
          </p:nvPr>
        </p:nvSpPr>
        <p:spPr>
          <a:xfrm>
            <a:off x="501169" y="2259900"/>
            <a:ext cx="3991800" cy="1677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829" name="Google Shape;3829;p41"/>
          <p:cNvPicPr preferRelativeResize="0"/>
          <p:nvPr/>
        </p:nvPicPr>
        <p:blipFill>
          <a:blip r:embed="rId4">
            <a:alphaModFix/>
          </a:blip>
          <a:stretch>
            <a:fillRect/>
          </a:stretch>
        </p:blipFill>
        <p:spPr>
          <a:xfrm>
            <a:off x="80150" y="1209712"/>
            <a:ext cx="3845352" cy="3290700"/>
          </a:xfrm>
          <a:prstGeom prst="rect">
            <a:avLst/>
          </a:prstGeom>
          <a:noFill/>
          <a:ln>
            <a:noFill/>
          </a:ln>
        </p:spPr>
      </p:pic>
      <p:sp>
        <p:nvSpPr>
          <p:cNvPr id="3830" name="Google Shape;3830;p41"/>
          <p:cNvSpPr txBox="1"/>
          <p:nvPr/>
        </p:nvSpPr>
        <p:spPr>
          <a:xfrm>
            <a:off x="235038" y="54156"/>
            <a:ext cx="8673900" cy="10929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Clr>
                <a:schemeClr val="hlink"/>
              </a:buClr>
              <a:buSzPts val="800"/>
              <a:buFont typeface="Arial"/>
              <a:buNone/>
            </a:pPr>
            <a:r>
              <a:rPr b="1" lang="en" sz="3100">
                <a:solidFill>
                  <a:srgbClr val="EF6C00"/>
                </a:solidFill>
                <a:latin typeface="PT Sans Narrow"/>
                <a:ea typeface="PT Sans Narrow"/>
                <a:cs typeface="PT Sans Narrow"/>
                <a:sym typeface="PT Sans Narrow"/>
              </a:rPr>
              <a:t>Students Graduating</a:t>
            </a:r>
            <a:br>
              <a:rPr b="1" lang="en" sz="3100">
                <a:solidFill>
                  <a:srgbClr val="EF6C00"/>
                </a:solidFill>
                <a:latin typeface="PT Sans Narrow"/>
                <a:ea typeface="PT Sans Narrow"/>
                <a:cs typeface="PT Sans Narrow"/>
                <a:sym typeface="PT Sans Narrow"/>
              </a:rPr>
            </a:br>
            <a:r>
              <a:rPr b="1" lang="en" sz="3100">
                <a:solidFill>
                  <a:srgbClr val="EF6C00"/>
                </a:solidFill>
                <a:latin typeface="PT Sans Narrow"/>
                <a:ea typeface="PT Sans Narrow"/>
                <a:cs typeface="PT Sans Narrow"/>
                <a:sym typeface="PT Sans Narrow"/>
              </a:rPr>
              <a:t>2018-2019</a:t>
            </a:r>
            <a:endParaRPr sz="600">
              <a:solidFill>
                <a:srgbClr val="EF6C00"/>
              </a:solidFill>
              <a:latin typeface="Gochi Hand"/>
              <a:ea typeface="Gochi Hand"/>
              <a:cs typeface="Gochi Hand"/>
              <a:sym typeface="Gochi Hand"/>
            </a:endParaRPr>
          </a:p>
        </p:txBody>
      </p:sp>
      <p:pic>
        <p:nvPicPr>
          <p:cNvPr id="3831" name="Google Shape;3831;p41"/>
          <p:cNvPicPr preferRelativeResize="0"/>
          <p:nvPr/>
        </p:nvPicPr>
        <p:blipFill>
          <a:blip r:embed="rId5">
            <a:alphaModFix/>
          </a:blip>
          <a:stretch>
            <a:fillRect/>
          </a:stretch>
        </p:blipFill>
        <p:spPr>
          <a:xfrm>
            <a:off x="4063025" y="1240850"/>
            <a:ext cx="4984776" cy="3228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5" name="Shape 3835"/>
        <p:cNvGrpSpPr/>
        <p:nvPr/>
      </p:nvGrpSpPr>
      <p:grpSpPr>
        <a:xfrm>
          <a:off x="0" y="0"/>
          <a:ext cx="0" cy="0"/>
          <a:chOff x="0" y="0"/>
          <a:chExt cx="0" cy="0"/>
        </a:xfrm>
      </p:grpSpPr>
      <p:sp>
        <p:nvSpPr>
          <p:cNvPr id="3836" name="Google Shape;3836;p42"/>
          <p:cNvSpPr txBox="1"/>
          <p:nvPr>
            <p:ph type="title"/>
          </p:nvPr>
        </p:nvSpPr>
        <p:spPr>
          <a:xfrm>
            <a:off x="492506" y="989831"/>
            <a:ext cx="8276700" cy="3668100"/>
          </a:xfrm>
          <a:prstGeom prst="rect">
            <a:avLst/>
          </a:prstGeom>
        </p:spPr>
        <p:txBody>
          <a:bodyPr anchorCtr="0" anchor="t" bIns="91425" lIns="91425" spcFirstLastPara="1" rIns="91425" wrap="square" tIns="91425">
            <a:noAutofit/>
          </a:bodyPr>
          <a:lstStyle/>
          <a:p>
            <a:pPr indent="-368300" lvl="0" marL="457200" marR="0" rtl="0" algn="l">
              <a:lnSpc>
                <a:spcPct val="100000"/>
              </a:lnSpc>
              <a:spcBef>
                <a:spcPts val="900"/>
              </a:spcBef>
              <a:spcAft>
                <a:spcPts val="0"/>
              </a:spcAft>
              <a:buClr>
                <a:schemeClr val="lt2"/>
              </a:buClr>
              <a:buSzPts val="2200"/>
              <a:buFont typeface="Arial"/>
              <a:buChar char="●"/>
            </a:pPr>
            <a:r>
              <a:rPr b="0" lang="en" sz="2200">
                <a:solidFill>
                  <a:schemeClr val="lt2"/>
                </a:solidFill>
                <a:latin typeface="Arial"/>
                <a:ea typeface="Arial"/>
                <a:cs typeface="Arial"/>
                <a:sym typeface="Arial"/>
              </a:rPr>
              <a:t>Can </a:t>
            </a:r>
            <a:r>
              <a:rPr b="0" lang="en" sz="2200">
                <a:solidFill>
                  <a:schemeClr val="lt2"/>
                </a:solidFill>
                <a:latin typeface="Arial"/>
                <a:ea typeface="Arial"/>
                <a:cs typeface="Arial"/>
                <a:sym typeface="Arial"/>
              </a:rPr>
              <a:t>high school graduation rates be used as a proxy for effectiveness in education?</a:t>
            </a:r>
            <a:endParaRPr b="0" sz="2200">
              <a:solidFill>
                <a:schemeClr val="lt2"/>
              </a:solidFill>
              <a:latin typeface="Arial"/>
              <a:ea typeface="Arial"/>
              <a:cs typeface="Arial"/>
              <a:sym typeface="Arial"/>
            </a:endParaRPr>
          </a:p>
          <a:p>
            <a:pPr indent="0" lvl="0" marL="457200" marR="0" rtl="0" algn="l">
              <a:lnSpc>
                <a:spcPct val="100000"/>
              </a:lnSpc>
              <a:spcBef>
                <a:spcPts val="900"/>
              </a:spcBef>
              <a:spcAft>
                <a:spcPts val="0"/>
              </a:spcAft>
              <a:buNone/>
            </a:pPr>
            <a:r>
              <a:t/>
            </a:r>
            <a:endParaRPr b="0" sz="2200">
              <a:solidFill>
                <a:schemeClr val="lt2"/>
              </a:solidFill>
              <a:latin typeface="Arial"/>
              <a:ea typeface="Arial"/>
              <a:cs typeface="Arial"/>
              <a:sym typeface="Arial"/>
            </a:endParaRPr>
          </a:p>
          <a:p>
            <a:pPr indent="-368300" lvl="0" marL="457200" marR="0" rtl="0" algn="l">
              <a:lnSpc>
                <a:spcPct val="100000"/>
              </a:lnSpc>
              <a:spcBef>
                <a:spcPts val="900"/>
              </a:spcBef>
              <a:spcAft>
                <a:spcPts val="0"/>
              </a:spcAft>
              <a:buClr>
                <a:schemeClr val="lt2"/>
              </a:buClr>
              <a:buSzPts val="2200"/>
              <a:buFont typeface="Arial"/>
              <a:buChar char="●"/>
            </a:pPr>
            <a:r>
              <a:rPr b="0" lang="en" sz="2200">
                <a:solidFill>
                  <a:schemeClr val="lt2"/>
                </a:solidFill>
                <a:latin typeface="Arial"/>
                <a:ea typeface="Arial"/>
                <a:cs typeface="Arial"/>
                <a:sym typeface="Arial"/>
              </a:rPr>
              <a:t>If so, what variables affect graduation rates the most? </a:t>
            </a:r>
            <a:endParaRPr b="0" sz="2200">
              <a:solidFill>
                <a:schemeClr val="lt2"/>
              </a:solidFill>
              <a:latin typeface="Arial"/>
              <a:ea typeface="Arial"/>
              <a:cs typeface="Arial"/>
              <a:sym typeface="Arial"/>
            </a:endParaRPr>
          </a:p>
          <a:p>
            <a:pPr indent="0" lvl="0" marL="457200" marR="0" rtl="0" algn="l">
              <a:lnSpc>
                <a:spcPct val="100000"/>
              </a:lnSpc>
              <a:spcBef>
                <a:spcPts val="900"/>
              </a:spcBef>
              <a:spcAft>
                <a:spcPts val="0"/>
              </a:spcAft>
              <a:buNone/>
            </a:pPr>
            <a:r>
              <a:t/>
            </a:r>
            <a:endParaRPr b="0" sz="2200">
              <a:solidFill>
                <a:schemeClr val="lt2"/>
              </a:solidFill>
              <a:latin typeface="Arial"/>
              <a:ea typeface="Arial"/>
              <a:cs typeface="Arial"/>
              <a:sym typeface="Arial"/>
            </a:endParaRPr>
          </a:p>
          <a:p>
            <a:pPr indent="-368300" lvl="0" marL="457200" marR="0" rtl="0" algn="l">
              <a:lnSpc>
                <a:spcPct val="100000"/>
              </a:lnSpc>
              <a:spcBef>
                <a:spcPts val="900"/>
              </a:spcBef>
              <a:spcAft>
                <a:spcPts val="0"/>
              </a:spcAft>
              <a:buClr>
                <a:schemeClr val="lt2"/>
              </a:buClr>
              <a:buSzPts val="2200"/>
              <a:buFont typeface="Arial"/>
              <a:buChar char="●"/>
            </a:pPr>
            <a:r>
              <a:rPr b="0" lang="en" sz="2200">
                <a:solidFill>
                  <a:schemeClr val="lt2"/>
                </a:solidFill>
                <a:latin typeface="Arial"/>
                <a:ea typeface="Arial"/>
                <a:cs typeface="Arial"/>
                <a:sym typeface="Arial"/>
              </a:rPr>
              <a:t>Can States and Local Education Agencies use these levers to enhance their education outcomes and guarantee continuous federal funding?</a:t>
            </a:r>
            <a:endParaRPr sz="2400">
              <a:solidFill>
                <a:schemeClr val="lt2"/>
              </a:solidFill>
              <a:latin typeface="Arial"/>
              <a:ea typeface="Arial"/>
              <a:cs typeface="Arial"/>
              <a:sym typeface="Arial"/>
            </a:endParaRPr>
          </a:p>
        </p:txBody>
      </p:sp>
      <p:sp>
        <p:nvSpPr>
          <p:cNvPr id="3837" name="Google Shape;3837;p42"/>
          <p:cNvSpPr/>
          <p:nvPr/>
        </p:nvSpPr>
        <p:spPr>
          <a:xfrm>
            <a:off x="0" y="3642956"/>
            <a:ext cx="312300" cy="1500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38" name="Google Shape;3838;p42"/>
          <p:cNvSpPr txBox="1"/>
          <p:nvPr/>
        </p:nvSpPr>
        <p:spPr>
          <a:xfrm>
            <a:off x="234188" y="182156"/>
            <a:ext cx="8673900" cy="6156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Clr>
                <a:schemeClr val="hlink"/>
              </a:buClr>
              <a:buSzPts val="800"/>
              <a:buFont typeface="Arial"/>
              <a:buNone/>
            </a:pPr>
            <a:r>
              <a:rPr b="1" lang="en" sz="3100">
                <a:solidFill>
                  <a:srgbClr val="EF6C00"/>
                </a:solidFill>
                <a:latin typeface="PT Sans Narrow"/>
                <a:ea typeface="PT Sans Narrow"/>
                <a:cs typeface="PT Sans Narrow"/>
                <a:sym typeface="PT Sans Narrow"/>
              </a:rPr>
              <a:t>Research Question &amp; Objective</a:t>
            </a:r>
            <a:endParaRPr sz="600">
              <a:solidFill>
                <a:srgbClr val="EF6C00"/>
              </a:solidFill>
              <a:latin typeface="Gochi Hand"/>
              <a:ea typeface="Gochi Hand"/>
              <a:cs typeface="Gochi Hand"/>
              <a:sym typeface="Gochi Ha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2" name="Shape 3842"/>
        <p:cNvGrpSpPr/>
        <p:nvPr/>
      </p:nvGrpSpPr>
      <p:grpSpPr>
        <a:xfrm>
          <a:off x="0" y="0"/>
          <a:ext cx="0" cy="0"/>
          <a:chOff x="0" y="0"/>
          <a:chExt cx="0" cy="0"/>
        </a:xfrm>
      </p:grpSpPr>
      <p:sp>
        <p:nvSpPr>
          <p:cNvPr id="3843" name="Google Shape;3843;p43"/>
          <p:cNvSpPr/>
          <p:nvPr/>
        </p:nvSpPr>
        <p:spPr>
          <a:xfrm>
            <a:off x="0" y="3642956"/>
            <a:ext cx="312300" cy="1500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44" name="Google Shape;3844;p43"/>
          <p:cNvSpPr txBox="1"/>
          <p:nvPr/>
        </p:nvSpPr>
        <p:spPr>
          <a:xfrm>
            <a:off x="234188" y="182156"/>
            <a:ext cx="8673900" cy="6156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3100">
                <a:solidFill>
                  <a:srgbClr val="EF6C00"/>
                </a:solidFill>
                <a:latin typeface="PT Sans Narrow"/>
                <a:ea typeface="PT Sans Narrow"/>
                <a:cs typeface="PT Sans Narrow"/>
                <a:sym typeface="PT Sans Narrow"/>
              </a:rPr>
              <a:t>Overview  - </a:t>
            </a:r>
            <a:r>
              <a:rPr b="1" lang="en" sz="3100">
                <a:solidFill>
                  <a:srgbClr val="EF6C00"/>
                </a:solidFill>
                <a:latin typeface="PT Sans Narrow"/>
                <a:ea typeface="PT Sans Narrow"/>
                <a:cs typeface="PT Sans Narrow"/>
                <a:sym typeface="PT Sans Narrow"/>
              </a:rPr>
              <a:t>Data Sources &amp; Data Cleaning</a:t>
            </a:r>
            <a:endParaRPr sz="600">
              <a:solidFill>
                <a:srgbClr val="EF6C00"/>
              </a:solidFill>
              <a:latin typeface="Gochi Hand"/>
              <a:ea typeface="Gochi Hand"/>
              <a:cs typeface="Gochi Hand"/>
              <a:sym typeface="Gochi Hand"/>
            </a:endParaRPr>
          </a:p>
        </p:txBody>
      </p:sp>
      <p:grpSp>
        <p:nvGrpSpPr>
          <p:cNvPr id="3845" name="Google Shape;3845;p43"/>
          <p:cNvGrpSpPr/>
          <p:nvPr/>
        </p:nvGrpSpPr>
        <p:grpSpPr>
          <a:xfrm>
            <a:off x="1593013" y="2250254"/>
            <a:ext cx="5957975" cy="643500"/>
            <a:chOff x="1593000" y="2322568"/>
            <a:chExt cx="5957975" cy="643500"/>
          </a:xfrm>
        </p:grpSpPr>
        <p:sp>
          <p:nvSpPr>
            <p:cNvPr id="3846" name="Google Shape;3846;p43"/>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43"/>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43"/>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43"/>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3850" name="Google Shape;3850;p43"/>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43"/>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3852" name="Google Shape;3852;p43"/>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Donec risus dolor porta venenatis </a:t>
              </a:r>
              <a:endParaRPr sz="800">
                <a:solidFill>
                  <a:srgbClr val="A72A1E"/>
                </a:solidFill>
                <a:latin typeface="Roboto"/>
                <a:ea typeface="Roboto"/>
                <a:cs typeface="Roboto"/>
                <a:sym typeface="Roboto"/>
              </a:endParaRPr>
            </a:p>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Pharetra luctus felis</a:t>
              </a:r>
              <a:endParaRPr sz="800">
                <a:solidFill>
                  <a:srgbClr val="A72A1E"/>
                </a:solidFill>
                <a:latin typeface="Roboto"/>
                <a:ea typeface="Roboto"/>
                <a:cs typeface="Roboto"/>
                <a:sym typeface="Roboto"/>
              </a:endParaRPr>
            </a:p>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Proin in tellus felis volutpat </a:t>
              </a:r>
              <a:endParaRPr sz="800">
                <a:solidFill>
                  <a:srgbClr val="A72A1E"/>
                </a:solidFill>
                <a:latin typeface="Roboto"/>
                <a:ea typeface="Roboto"/>
                <a:cs typeface="Roboto"/>
                <a:sym typeface="Roboto"/>
              </a:endParaRPr>
            </a:p>
          </p:txBody>
        </p:sp>
      </p:grpSp>
      <p:grpSp>
        <p:nvGrpSpPr>
          <p:cNvPr id="3853" name="Google Shape;3853;p43"/>
          <p:cNvGrpSpPr/>
          <p:nvPr/>
        </p:nvGrpSpPr>
        <p:grpSpPr>
          <a:xfrm>
            <a:off x="1593013" y="940009"/>
            <a:ext cx="5957975" cy="643500"/>
            <a:chOff x="1593000" y="2322568"/>
            <a:chExt cx="5957975" cy="643500"/>
          </a:xfrm>
        </p:grpSpPr>
        <p:sp>
          <p:nvSpPr>
            <p:cNvPr id="3854" name="Google Shape;3854;p43"/>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43"/>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43"/>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43"/>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Lorem ipsum dolor sit amet at nec at adipiscing</a:t>
              </a:r>
              <a:endParaRPr sz="1000">
                <a:solidFill>
                  <a:srgbClr val="FFFFFF"/>
                </a:solidFill>
                <a:latin typeface="Roboto"/>
                <a:ea typeface="Roboto"/>
                <a:cs typeface="Roboto"/>
                <a:sym typeface="Roboto"/>
              </a:endParaRPr>
            </a:p>
          </p:txBody>
        </p:sp>
        <p:sp>
          <p:nvSpPr>
            <p:cNvPr id="3858" name="Google Shape;3858;p43"/>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43"/>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3860" name="Google Shape;3860;p43"/>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Donec risus dolor porta venenatis </a:t>
              </a:r>
              <a:endParaRPr sz="800">
                <a:solidFill>
                  <a:srgbClr val="A72A1E"/>
                </a:solidFill>
                <a:latin typeface="Roboto"/>
                <a:ea typeface="Roboto"/>
                <a:cs typeface="Roboto"/>
                <a:sym typeface="Roboto"/>
              </a:endParaRPr>
            </a:p>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Pharetra luctus felis</a:t>
              </a:r>
              <a:endParaRPr sz="800">
                <a:solidFill>
                  <a:srgbClr val="A72A1E"/>
                </a:solidFill>
                <a:latin typeface="Roboto"/>
                <a:ea typeface="Roboto"/>
                <a:cs typeface="Roboto"/>
                <a:sym typeface="Roboto"/>
              </a:endParaRPr>
            </a:p>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Proin in tellus felis volutpat </a:t>
              </a:r>
              <a:endParaRPr sz="800">
                <a:solidFill>
                  <a:srgbClr val="A72A1E"/>
                </a:solidFill>
                <a:latin typeface="Roboto"/>
                <a:ea typeface="Roboto"/>
                <a:cs typeface="Roboto"/>
                <a:sym typeface="Roboto"/>
              </a:endParaRPr>
            </a:p>
          </p:txBody>
        </p:sp>
      </p:grpSp>
      <p:grpSp>
        <p:nvGrpSpPr>
          <p:cNvPr id="3861" name="Google Shape;3861;p43"/>
          <p:cNvGrpSpPr/>
          <p:nvPr/>
        </p:nvGrpSpPr>
        <p:grpSpPr>
          <a:xfrm>
            <a:off x="392263" y="3850081"/>
            <a:ext cx="8333420" cy="953088"/>
            <a:chOff x="1593000" y="2322568"/>
            <a:chExt cx="5957975" cy="643500"/>
          </a:xfrm>
        </p:grpSpPr>
        <p:sp>
          <p:nvSpPr>
            <p:cNvPr id="3862" name="Google Shape;3862;p43"/>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43"/>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43"/>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43"/>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43"/>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600">
                <a:solidFill>
                  <a:srgbClr val="FFFFFF"/>
                </a:solidFill>
                <a:latin typeface="Roboto Thin"/>
                <a:ea typeface="Roboto Thin"/>
                <a:cs typeface="Roboto Thin"/>
                <a:sym typeface="Roboto Thin"/>
              </a:endParaRPr>
            </a:p>
          </p:txBody>
        </p:sp>
        <p:sp>
          <p:nvSpPr>
            <p:cNvPr id="3867" name="Google Shape;3867;p43"/>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Math and Reading Assessment - Students Completed and percentage scored above percentage</a:t>
              </a:r>
              <a:endParaRPr sz="800">
                <a:solidFill>
                  <a:srgbClr val="A72A1E"/>
                </a:solidFill>
                <a:latin typeface="Roboto"/>
                <a:ea typeface="Roboto"/>
                <a:cs typeface="Roboto"/>
                <a:sym typeface="Roboto"/>
              </a:endParaRPr>
            </a:p>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Nulls dropped equal elementary and middle school</a:t>
              </a:r>
              <a:endParaRPr sz="800">
                <a:solidFill>
                  <a:srgbClr val="A72A1E"/>
                </a:solidFill>
                <a:latin typeface="Roboto"/>
                <a:ea typeface="Roboto"/>
                <a:cs typeface="Roboto"/>
                <a:sym typeface="Roboto"/>
              </a:endParaRPr>
            </a:p>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24,597 unique NCESSCH - School ID</a:t>
              </a:r>
              <a:endParaRPr sz="800">
                <a:solidFill>
                  <a:srgbClr val="A72A1E"/>
                </a:solidFill>
                <a:latin typeface="Roboto"/>
                <a:ea typeface="Roboto"/>
                <a:cs typeface="Roboto"/>
                <a:sym typeface="Roboto"/>
              </a:endParaRPr>
            </a:p>
          </p:txBody>
        </p:sp>
      </p:grpSp>
      <p:grpSp>
        <p:nvGrpSpPr>
          <p:cNvPr id="3868" name="Google Shape;3868;p43"/>
          <p:cNvGrpSpPr/>
          <p:nvPr/>
        </p:nvGrpSpPr>
        <p:grpSpPr>
          <a:xfrm>
            <a:off x="392263" y="2880155"/>
            <a:ext cx="8333420" cy="953088"/>
            <a:chOff x="1593000" y="2322568"/>
            <a:chExt cx="5957975" cy="643500"/>
          </a:xfrm>
        </p:grpSpPr>
        <p:sp>
          <p:nvSpPr>
            <p:cNvPr id="3869" name="Google Shape;3869;p43"/>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43"/>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43"/>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43"/>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43"/>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600">
                <a:solidFill>
                  <a:srgbClr val="FFFFFF"/>
                </a:solidFill>
                <a:latin typeface="Roboto Thin"/>
                <a:ea typeface="Roboto Thin"/>
                <a:cs typeface="Roboto Thin"/>
                <a:sym typeface="Roboto Thin"/>
              </a:endParaRPr>
            </a:p>
          </p:txBody>
        </p:sp>
        <p:sp>
          <p:nvSpPr>
            <p:cNvPr id="3874" name="Google Shape;3874;p43"/>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NCESID (District ID) &amp; PPCSTOT (Per Pupil Spending) columns selected</a:t>
              </a:r>
              <a:endParaRPr sz="800">
                <a:solidFill>
                  <a:srgbClr val="A72A1E"/>
                </a:solidFill>
                <a:latin typeface="Roboto"/>
                <a:ea typeface="Roboto"/>
                <a:cs typeface="Roboto"/>
                <a:sym typeface="Roboto"/>
              </a:endParaRPr>
            </a:p>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NCESID renamed to LEAID</a:t>
              </a:r>
              <a:endParaRPr sz="800">
                <a:solidFill>
                  <a:srgbClr val="A72A1E"/>
                </a:solidFill>
                <a:latin typeface="Roboto"/>
                <a:ea typeface="Roboto"/>
                <a:cs typeface="Roboto"/>
                <a:sym typeface="Roboto"/>
              </a:endParaRPr>
            </a:p>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14,197 unique LEAID - District ID</a:t>
              </a:r>
              <a:endParaRPr sz="800">
                <a:solidFill>
                  <a:srgbClr val="A72A1E"/>
                </a:solidFill>
                <a:latin typeface="Roboto"/>
                <a:ea typeface="Roboto"/>
                <a:cs typeface="Roboto"/>
                <a:sym typeface="Roboto"/>
              </a:endParaRPr>
            </a:p>
            <a:p>
              <a:pPr indent="0" lvl="0" marL="457200" rtl="0" algn="l">
                <a:lnSpc>
                  <a:spcPct val="115000"/>
                </a:lnSpc>
                <a:spcBef>
                  <a:spcPts val="0"/>
                </a:spcBef>
                <a:spcAft>
                  <a:spcPts val="0"/>
                </a:spcAft>
                <a:buNone/>
              </a:pPr>
              <a:r>
                <a:rPr lang="en" sz="800">
                  <a:solidFill>
                    <a:srgbClr val="A72A1E"/>
                  </a:solidFill>
                  <a:latin typeface="Roboto"/>
                  <a:ea typeface="Roboto"/>
                  <a:cs typeface="Roboto"/>
                  <a:sym typeface="Roboto"/>
                </a:rPr>
                <a:t> </a:t>
              </a:r>
              <a:endParaRPr sz="800">
                <a:solidFill>
                  <a:srgbClr val="A72A1E"/>
                </a:solidFill>
                <a:latin typeface="Roboto"/>
                <a:ea typeface="Roboto"/>
                <a:cs typeface="Roboto"/>
                <a:sym typeface="Roboto"/>
              </a:endParaRPr>
            </a:p>
          </p:txBody>
        </p:sp>
      </p:grpSp>
      <p:grpSp>
        <p:nvGrpSpPr>
          <p:cNvPr id="3875" name="Google Shape;3875;p43"/>
          <p:cNvGrpSpPr/>
          <p:nvPr/>
        </p:nvGrpSpPr>
        <p:grpSpPr>
          <a:xfrm>
            <a:off x="392267" y="1910218"/>
            <a:ext cx="8346527" cy="953088"/>
            <a:chOff x="1593000" y="2322568"/>
            <a:chExt cx="5957975" cy="643500"/>
          </a:xfrm>
        </p:grpSpPr>
        <p:sp>
          <p:nvSpPr>
            <p:cNvPr id="3876" name="Google Shape;3876;p43"/>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43"/>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43"/>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43"/>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43"/>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600">
                <a:solidFill>
                  <a:srgbClr val="FFFFFF"/>
                </a:solidFill>
                <a:latin typeface="Roboto Thin"/>
                <a:ea typeface="Roboto Thin"/>
                <a:cs typeface="Roboto Thin"/>
                <a:sym typeface="Roboto Thin"/>
              </a:endParaRPr>
            </a:p>
          </p:txBody>
        </p:sp>
        <p:sp>
          <p:nvSpPr>
            <p:cNvPr id="3881" name="Google Shape;3881;p43"/>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Suffix removed for readability </a:t>
              </a:r>
              <a:endParaRPr sz="800">
                <a:solidFill>
                  <a:srgbClr val="A72A1E"/>
                </a:solidFill>
                <a:latin typeface="Roboto"/>
                <a:ea typeface="Roboto"/>
                <a:cs typeface="Roboto"/>
                <a:sym typeface="Roboto"/>
              </a:endParaRPr>
            </a:p>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Category rates dropped - focus on number of students</a:t>
              </a:r>
              <a:endParaRPr sz="800">
                <a:solidFill>
                  <a:srgbClr val="A72A1E"/>
                </a:solidFill>
                <a:latin typeface="Roboto"/>
                <a:ea typeface="Roboto"/>
                <a:cs typeface="Roboto"/>
                <a:sym typeface="Roboto"/>
              </a:endParaRPr>
            </a:p>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Nulls filled with “0” students</a:t>
              </a:r>
              <a:endParaRPr sz="800">
                <a:solidFill>
                  <a:srgbClr val="A72A1E"/>
                </a:solidFill>
                <a:latin typeface="Roboto"/>
                <a:ea typeface="Roboto"/>
                <a:cs typeface="Roboto"/>
                <a:sym typeface="Roboto"/>
              </a:endParaRPr>
            </a:p>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State. District, and School IDs, each Cohort, Success Rate columns selected</a:t>
              </a:r>
              <a:endParaRPr sz="800">
                <a:solidFill>
                  <a:srgbClr val="A72A1E"/>
                </a:solidFill>
                <a:latin typeface="Roboto"/>
                <a:ea typeface="Roboto"/>
                <a:cs typeface="Roboto"/>
                <a:sym typeface="Roboto"/>
              </a:endParaRPr>
            </a:p>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22,900 unique NCESSCH - School ID </a:t>
              </a:r>
              <a:endParaRPr sz="800">
                <a:solidFill>
                  <a:srgbClr val="A72A1E"/>
                </a:solidFill>
                <a:latin typeface="Roboto"/>
                <a:ea typeface="Roboto"/>
                <a:cs typeface="Roboto"/>
                <a:sym typeface="Roboto"/>
              </a:endParaRPr>
            </a:p>
          </p:txBody>
        </p:sp>
      </p:grpSp>
      <p:grpSp>
        <p:nvGrpSpPr>
          <p:cNvPr id="3882" name="Google Shape;3882;p43"/>
          <p:cNvGrpSpPr/>
          <p:nvPr/>
        </p:nvGrpSpPr>
        <p:grpSpPr>
          <a:xfrm>
            <a:off x="405395" y="913386"/>
            <a:ext cx="8333411" cy="1006587"/>
            <a:chOff x="1593000" y="2322564"/>
            <a:chExt cx="5957969" cy="729305"/>
          </a:xfrm>
        </p:grpSpPr>
        <p:sp>
          <p:nvSpPr>
            <p:cNvPr id="3883" name="Google Shape;3883;p43"/>
            <p:cNvSpPr/>
            <p:nvPr/>
          </p:nvSpPr>
          <p:spPr>
            <a:xfrm>
              <a:off x="3728369" y="2322569"/>
              <a:ext cx="3822600" cy="7293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43"/>
            <p:cNvSpPr/>
            <p:nvPr/>
          </p:nvSpPr>
          <p:spPr>
            <a:xfrm flipH="1">
              <a:off x="2283025" y="2322568"/>
              <a:ext cx="1844400" cy="7293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43"/>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43"/>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43"/>
            <p:cNvSpPr/>
            <p:nvPr/>
          </p:nvSpPr>
          <p:spPr>
            <a:xfrm>
              <a:off x="1593001" y="2322564"/>
              <a:ext cx="690000" cy="7293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600">
                <a:solidFill>
                  <a:srgbClr val="FFFFFF"/>
                </a:solidFill>
                <a:latin typeface="Roboto Thin"/>
                <a:ea typeface="Roboto Thin"/>
                <a:cs typeface="Roboto Thin"/>
                <a:sym typeface="Roboto Thin"/>
              </a:endParaRPr>
            </a:p>
          </p:txBody>
        </p:sp>
        <p:sp>
          <p:nvSpPr>
            <p:cNvPr id="3888" name="Google Shape;3888;p43"/>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School Level equal High</a:t>
              </a:r>
              <a:endParaRPr sz="800">
                <a:solidFill>
                  <a:srgbClr val="A72A1E"/>
                </a:solidFill>
                <a:latin typeface="Roboto"/>
                <a:ea typeface="Roboto"/>
                <a:cs typeface="Roboto"/>
                <a:sym typeface="Roboto"/>
              </a:endParaRPr>
            </a:p>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Male/Female/Free and Reduced lunch percentages created</a:t>
              </a:r>
              <a:endParaRPr sz="800">
                <a:solidFill>
                  <a:srgbClr val="A72A1E"/>
                </a:solidFill>
                <a:latin typeface="Roboto"/>
                <a:ea typeface="Roboto"/>
                <a:cs typeface="Roboto"/>
                <a:sym typeface="Roboto"/>
              </a:endParaRPr>
            </a:p>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School Type map using dictionary - Regular = 1,  all others = 0</a:t>
              </a:r>
              <a:endParaRPr sz="800">
                <a:solidFill>
                  <a:srgbClr val="A72A1E"/>
                </a:solidFill>
                <a:latin typeface="Roboto"/>
                <a:ea typeface="Roboto"/>
                <a:cs typeface="Roboto"/>
                <a:sym typeface="Roboto"/>
              </a:endParaRPr>
            </a:p>
            <a:p>
              <a:pPr indent="-279400" lvl="0" marL="457200" rtl="0" algn="l">
                <a:lnSpc>
                  <a:spcPct val="115000"/>
                </a:lnSpc>
                <a:spcBef>
                  <a:spcPts val="0"/>
                </a:spcBef>
                <a:spcAft>
                  <a:spcPts val="0"/>
                </a:spcAft>
                <a:buClr>
                  <a:srgbClr val="A72A1E"/>
                </a:buClr>
                <a:buSzPts val="800"/>
                <a:buFont typeface="Roboto"/>
                <a:buChar char="●"/>
              </a:pPr>
              <a:r>
                <a:rPr lang="en" sz="800">
                  <a:solidFill>
                    <a:srgbClr val="A72A1E"/>
                  </a:solidFill>
                  <a:latin typeface="Roboto"/>
                  <a:ea typeface="Roboto"/>
                  <a:cs typeface="Roboto"/>
                  <a:sym typeface="Roboto"/>
                </a:rPr>
                <a:t>23,243 unique NCESSCH - School ID</a:t>
              </a:r>
              <a:endParaRPr sz="800">
                <a:solidFill>
                  <a:srgbClr val="A72A1E"/>
                </a:solidFill>
                <a:latin typeface="Roboto"/>
                <a:ea typeface="Roboto"/>
                <a:cs typeface="Roboto"/>
                <a:sym typeface="Roboto"/>
              </a:endParaRPr>
            </a:p>
          </p:txBody>
        </p:sp>
      </p:grpSp>
      <p:pic>
        <p:nvPicPr>
          <p:cNvPr id="3889" name="Google Shape;3889;p43"/>
          <p:cNvPicPr preferRelativeResize="0"/>
          <p:nvPr/>
        </p:nvPicPr>
        <p:blipFill>
          <a:blip r:embed="rId3">
            <a:alphaModFix/>
          </a:blip>
          <a:stretch>
            <a:fillRect/>
          </a:stretch>
        </p:blipFill>
        <p:spPr>
          <a:xfrm>
            <a:off x="392231" y="875513"/>
            <a:ext cx="994978" cy="953100"/>
          </a:xfrm>
          <a:prstGeom prst="rect">
            <a:avLst/>
          </a:prstGeom>
          <a:noFill/>
          <a:ln>
            <a:noFill/>
          </a:ln>
        </p:spPr>
      </p:pic>
      <p:sp>
        <p:nvSpPr>
          <p:cNvPr id="3890" name="Google Shape;3890;p43"/>
          <p:cNvSpPr txBox="1"/>
          <p:nvPr/>
        </p:nvSpPr>
        <p:spPr>
          <a:xfrm>
            <a:off x="1413525" y="928706"/>
            <a:ext cx="2938200" cy="6465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solidFill>
                  <a:schemeClr val="lt2"/>
                </a:solidFill>
              </a:rPr>
              <a:t>Administrative attributes for public elementary and secondary schools from the 2018-2019 Common Core of Data - CCD</a:t>
            </a:r>
            <a:endParaRPr sz="1100">
              <a:solidFill>
                <a:schemeClr val="lt2"/>
              </a:solidFill>
            </a:endParaRPr>
          </a:p>
        </p:txBody>
      </p:sp>
      <p:pic>
        <p:nvPicPr>
          <p:cNvPr id="3891" name="Google Shape;3891;p43"/>
          <p:cNvPicPr preferRelativeResize="0"/>
          <p:nvPr/>
        </p:nvPicPr>
        <p:blipFill>
          <a:blip r:embed="rId4">
            <a:alphaModFix/>
          </a:blip>
          <a:stretch>
            <a:fillRect/>
          </a:stretch>
        </p:blipFill>
        <p:spPr>
          <a:xfrm>
            <a:off x="1413525" y="1946963"/>
            <a:ext cx="2862094" cy="683190"/>
          </a:xfrm>
          <a:prstGeom prst="rect">
            <a:avLst/>
          </a:prstGeom>
          <a:noFill/>
          <a:ln>
            <a:noFill/>
          </a:ln>
        </p:spPr>
      </p:pic>
      <p:pic>
        <p:nvPicPr>
          <p:cNvPr id="3892" name="Google Shape;3892;p43"/>
          <p:cNvPicPr preferRelativeResize="0"/>
          <p:nvPr/>
        </p:nvPicPr>
        <p:blipFill>
          <a:blip r:embed="rId5">
            <a:alphaModFix/>
          </a:blip>
          <a:stretch>
            <a:fillRect/>
          </a:stretch>
        </p:blipFill>
        <p:spPr>
          <a:xfrm>
            <a:off x="423075" y="1946967"/>
            <a:ext cx="868965" cy="858103"/>
          </a:xfrm>
          <a:prstGeom prst="rect">
            <a:avLst/>
          </a:prstGeom>
          <a:noFill/>
          <a:ln>
            <a:noFill/>
          </a:ln>
        </p:spPr>
      </p:pic>
      <p:pic>
        <p:nvPicPr>
          <p:cNvPr id="3893" name="Google Shape;3893;p43"/>
          <p:cNvPicPr preferRelativeResize="0"/>
          <p:nvPr/>
        </p:nvPicPr>
        <p:blipFill>
          <a:blip r:embed="rId6">
            <a:alphaModFix/>
          </a:blip>
          <a:stretch>
            <a:fillRect/>
          </a:stretch>
        </p:blipFill>
        <p:spPr>
          <a:xfrm>
            <a:off x="457509" y="3045694"/>
            <a:ext cx="800100" cy="428625"/>
          </a:xfrm>
          <a:prstGeom prst="rect">
            <a:avLst/>
          </a:prstGeom>
          <a:noFill/>
          <a:ln>
            <a:noFill/>
          </a:ln>
        </p:spPr>
      </p:pic>
      <p:sp>
        <p:nvSpPr>
          <p:cNvPr id="3894" name="Google Shape;3894;p43"/>
          <p:cNvSpPr txBox="1"/>
          <p:nvPr/>
        </p:nvSpPr>
        <p:spPr>
          <a:xfrm>
            <a:off x="1413525" y="3024938"/>
            <a:ext cx="2805000" cy="4773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solidFill>
                  <a:schemeClr val="lt2"/>
                </a:solidFill>
              </a:rPr>
              <a:t>Financial activity of public elementary and secondary school systems</a:t>
            </a:r>
            <a:endParaRPr sz="1200">
              <a:solidFill>
                <a:schemeClr val="lt2"/>
              </a:solidFill>
            </a:endParaRPr>
          </a:p>
        </p:txBody>
      </p:sp>
      <p:pic>
        <p:nvPicPr>
          <p:cNvPr id="3895" name="Google Shape;3895;p43"/>
          <p:cNvPicPr preferRelativeResize="0"/>
          <p:nvPr/>
        </p:nvPicPr>
        <p:blipFill>
          <a:blip r:embed="rId5">
            <a:alphaModFix/>
          </a:blip>
          <a:stretch>
            <a:fillRect/>
          </a:stretch>
        </p:blipFill>
        <p:spPr>
          <a:xfrm>
            <a:off x="423075" y="3908330"/>
            <a:ext cx="868965" cy="858103"/>
          </a:xfrm>
          <a:prstGeom prst="rect">
            <a:avLst/>
          </a:prstGeom>
          <a:noFill/>
          <a:ln>
            <a:noFill/>
          </a:ln>
        </p:spPr>
      </p:pic>
      <p:pic>
        <p:nvPicPr>
          <p:cNvPr id="3896" name="Google Shape;3896;p43"/>
          <p:cNvPicPr preferRelativeResize="0"/>
          <p:nvPr/>
        </p:nvPicPr>
        <p:blipFill>
          <a:blip r:embed="rId7">
            <a:alphaModFix/>
          </a:blip>
          <a:stretch>
            <a:fillRect/>
          </a:stretch>
        </p:blipFill>
        <p:spPr>
          <a:xfrm>
            <a:off x="1451550" y="3908325"/>
            <a:ext cx="2862001" cy="611564"/>
          </a:xfrm>
          <a:prstGeom prst="rect">
            <a:avLst/>
          </a:prstGeom>
          <a:noFill/>
          <a:ln>
            <a:noFill/>
          </a:ln>
        </p:spPr>
      </p:pic>
      <p:sp>
        <p:nvSpPr>
          <p:cNvPr id="3897" name="Google Shape;3897;p43"/>
          <p:cNvSpPr txBox="1"/>
          <p:nvPr/>
        </p:nvSpPr>
        <p:spPr>
          <a:xfrm>
            <a:off x="1420931" y="4558838"/>
            <a:ext cx="2982600" cy="2154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500">
                <a:solidFill>
                  <a:schemeClr val="lt2"/>
                </a:solidFill>
                <a:latin typeface="Courier New"/>
                <a:ea typeface="Courier New"/>
                <a:cs typeface="Courier New"/>
                <a:sym typeface="Courier New"/>
              </a:rPr>
              <a:t>https://www2.ed.gov/about/inits/ed/edfacts/data-files/index.html</a:t>
            </a:r>
            <a:endParaRPr sz="500">
              <a:solidFill>
                <a:schemeClr val="lt2"/>
              </a:solidFill>
              <a:latin typeface="Courier New"/>
              <a:ea typeface="Courier New"/>
              <a:cs typeface="Courier New"/>
              <a:sym typeface="Courier New"/>
            </a:endParaRPr>
          </a:p>
        </p:txBody>
      </p:sp>
      <p:sp>
        <p:nvSpPr>
          <p:cNvPr id="3898" name="Google Shape;3898;p43"/>
          <p:cNvSpPr txBox="1"/>
          <p:nvPr/>
        </p:nvSpPr>
        <p:spPr>
          <a:xfrm>
            <a:off x="1420931" y="2645466"/>
            <a:ext cx="2982600" cy="2154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500">
                <a:solidFill>
                  <a:schemeClr val="lt2"/>
                </a:solidFill>
                <a:latin typeface="Courier New"/>
                <a:ea typeface="Courier New"/>
                <a:cs typeface="Courier New"/>
                <a:sym typeface="Courier New"/>
              </a:rPr>
              <a:t>https://www2.ed.gov/about/inits/ed/edfacts/data-files/index.html</a:t>
            </a:r>
            <a:endParaRPr sz="500">
              <a:solidFill>
                <a:schemeClr val="lt2"/>
              </a:solidFill>
              <a:latin typeface="Courier New"/>
              <a:ea typeface="Courier New"/>
              <a:cs typeface="Courier New"/>
              <a:sym typeface="Courier New"/>
            </a:endParaRPr>
          </a:p>
        </p:txBody>
      </p:sp>
      <p:sp>
        <p:nvSpPr>
          <p:cNvPr id="3899" name="Google Shape;3899;p43"/>
          <p:cNvSpPr txBox="1"/>
          <p:nvPr/>
        </p:nvSpPr>
        <p:spPr>
          <a:xfrm>
            <a:off x="1391250" y="3444422"/>
            <a:ext cx="2982600" cy="2925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500">
                <a:solidFill>
                  <a:schemeClr val="lt2"/>
                </a:solidFill>
                <a:latin typeface="Courier New"/>
                <a:ea typeface="Courier New"/>
                <a:cs typeface="Courier New"/>
                <a:sym typeface="Courier New"/>
              </a:rPr>
              <a:t>https://www2.census.gov/programs-surveys/school-finances/tables/2019/secondary-education-finance/elsec19t.xls</a:t>
            </a:r>
            <a:endParaRPr sz="500">
              <a:solidFill>
                <a:schemeClr val="lt2"/>
              </a:solidFill>
              <a:latin typeface="Courier New"/>
              <a:ea typeface="Courier New"/>
              <a:cs typeface="Courier New"/>
              <a:sym typeface="Courier New"/>
            </a:endParaRPr>
          </a:p>
        </p:txBody>
      </p:sp>
      <p:sp>
        <p:nvSpPr>
          <p:cNvPr id="3900" name="Google Shape;3900;p43"/>
          <p:cNvSpPr txBox="1"/>
          <p:nvPr/>
        </p:nvSpPr>
        <p:spPr>
          <a:xfrm>
            <a:off x="1391250" y="1512450"/>
            <a:ext cx="2657100" cy="3693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500">
                <a:solidFill>
                  <a:schemeClr val="lt2"/>
                </a:solidFill>
                <a:latin typeface="Courier New"/>
                <a:ea typeface="Courier New"/>
                <a:cs typeface="Courier New"/>
                <a:sym typeface="Courier New"/>
              </a:rPr>
              <a:t>https://data-nces.opendata.arcgis.com/datasets/146f28635d01435e978c6d2d5ccf6ea9_0.csv?outSR=%7B%22latestWkid%22%3A3857%2C%22wkid%22%3A102100%7D</a:t>
            </a:r>
            <a:endParaRPr sz="500">
              <a:solidFill>
                <a:schemeClr val="lt2"/>
              </a:solidFill>
              <a:latin typeface="Courier New"/>
              <a:ea typeface="Courier New"/>
              <a:cs typeface="Courier New"/>
              <a:sym typeface="Courier Ne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4" name="Shape 3904"/>
        <p:cNvGrpSpPr/>
        <p:nvPr/>
      </p:nvGrpSpPr>
      <p:grpSpPr>
        <a:xfrm>
          <a:off x="0" y="0"/>
          <a:ext cx="0" cy="0"/>
          <a:chOff x="0" y="0"/>
          <a:chExt cx="0" cy="0"/>
        </a:xfrm>
      </p:grpSpPr>
      <p:sp>
        <p:nvSpPr>
          <p:cNvPr id="3905" name="Google Shape;3905;p44"/>
          <p:cNvSpPr/>
          <p:nvPr/>
        </p:nvSpPr>
        <p:spPr>
          <a:xfrm>
            <a:off x="0" y="3642956"/>
            <a:ext cx="312300" cy="1500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06" name="Google Shape;3906;p44"/>
          <p:cNvSpPr txBox="1"/>
          <p:nvPr/>
        </p:nvSpPr>
        <p:spPr>
          <a:xfrm>
            <a:off x="235125" y="79688"/>
            <a:ext cx="8673900" cy="6156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3100">
                <a:solidFill>
                  <a:srgbClr val="EF6C00"/>
                </a:solidFill>
                <a:latin typeface="PT Sans Narrow"/>
                <a:ea typeface="PT Sans Narrow"/>
                <a:cs typeface="PT Sans Narrow"/>
                <a:sym typeface="PT Sans Narrow"/>
              </a:rPr>
              <a:t>Datasets &amp; Features</a:t>
            </a:r>
            <a:endParaRPr sz="600">
              <a:solidFill>
                <a:srgbClr val="EF6C00"/>
              </a:solidFill>
              <a:latin typeface="Gochi Hand"/>
              <a:ea typeface="Gochi Hand"/>
              <a:cs typeface="Gochi Hand"/>
              <a:sym typeface="Gochi Hand"/>
            </a:endParaRPr>
          </a:p>
        </p:txBody>
      </p:sp>
      <p:pic>
        <p:nvPicPr>
          <p:cNvPr id="3907" name="Google Shape;3907;p44"/>
          <p:cNvPicPr preferRelativeResize="0"/>
          <p:nvPr/>
        </p:nvPicPr>
        <p:blipFill>
          <a:blip r:embed="rId3">
            <a:alphaModFix/>
          </a:blip>
          <a:stretch>
            <a:fillRect/>
          </a:stretch>
        </p:blipFill>
        <p:spPr>
          <a:xfrm>
            <a:off x="469996" y="793931"/>
            <a:ext cx="2072259" cy="4120970"/>
          </a:xfrm>
          <a:prstGeom prst="rect">
            <a:avLst/>
          </a:prstGeom>
          <a:noFill/>
          <a:ln>
            <a:noFill/>
          </a:ln>
        </p:spPr>
      </p:pic>
      <p:pic>
        <p:nvPicPr>
          <p:cNvPr id="3908" name="Google Shape;3908;p44"/>
          <p:cNvPicPr preferRelativeResize="0"/>
          <p:nvPr/>
        </p:nvPicPr>
        <p:blipFill>
          <a:blip r:embed="rId4">
            <a:alphaModFix/>
          </a:blip>
          <a:stretch>
            <a:fillRect/>
          </a:stretch>
        </p:blipFill>
        <p:spPr>
          <a:xfrm>
            <a:off x="6808349" y="793931"/>
            <a:ext cx="2034105" cy="4120968"/>
          </a:xfrm>
          <a:prstGeom prst="rect">
            <a:avLst/>
          </a:prstGeom>
          <a:noFill/>
          <a:ln>
            <a:noFill/>
          </a:ln>
        </p:spPr>
      </p:pic>
      <p:sp>
        <p:nvSpPr>
          <p:cNvPr id="3909" name="Google Shape;3909;p44"/>
          <p:cNvSpPr txBox="1"/>
          <p:nvPr/>
        </p:nvSpPr>
        <p:spPr>
          <a:xfrm>
            <a:off x="209850" y="460931"/>
            <a:ext cx="2397900" cy="3078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1100">
                <a:solidFill>
                  <a:srgbClr val="EF6C00"/>
                </a:solidFill>
                <a:latin typeface="PT Sans Narrow"/>
                <a:ea typeface="PT Sans Narrow"/>
                <a:cs typeface="PT Sans Narrow"/>
                <a:sym typeface="PT Sans Narrow"/>
              </a:rPr>
              <a:t>District of Columbia, Maryland &amp; Virginia</a:t>
            </a:r>
            <a:endParaRPr sz="1100">
              <a:solidFill>
                <a:srgbClr val="EF6C00"/>
              </a:solidFill>
              <a:latin typeface="PT Sans Narrow"/>
              <a:ea typeface="PT Sans Narrow"/>
              <a:cs typeface="PT Sans Narrow"/>
              <a:sym typeface="PT Sans Narrow"/>
            </a:endParaRPr>
          </a:p>
        </p:txBody>
      </p:sp>
      <p:sp>
        <p:nvSpPr>
          <p:cNvPr id="3910" name="Google Shape;3910;p44"/>
          <p:cNvSpPr txBox="1"/>
          <p:nvPr/>
        </p:nvSpPr>
        <p:spPr>
          <a:xfrm>
            <a:off x="7098788" y="460931"/>
            <a:ext cx="1624200" cy="3078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1100">
                <a:solidFill>
                  <a:srgbClr val="EF6C00"/>
                </a:solidFill>
                <a:latin typeface="PT Sans Narrow"/>
                <a:ea typeface="PT Sans Narrow"/>
                <a:cs typeface="PT Sans Narrow"/>
                <a:sym typeface="PT Sans Narrow"/>
              </a:rPr>
              <a:t>New York</a:t>
            </a:r>
            <a:endParaRPr sz="1100">
              <a:solidFill>
                <a:srgbClr val="EF6C00"/>
              </a:solidFill>
              <a:latin typeface="PT Sans Narrow"/>
              <a:ea typeface="PT Sans Narrow"/>
              <a:cs typeface="PT Sans Narrow"/>
              <a:sym typeface="PT Sans Narrow"/>
            </a:endParaRPr>
          </a:p>
        </p:txBody>
      </p:sp>
      <p:pic>
        <p:nvPicPr>
          <p:cNvPr id="3911" name="Google Shape;3911;p44"/>
          <p:cNvPicPr preferRelativeResize="0"/>
          <p:nvPr/>
        </p:nvPicPr>
        <p:blipFill>
          <a:blip r:embed="rId5">
            <a:alphaModFix/>
          </a:blip>
          <a:stretch>
            <a:fillRect/>
          </a:stretch>
        </p:blipFill>
        <p:spPr>
          <a:xfrm>
            <a:off x="2741081" y="621356"/>
            <a:ext cx="3868445" cy="440852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5" name="Shape 3915"/>
        <p:cNvGrpSpPr/>
        <p:nvPr/>
      </p:nvGrpSpPr>
      <p:grpSpPr>
        <a:xfrm>
          <a:off x="0" y="0"/>
          <a:ext cx="0" cy="0"/>
          <a:chOff x="0" y="0"/>
          <a:chExt cx="0" cy="0"/>
        </a:xfrm>
      </p:grpSpPr>
      <p:sp>
        <p:nvSpPr>
          <p:cNvPr id="3916" name="Google Shape;3916;p45"/>
          <p:cNvSpPr/>
          <p:nvPr/>
        </p:nvSpPr>
        <p:spPr>
          <a:xfrm>
            <a:off x="0" y="3642956"/>
            <a:ext cx="312300" cy="1500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17" name="Google Shape;3917;p45"/>
          <p:cNvSpPr txBox="1"/>
          <p:nvPr/>
        </p:nvSpPr>
        <p:spPr>
          <a:xfrm>
            <a:off x="235125" y="79688"/>
            <a:ext cx="8673900" cy="6156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3100">
                <a:solidFill>
                  <a:srgbClr val="EF6C00"/>
                </a:solidFill>
                <a:latin typeface="PT Sans Narrow"/>
                <a:ea typeface="PT Sans Narrow"/>
                <a:cs typeface="PT Sans Narrow"/>
                <a:sym typeface="PT Sans Narrow"/>
              </a:rPr>
              <a:t>Datasets</a:t>
            </a:r>
            <a:r>
              <a:rPr b="1" lang="en" sz="3100">
                <a:solidFill>
                  <a:srgbClr val="EF6C00"/>
                </a:solidFill>
                <a:latin typeface="PT Sans Narrow"/>
                <a:ea typeface="PT Sans Narrow"/>
                <a:cs typeface="PT Sans Narrow"/>
                <a:sym typeface="PT Sans Narrow"/>
              </a:rPr>
              <a:t> &amp; Feature Importance-Random Forest</a:t>
            </a:r>
            <a:endParaRPr sz="600">
              <a:solidFill>
                <a:srgbClr val="EF6C00"/>
              </a:solidFill>
              <a:latin typeface="Gochi Hand"/>
              <a:ea typeface="Gochi Hand"/>
              <a:cs typeface="Gochi Hand"/>
              <a:sym typeface="Gochi Hand"/>
            </a:endParaRPr>
          </a:p>
        </p:txBody>
      </p:sp>
      <p:pic>
        <p:nvPicPr>
          <p:cNvPr id="3918" name="Google Shape;3918;p45"/>
          <p:cNvPicPr preferRelativeResize="0"/>
          <p:nvPr/>
        </p:nvPicPr>
        <p:blipFill>
          <a:blip r:embed="rId4">
            <a:alphaModFix/>
          </a:blip>
          <a:stretch>
            <a:fillRect/>
          </a:stretch>
        </p:blipFill>
        <p:spPr>
          <a:xfrm>
            <a:off x="4630388" y="1148981"/>
            <a:ext cx="4402107" cy="3093262"/>
          </a:xfrm>
          <a:prstGeom prst="rect">
            <a:avLst/>
          </a:prstGeom>
          <a:noFill/>
          <a:ln>
            <a:noFill/>
          </a:ln>
        </p:spPr>
      </p:pic>
      <p:pic>
        <p:nvPicPr>
          <p:cNvPr id="3919" name="Google Shape;3919;p45"/>
          <p:cNvPicPr preferRelativeResize="0"/>
          <p:nvPr/>
        </p:nvPicPr>
        <p:blipFill>
          <a:blip r:embed="rId5">
            <a:alphaModFix/>
          </a:blip>
          <a:stretch>
            <a:fillRect/>
          </a:stretch>
        </p:blipFill>
        <p:spPr>
          <a:xfrm>
            <a:off x="90338" y="1111743"/>
            <a:ext cx="4338825" cy="3167737"/>
          </a:xfrm>
          <a:prstGeom prst="rect">
            <a:avLst/>
          </a:prstGeom>
          <a:noFill/>
          <a:ln>
            <a:noFill/>
          </a:ln>
        </p:spPr>
      </p:pic>
      <p:sp>
        <p:nvSpPr>
          <p:cNvPr id="3920" name="Google Shape;3920;p45"/>
          <p:cNvSpPr txBox="1"/>
          <p:nvPr/>
        </p:nvSpPr>
        <p:spPr>
          <a:xfrm>
            <a:off x="6468656" y="848831"/>
            <a:ext cx="1624200" cy="3078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1100">
                <a:solidFill>
                  <a:srgbClr val="EF6C00"/>
                </a:solidFill>
                <a:latin typeface="PT Sans Narrow"/>
                <a:ea typeface="PT Sans Narrow"/>
                <a:cs typeface="PT Sans Narrow"/>
                <a:sym typeface="PT Sans Narrow"/>
              </a:rPr>
              <a:t>New York</a:t>
            </a:r>
            <a:endParaRPr sz="1100">
              <a:solidFill>
                <a:srgbClr val="EF6C00"/>
              </a:solidFill>
              <a:latin typeface="PT Sans Narrow"/>
              <a:ea typeface="PT Sans Narrow"/>
              <a:cs typeface="PT Sans Narrow"/>
              <a:sym typeface="PT Sans Narrow"/>
            </a:endParaRPr>
          </a:p>
        </p:txBody>
      </p:sp>
      <p:sp>
        <p:nvSpPr>
          <p:cNvPr id="3921" name="Google Shape;3921;p45"/>
          <p:cNvSpPr txBox="1"/>
          <p:nvPr/>
        </p:nvSpPr>
        <p:spPr>
          <a:xfrm>
            <a:off x="1060838" y="848831"/>
            <a:ext cx="2397900" cy="3078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1100">
                <a:solidFill>
                  <a:srgbClr val="EF6C00"/>
                </a:solidFill>
                <a:latin typeface="PT Sans Narrow"/>
                <a:ea typeface="PT Sans Narrow"/>
                <a:cs typeface="PT Sans Narrow"/>
                <a:sym typeface="PT Sans Narrow"/>
              </a:rPr>
              <a:t>District of Columbia, Maryland &amp; Virginia</a:t>
            </a:r>
            <a:endParaRPr sz="1100">
              <a:solidFill>
                <a:srgbClr val="EF6C00"/>
              </a:solidFill>
              <a:latin typeface="PT Sans Narrow"/>
              <a:ea typeface="PT Sans Narrow"/>
              <a:cs typeface="PT Sans Narrow"/>
              <a:sym typeface="PT Sans Narrow"/>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5" name="Shape 3925"/>
        <p:cNvGrpSpPr/>
        <p:nvPr/>
      </p:nvGrpSpPr>
      <p:grpSpPr>
        <a:xfrm>
          <a:off x="0" y="0"/>
          <a:ext cx="0" cy="0"/>
          <a:chOff x="0" y="0"/>
          <a:chExt cx="0" cy="0"/>
        </a:xfrm>
      </p:grpSpPr>
      <p:sp>
        <p:nvSpPr>
          <p:cNvPr id="3926" name="Google Shape;3926;p46"/>
          <p:cNvSpPr txBox="1"/>
          <p:nvPr>
            <p:ph type="title"/>
          </p:nvPr>
        </p:nvSpPr>
        <p:spPr>
          <a:xfrm>
            <a:off x="158375" y="953500"/>
            <a:ext cx="8673900" cy="3882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hlink"/>
              </a:buClr>
              <a:buSzPts val="1100"/>
              <a:buFont typeface="Arial"/>
              <a:buNone/>
            </a:pPr>
            <a:r>
              <a:rPr b="0" lang="en" sz="1700">
                <a:solidFill>
                  <a:schemeClr val="lt2"/>
                </a:solidFill>
                <a:latin typeface="Times New Roman"/>
                <a:ea typeface="Times New Roman"/>
                <a:cs typeface="Times New Roman"/>
                <a:sym typeface="Times New Roman"/>
              </a:rPr>
              <a:t>       </a:t>
            </a:r>
            <a:r>
              <a:rPr lang="en" sz="1700">
                <a:solidFill>
                  <a:schemeClr val="lt2"/>
                </a:solidFill>
                <a:latin typeface="Times New Roman"/>
                <a:ea typeface="Times New Roman"/>
                <a:cs typeface="Times New Roman"/>
                <a:sym typeface="Times New Roman"/>
              </a:rPr>
              <a:t>Focus</a:t>
            </a:r>
            <a:r>
              <a:rPr lang="en" sz="1700">
                <a:solidFill>
                  <a:schemeClr val="lt2"/>
                </a:solidFill>
                <a:latin typeface="Times New Roman"/>
                <a:ea typeface="Times New Roman"/>
                <a:cs typeface="Times New Roman"/>
                <a:sym typeface="Times New Roman"/>
              </a:rPr>
              <a:t> </a:t>
            </a:r>
            <a:br>
              <a:rPr b="0" lang="en" sz="1700">
                <a:solidFill>
                  <a:schemeClr val="lt2"/>
                </a:solidFill>
                <a:latin typeface="Times New Roman"/>
                <a:ea typeface="Times New Roman"/>
                <a:cs typeface="Times New Roman"/>
                <a:sym typeface="Times New Roman"/>
              </a:rPr>
            </a:br>
            <a:r>
              <a:rPr b="0" lang="en" sz="1700">
                <a:solidFill>
                  <a:schemeClr val="lt2"/>
                </a:solidFill>
                <a:latin typeface="Times New Roman"/>
                <a:ea typeface="Times New Roman"/>
                <a:cs typeface="Times New Roman"/>
                <a:sym typeface="Times New Roman"/>
              </a:rPr>
              <a:t>	Variables affecting graduation rates </a:t>
            </a:r>
            <a:r>
              <a:rPr b="0" lang="en" sz="1700">
                <a:solidFill>
                  <a:schemeClr val="lt2"/>
                </a:solidFill>
                <a:latin typeface="Times New Roman"/>
                <a:ea typeface="Times New Roman"/>
                <a:cs typeface="Times New Roman"/>
                <a:sym typeface="Times New Roman"/>
              </a:rPr>
              <a:t>and</a:t>
            </a:r>
            <a:r>
              <a:rPr b="0" lang="en" sz="1700">
                <a:solidFill>
                  <a:schemeClr val="lt2"/>
                </a:solidFill>
                <a:latin typeface="Times New Roman"/>
                <a:ea typeface="Times New Roman"/>
                <a:cs typeface="Times New Roman"/>
                <a:sym typeface="Times New Roman"/>
              </a:rPr>
              <a:t> the prediction of successful  H.S. </a:t>
            </a:r>
            <a:r>
              <a:rPr b="0" lang="en" sz="1700">
                <a:solidFill>
                  <a:schemeClr val="lt2"/>
                </a:solidFill>
                <a:latin typeface="Times New Roman"/>
                <a:ea typeface="Times New Roman"/>
                <a:cs typeface="Times New Roman"/>
                <a:sym typeface="Times New Roman"/>
              </a:rPr>
              <a:t>completion</a:t>
            </a:r>
            <a:br>
              <a:rPr b="0" lang="en" sz="1700">
                <a:solidFill>
                  <a:schemeClr val="lt2"/>
                </a:solidFill>
                <a:latin typeface="Times New Roman"/>
                <a:ea typeface="Times New Roman"/>
                <a:cs typeface="Times New Roman"/>
                <a:sym typeface="Times New Roman"/>
              </a:rPr>
            </a:br>
            <a:r>
              <a:rPr b="0" lang="en" sz="1700">
                <a:solidFill>
                  <a:schemeClr val="lt2"/>
                </a:solidFill>
                <a:latin typeface="Times New Roman"/>
                <a:ea typeface="Times New Roman"/>
                <a:cs typeface="Times New Roman"/>
                <a:sym typeface="Times New Roman"/>
              </a:rPr>
              <a:t> 	Success Rate threshold = 67% (ESSA legislation marker for low-</a:t>
            </a:r>
            <a:r>
              <a:rPr b="0" lang="en" sz="1700">
                <a:solidFill>
                  <a:schemeClr val="lt2"/>
                </a:solidFill>
                <a:latin typeface="Times New Roman"/>
                <a:ea typeface="Times New Roman"/>
                <a:cs typeface="Times New Roman"/>
                <a:sym typeface="Times New Roman"/>
              </a:rPr>
              <a:t>performing</a:t>
            </a:r>
            <a:r>
              <a:rPr b="0" lang="en" sz="1700">
                <a:solidFill>
                  <a:schemeClr val="lt2"/>
                </a:solidFill>
                <a:latin typeface="Times New Roman"/>
                <a:ea typeface="Times New Roman"/>
                <a:cs typeface="Times New Roman"/>
                <a:sym typeface="Times New Roman"/>
              </a:rPr>
              <a:t> schools)</a:t>
            </a:r>
            <a:endParaRPr b="0" sz="1700">
              <a:solidFill>
                <a:schemeClr val="lt2"/>
              </a:solidFill>
              <a:latin typeface="Times New Roman"/>
              <a:ea typeface="Times New Roman"/>
              <a:cs typeface="Times New Roman"/>
              <a:sym typeface="Times New Roman"/>
            </a:endParaRPr>
          </a:p>
          <a:p>
            <a:pPr indent="342900" lvl="0" marL="0" rtl="0" algn="l">
              <a:lnSpc>
                <a:spcPct val="100000"/>
              </a:lnSpc>
              <a:spcBef>
                <a:spcPts val="0"/>
              </a:spcBef>
              <a:spcAft>
                <a:spcPts val="0"/>
              </a:spcAft>
              <a:buClr>
                <a:schemeClr val="hlink"/>
              </a:buClr>
              <a:buSzPts val="1100"/>
              <a:buFont typeface="Arial"/>
              <a:buNone/>
            </a:pPr>
            <a:r>
              <a:t/>
            </a:r>
            <a:endParaRPr sz="1700">
              <a:solidFill>
                <a:schemeClr val="lt2"/>
              </a:solidFill>
              <a:latin typeface="Times New Roman"/>
              <a:ea typeface="Times New Roman"/>
              <a:cs typeface="Times New Roman"/>
              <a:sym typeface="Times New Roman"/>
            </a:endParaRPr>
          </a:p>
          <a:p>
            <a:pPr indent="342900" lvl="0" marL="0" rtl="0" algn="l">
              <a:lnSpc>
                <a:spcPct val="100000"/>
              </a:lnSpc>
              <a:spcBef>
                <a:spcPts val="0"/>
              </a:spcBef>
              <a:spcAft>
                <a:spcPts val="0"/>
              </a:spcAft>
              <a:buClr>
                <a:schemeClr val="hlink"/>
              </a:buClr>
              <a:buSzPts val="1100"/>
              <a:buFont typeface="Arial"/>
              <a:buNone/>
            </a:pPr>
            <a:r>
              <a:rPr lang="en" sz="1700">
                <a:solidFill>
                  <a:schemeClr val="lt2"/>
                </a:solidFill>
                <a:latin typeface="Times New Roman"/>
                <a:ea typeface="Times New Roman"/>
                <a:cs typeface="Times New Roman"/>
                <a:sym typeface="Times New Roman"/>
              </a:rPr>
              <a:t>Exploratory Data Analysis</a:t>
            </a:r>
            <a:endParaRPr sz="1700">
              <a:solidFill>
                <a:schemeClr val="lt2"/>
              </a:solidFill>
              <a:latin typeface="Times New Roman"/>
              <a:ea typeface="Times New Roman"/>
              <a:cs typeface="Times New Roman"/>
              <a:sym typeface="Times New Roman"/>
            </a:endParaRPr>
          </a:p>
          <a:p>
            <a:pPr indent="342900" lvl="0" marL="0" rtl="0" algn="l">
              <a:lnSpc>
                <a:spcPct val="100000"/>
              </a:lnSpc>
              <a:spcBef>
                <a:spcPts val="0"/>
              </a:spcBef>
              <a:spcAft>
                <a:spcPts val="0"/>
              </a:spcAft>
              <a:buClr>
                <a:schemeClr val="hlink"/>
              </a:buClr>
              <a:buSzPts val="1100"/>
              <a:buFont typeface="Arial"/>
              <a:buNone/>
            </a:pPr>
            <a:r>
              <a:t/>
            </a:r>
            <a:endParaRPr sz="1700">
              <a:solidFill>
                <a:schemeClr val="lt2"/>
              </a:solidFill>
              <a:latin typeface="Times New Roman"/>
              <a:ea typeface="Times New Roman"/>
              <a:cs typeface="Times New Roman"/>
              <a:sym typeface="Times New Roman"/>
            </a:endParaRPr>
          </a:p>
          <a:p>
            <a:pPr indent="342900" lvl="0" marL="0" rtl="0" algn="l">
              <a:lnSpc>
                <a:spcPct val="100000"/>
              </a:lnSpc>
              <a:spcBef>
                <a:spcPts val="0"/>
              </a:spcBef>
              <a:spcAft>
                <a:spcPts val="0"/>
              </a:spcAft>
              <a:buClr>
                <a:schemeClr val="hlink"/>
              </a:buClr>
              <a:buSzPts val="1100"/>
              <a:buFont typeface="Arial"/>
              <a:buNone/>
            </a:pPr>
            <a:r>
              <a:rPr lang="en" sz="1700">
                <a:solidFill>
                  <a:schemeClr val="lt2"/>
                </a:solidFill>
                <a:latin typeface="Times New Roman"/>
                <a:ea typeface="Times New Roman"/>
                <a:cs typeface="Times New Roman"/>
                <a:sym typeface="Times New Roman"/>
              </a:rPr>
              <a:t>Models</a:t>
            </a:r>
            <a:r>
              <a:rPr b="0" lang="en" sz="1700">
                <a:solidFill>
                  <a:schemeClr val="lt2"/>
                </a:solidFill>
                <a:latin typeface="Times New Roman"/>
                <a:ea typeface="Times New Roman"/>
                <a:cs typeface="Times New Roman"/>
                <a:sym typeface="Times New Roman"/>
              </a:rPr>
              <a:t> </a:t>
            </a:r>
            <a:r>
              <a:rPr lang="en" sz="1700">
                <a:solidFill>
                  <a:schemeClr val="lt2"/>
                </a:solidFill>
                <a:latin typeface="Times New Roman"/>
                <a:ea typeface="Times New Roman"/>
                <a:cs typeface="Times New Roman"/>
                <a:sym typeface="Times New Roman"/>
              </a:rPr>
              <a:t>from LazyPredict</a:t>
            </a:r>
            <a:r>
              <a:rPr b="0" lang="en" sz="1700">
                <a:solidFill>
                  <a:schemeClr val="lt2"/>
                </a:solidFill>
                <a:latin typeface="Times New Roman"/>
                <a:ea typeface="Times New Roman"/>
                <a:cs typeface="Times New Roman"/>
                <a:sym typeface="Times New Roman"/>
              </a:rPr>
              <a:t>:					                       </a:t>
            </a:r>
            <a:endParaRPr b="0" sz="1700">
              <a:solidFill>
                <a:schemeClr val="lt2"/>
              </a:solidFill>
              <a:latin typeface="Times New Roman"/>
              <a:ea typeface="Times New Roman"/>
              <a:cs typeface="Times New Roman"/>
              <a:sym typeface="Times New Roman"/>
            </a:endParaRPr>
          </a:p>
          <a:p>
            <a:pPr indent="0" lvl="0" marL="457200" rtl="0" algn="l">
              <a:lnSpc>
                <a:spcPct val="100000"/>
              </a:lnSpc>
              <a:spcBef>
                <a:spcPts val="0"/>
              </a:spcBef>
              <a:spcAft>
                <a:spcPts val="0"/>
              </a:spcAft>
              <a:buClr>
                <a:schemeClr val="hlink"/>
              </a:buClr>
              <a:buSzPts val="1100"/>
              <a:buFont typeface="Arial"/>
              <a:buNone/>
            </a:pPr>
            <a:r>
              <a:rPr lang="en" sz="1700">
                <a:solidFill>
                  <a:schemeClr val="lt2"/>
                </a:solidFill>
                <a:latin typeface="Times New Roman"/>
                <a:ea typeface="Times New Roman"/>
                <a:cs typeface="Times New Roman"/>
                <a:sym typeface="Times New Roman"/>
              </a:rPr>
              <a:t>Regression Models: </a:t>
            </a:r>
            <a:r>
              <a:rPr b="0" lang="en" sz="1700">
                <a:solidFill>
                  <a:schemeClr val="lt2"/>
                </a:solidFill>
                <a:latin typeface="Times New Roman"/>
                <a:ea typeface="Times New Roman"/>
                <a:cs typeface="Times New Roman"/>
                <a:sym typeface="Times New Roman"/>
              </a:rPr>
              <a:t>                                   </a:t>
            </a:r>
            <a:endParaRPr b="0" sz="1700">
              <a:solidFill>
                <a:schemeClr val="lt2"/>
              </a:solidFill>
              <a:latin typeface="Times New Roman"/>
              <a:ea typeface="Times New Roman"/>
              <a:cs typeface="Times New Roman"/>
              <a:sym typeface="Times New Roman"/>
            </a:endParaRPr>
          </a:p>
          <a:p>
            <a:pPr indent="342900" lvl="0" marL="0" rtl="0" algn="l">
              <a:lnSpc>
                <a:spcPct val="100000"/>
              </a:lnSpc>
              <a:spcBef>
                <a:spcPts val="0"/>
              </a:spcBef>
              <a:spcAft>
                <a:spcPts val="0"/>
              </a:spcAft>
              <a:buClr>
                <a:schemeClr val="hlink"/>
              </a:buClr>
              <a:buSzPts val="1100"/>
              <a:buFont typeface="Arial"/>
              <a:buNone/>
            </a:pPr>
            <a:r>
              <a:rPr b="0" lang="en" sz="1700">
                <a:solidFill>
                  <a:schemeClr val="lt2"/>
                </a:solidFill>
                <a:latin typeface="Times New Roman"/>
                <a:ea typeface="Times New Roman"/>
                <a:cs typeface="Times New Roman"/>
                <a:sym typeface="Times New Roman"/>
              </a:rPr>
              <a:t>  Gradient Boosting Regressor 						</a:t>
            </a:r>
            <a:endParaRPr b="0" sz="1700">
              <a:solidFill>
                <a:schemeClr val="lt2"/>
              </a:solidFill>
              <a:latin typeface="Times New Roman"/>
              <a:ea typeface="Times New Roman"/>
              <a:cs typeface="Times New Roman"/>
              <a:sym typeface="Times New Roman"/>
            </a:endParaRPr>
          </a:p>
          <a:p>
            <a:pPr indent="0" lvl="0" marL="457200" rtl="0" algn="l">
              <a:lnSpc>
                <a:spcPct val="100000"/>
              </a:lnSpc>
              <a:spcBef>
                <a:spcPts val="0"/>
              </a:spcBef>
              <a:spcAft>
                <a:spcPts val="0"/>
              </a:spcAft>
              <a:buClr>
                <a:schemeClr val="hlink"/>
              </a:buClr>
              <a:buSzPts val="1100"/>
              <a:buFont typeface="Arial"/>
              <a:buNone/>
            </a:pPr>
            <a:r>
              <a:rPr lang="en" sz="1700">
                <a:solidFill>
                  <a:schemeClr val="lt2"/>
                </a:solidFill>
                <a:latin typeface="Times New Roman"/>
                <a:ea typeface="Times New Roman"/>
                <a:cs typeface="Times New Roman"/>
                <a:sym typeface="Times New Roman"/>
              </a:rPr>
              <a:t>Classification Models:</a:t>
            </a:r>
            <a:endParaRPr sz="1700">
              <a:solidFill>
                <a:schemeClr val="lt2"/>
              </a:solidFill>
              <a:latin typeface="Times New Roman"/>
              <a:ea typeface="Times New Roman"/>
              <a:cs typeface="Times New Roman"/>
              <a:sym typeface="Times New Roman"/>
            </a:endParaRPr>
          </a:p>
          <a:p>
            <a:pPr indent="342900" lvl="0" marL="0" rtl="0" algn="l">
              <a:lnSpc>
                <a:spcPct val="100000"/>
              </a:lnSpc>
              <a:spcBef>
                <a:spcPts val="0"/>
              </a:spcBef>
              <a:spcAft>
                <a:spcPts val="0"/>
              </a:spcAft>
              <a:buClr>
                <a:schemeClr val="hlink"/>
              </a:buClr>
              <a:buSzPts val="1100"/>
              <a:buFont typeface="Arial"/>
              <a:buNone/>
            </a:pPr>
            <a:r>
              <a:rPr b="0" lang="en" sz="1700">
                <a:solidFill>
                  <a:schemeClr val="lt2"/>
                </a:solidFill>
                <a:latin typeface="Times New Roman"/>
                <a:ea typeface="Times New Roman"/>
                <a:cs typeface="Times New Roman"/>
                <a:sym typeface="Times New Roman"/>
              </a:rPr>
              <a:t>  LinearSVC 			</a:t>
            </a:r>
            <a:r>
              <a:rPr b="0" lang="en" sz="1700">
                <a:solidFill>
                  <a:schemeClr val="lt2"/>
                </a:solidFill>
                <a:latin typeface="Times New Roman"/>
                <a:ea typeface="Times New Roman"/>
                <a:cs typeface="Times New Roman"/>
                <a:sym typeface="Times New Roman"/>
              </a:rPr>
              <a:t>Logistic Regression(with Lasso and Ridge)</a:t>
            </a:r>
            <a:r>
              <a:rPr b="0" lang="en" sz="1700">
                <a:solidFill>
                  <a:schemeClr val="lt2"/>
                </a:solidFill>
                <a:latin typeface="Times New Roman"/>
                <a:ea typeface="Times New Roman"/>
                <a:cs typeface="Times New Roman"/>
                <a:sym typeface="Times New Roman"/>
              </a:rPr>
              <a:t>		                 </a:t>
            </a:r>
            <a:endParaRPr b="0" sz="1700">
              <a:solidFill>
                <a:schemeClr val="lt2"/>
              </a:solidFill>
              <a:latin typeface="Times New Roman"/>
              <a:ea typeface="Times New Roman"/>
              <a:cs typeface="Times New Roman"/>
              <a:sym typeface="Times New Roman"/>
            </a:endParaRPr>
          </a:p>
          <a:p>
            <a:pPr indent="342900" lvl="0" marL="0" rtl="0" algn="l">
              <a:lnSpc>
                <a:spcPct val="100000"/>
              </a:lnSpc>
              <a:spcBef>
                <a:spcPts val="0"/>
              </a:spcBef>
              <a:spcAft>
                <a:spcPts val="0"/>
              </a:spcAft>
              <a:buClr>
                <a:schemeClr val="hlink"/>
              </a:buClr>
              <a:buSzPts val="1100"/>
              <a:buFont typeface="Arial"/>
              <a:buNone/>
            </a:pPr>
            <a:r>
              <a:rPr b="0" lang="en" sz="1700">
                <a:solidFill>
                  <a:schemeClr val="lt2"/>
                </a:solidFill>
                <a:latin typeface="Times New Roman"/>
                <a:ea typeface="Times New Roman"/>
                <a:cs typeface="Times New Roman"/>
                <a:sym typeface="Times New Roman"/>
              </a:rPr>
              <a:t>  </a:t>
            </a:r>
            <a:r>
              <a:rPr b="0" lang="en" sz="1700">
                <a:solidFill>
                  <a:schemeClr val="lt2"/>
                </a:solidFill>
                <a:latin typeface="Times New Roman"/>
                <a:ea typeface="Times New Roman"/>
                <a:cs typeface="Times New Roman"/>
                <a:sym typeface="Times New Roman"/>
              </a:rPr>
              <a:t>Random Forest</a:t>
            </a:r>
            <a:r>
              <a:rPr b="0" lang="en" sz="1700">
                <a:solidFill>
                  <a:schemeClr val="lt2"/>
                </a:solidFill>
                <a:latin typeface="Times New Roman"/>
                <a:ea typeface="Times New Roman"/>
                <a:cs typeface="Times New Roman"/>
                <a:sym typeface="Times New Roman"/>
              </a:rPr>
              <a:t>    </a:t>
            </a:r>
            <a:endParaRPr b="0" sz="1700">
              <a:solidFill>
                <a:schemeClr val="lt2"/>
              </a:solidFill>
              <a:latin typeface="Times New Roman"/>
              <a:ea typeface="Times New Roman"/>
              <a:cs typeface="Times New Roman"/>
              <a:sym typeface="Times New Roman"/>
            </a:endParaRPr>
          </a:p>
          <a:p>
            <a:pPr indent="342900" lvl="0" marL="0" rtl="0" algn="l">
              <a:lnSpc>
                <a:spcPct val="100000"/>
              </a:lnSpc>
              <a:spcBef>
                <a:spcPts val="0"/>
              </a:spcBef>
              <a:spcAft>
                <a:spcPts val="0"/>
              </a:spcAft>
              <a:buClr>
                <a:schemeClr val="hlink"/>
              </a:buClr>
              <a:buSzPts val="1100"/>
              <a:buFont typeface="Arial"/>
              <a:buNone/>
            </a:pPr>
            <a:r>
              <a:t/>
            </a:r>
            <a:endParaRPr b="0" sz="1700">
              <a:solidFill>
                <a:schemeClr val="lt2"/>
              </a:solidFill>
              <a:latin typeface="Times New Roman"/>
              <a:ea typeface="Times New Roman"/>
              <a:cs typeface="Times New Roman"/>
              <a:sym typeface="Times New Roman"/>
            </a:endParaRPr>
          </a:p>
          <a:p>
            <a:pPr indent="342900" lvl="0" marL="0" rtl="0" algn="l">
              <a:lnSpc>
                <a:spcPct val="100000"/>
              </a:lnSpc>
              <a:spcBef>
                <a:spcPts val="0"/>
              </a:spcBef>
              <a:spcAft>
                <a:spcPts val="0"/>
              </a:spcAft>
              <a:buClr>
                <a:schemeClr val="hlink"/>
              </a:buClr>
              <a:buSzPts val="1100"/>
              <a:buFont typeface="Arial"/>
              <a:buNone/>
            </a:pPr>
            <a:r>
              <a:rPr lang="en" sz="1700">
                <a:solidFill>
                  <a:schemeClr val="lt2"/>
                </a:solidFill>
                <a:latin typeface="Times New Roman"/>
                <a:ea typeface="Times New Roman"/>
                <a:cs typeface="Times New Roman"/>
                <a:sym typeface="Times New Roman"/>
              </a:rPr>
              <a:t>Other Models: </a:t>
            </a:r>
            <a:endParaRPr sz="1700">
              <a:solidFill>
                <a:schemeClr val="lt2"/>
              </a:solidFill>
              <a:latin typeface="Times New Roman"/>
              <a:ea typeface="Times New Roman"/>
              <a:cs typeface="Times New Roman"/>
              <a:sym typeface="Times New Roman"/>
            </a:endParaRPr>
          </a:p>
          <a:p>
            <a:pPr indent="342900" lvl="0" marL="0" rtl="0" algn="l">
              <a:lnSpc>
                <a:spcPct val="100000"/>
              </a:lnSpc>
              <a:spcBef>
                <a:spcPts val="0"/>
              </a:spcBef>
              <a:spcAft>
                <a:spcPts val="0"/>
              </a:spcAft>
              <a:buClr>
                <a:schemeClr val="hlink"/>
              </a:buClr>
              <a:buSzPts val="1100"/>
              <a:buFont typeface="Arial"/>
              <a:buNone/>
            </a:pPr>
            <a:r>
              <a:rPr b="0" lang="en" sz="1700">
                <a:solidFill>
                  <a:schemeClr val="lt2"/>
                </a:solidFill>
                <a:latin typeface="Times New Roman"/>
                <a:ea typeface="Times New Roman"/>
                <a:cs typeface="Times New Roman"/>
                <a:sym typeface="Times New Roman"/>
              </a:rPr>
              <a:t>Neural Networks                 Agglomerative Clustering                                                      		</a:t>
            </a:r>
            <a:endParaRPr sz="1900">
              <a:solidFill>
                <a:schemeClr val="lt2"/>
              </a:solidFill>
              <a:latin typeface="Arial"/>
              <a:ea typeface="Arial"/>
              <a:cs typeface="Arial"/>
              <a:sym typeface="Arial"/>
            </a:endParaRPr>
          </a:p>
        </p:txBody>
      </p:sp>
      <p:sp>
        <p:nvSpPr>
          <p:cNvPr id="3927" name="Google Shape;3927;p46"/>
          <p:cNvSpPr/>
          <p:nvPr/>
        </p:nvSpPr>
        <p:spPr>
          <a:xfrm>
            <a:off x="0" y="3642956"/>
            <a:ext cx="312300" cy="1500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28" name="Google Shape;3928;p46"/>
          <p:cNvSpPr txBox="1"/>
          <p:nvPr/>
        </p:nvSpPr>
        <p:spPr>
          <a:xfrm>
            <a:off x="234188" y="182156"/>
            <a:ext cx="8673900" cy="6312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3200">
                <a:solidFill>
                  <a:srgbClr val="EF6C00"/>
                </a:solidFill>
                <a:latin typeface="PT Sans Narrow"/>
                <a:ea typeface="PT Sans Narrow"/>
                <a:cs typeface="PT Sans Narrow"/>
                <a:sym typeface="PT Sans Narrow"/>
              </a:rPr>
              <a:t>Hypothesis &amp; Methodology</a:t>
            </a:r>
            <a:endParaRPr sz="700">
              <a:solidFill>
                <a:srgbClr val="EF6C00"/>
              </a:solidFill>
              <a:latin typeface="Gochi Hand"/>
              <a:ea typeface="Gochi Hand"/>
              <a:cs typeface="Gochi Hand"/>
              <a:sym typeface="Gochi Han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Mania">
  <a:themeElements>
    <a:clrScheme name="Simple Light">
      <a:dk1>
        <a:srgbClr val="072162"/>
      </a:dk1>
      <a:lt1>
        <a:srgbClr val="FCD75E"/>
      </a:lt1>
      <a:dk2>
        <a:srgbClr val="171717"/>
      </a:dk2>
      <a:lt2>
        <a:srgbClr val="FFFFFF"/>
      </a:lt2>
      <a:accent1>
        <a:srgbClr val="1D69B4"/>
      </a:accent1>
      <a:accent2>
        <a:srgbClr val="F1C232"/>
      </a:accent2>
      <a:accent3>
        <a:srgbClr val="7CAA23"/>
      </a:accent3>
      <a:accent4>
        <a:srgbClr val="FF4824"/>
      </a:accent4>
      <a:accent5>
        <a:srgbClr val="4775E7"/>
      </a:accent5>
      <a:accent6>
        <a:srgbClr val="C830CC"/>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